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Lst>
  <p:notesMasterIdLst>
    <p:notesMasterId r:id="rId34"/>
  </p:notesMasterIdLst>
  <p:sldIdLst>
    <p:sldId id="285" r:id="rId2"/>
    <p:sldId id="1735" r:id="rId3"/>
    <p:sldId id="793" r:id="rId4"/>
    <p:sldId id="1461" r:id="rId5"/>
    <p:sldId id="1462" r:id="rId6"/>
    <p:sldId id="331" r:id="rId7"/>
    <p:sldId id="340" r:id="rId8"/>
    <p:sldId id="342" r:id="rId9"/>
    <p:sldId id="347" r:id="rId10"/>
    <p:sldId id="897" r:id="rId11"/>
    <p:sldId id="464" r:id="rId12"/>
    <p:sldId id="343" r:id="rId13"/>
    <p:sldId id="469" r:id="rId14"/>
    <p:sldId id="473" r:id="rId15"/>
    <p:sldId id="271" r:id="rId16"/>
    <p:sldId id="474" r:id="rId17"/>
    <p:sldId id="898" r:id="rId18"/>
    <p:sldId id="1736" r:id="rId19"/>
    <p:sldId id="1737" r:id="rId20"/>
    <p:sldId id="1738" r:id="rId21"/>
    <p:sldId id="1744" r:id="rId22"/>
    <p:sldId id="1745" r:id="rId23"/>
    <p:sldId id="1740" r:id="rId24"/>
    <p:sldId id="1747" r:id="rId25"/>
    <p:sldId id="1741" r:id="rId26"/>
    <p:sldId id="1746" r:id="rId27"/>
    <p:sldId id="1739" r:id="rId28"/>
    <p:sldId id="1742" r:id="rId29"/>
    <p:sldId id="1743" r:id="rId30"/>
    <p:sldId id="1748" r:id="rId31"/>
    <p:sldId id="1753" r:id="rId32"/>
    <p:sldId id="313" r:id="rId33"/>
  </p:sldIdLst>
  <p:sldSz cx="12192000" cy="6858000"/>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ário Lelovský" initials="ML" lastIdx="1" clrIdx="0">
    <p:extLst>
      <p:ext uri="{19B8F6BF-5375-455C-9EA6-DF929625EA0E}">
        <p15:presenceInfo xmlns:p15="http://schemas.microsoft.com/office/powerpoint/2012/main" userId="S::lelovsky@itas.sk::19d1b5ac-975d-435d-a838-e36f8280a3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55"/>
    <a:srgbClr val="006699"/>
    <a:srgbClr val="55B326"/>
    <a:srgbClr val="3B7C1A"/>
    <a:srgbClr val="CCE8BD"/>
    <a:srgbClr val="C3EBFF"/>
    <a:srgbClr val="FFFFFF"/>
    <a:srgbClr val="7CBF33"/>
    <a:srgbClr val="FFC1C1"/>
    <a:srgbClr val="A5E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4D13F63-452A-4375-AE52-9977CCD3C0C7}">
  <a:tblStyle styleId="{E4D13F63-452A-4375-AE52-9977CCD3C0C7}" styleName="Table_0">
    <a:wholeTbl>
      <a:tcTxStyle>
        <a:font>
          <a:latin typeface="Arial"/>
          <a:ea typeface="Arial"/>
          <a:cs typeface="Arial"/>
        </a:font>
        <a:srgbClr val="000000"/>
      </a:tcTxStyle>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9042" autoAdjust="0"/>
  </p:normalViewPr>
  <p:slideViewPr>
    <p:cSldViewPr snapToGrid="0">
      <p:cViewPr>
        <p:scale>
          <a:sx n="66" d="100"/>
          <a:sy n="66" d="100"/>
        </p:scale>
        <p:origin x="668" y="9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974831091653398E-2"/>
          <c:y val="1.7861589344510403E-2"/>
          <c:w val="0.91523159799578613"/>
          <c:h val="0.87887681994949696"/>
        </c:manualLayout>
      </c:layout>
      <c:barChart>
        <c:barDir val="col"/>
        <c:grouping val="clustered"/>
        <c:varyColors val="0"/>
        <c:ser>
          <c:idx val="0"/>
          <c:order val="0"/>
          <c:tx>
            <c:strRef>
              <c:f>Hárok1!$B$1</c:f>
              <c:strCache>
                <c:ptCount val="1"/>
                <c:pt idx="0">
                  <c:v>Slovakia</c:v>
                </c:pt>
              </c:strCache>
            </c:strRef>
          </c:tx>
          <c:spPr>
            <a:solidFill>
              <a:srgbClr val="00B0F0"/>
            </a:solidFill>
          </c:spPr>
          <c:invertIfNegative val="0"/>
          <c:cat>
            <c:strRef>
              <c:f>Hárok1!$A$2:$A$8</c:f>
              <c:strCache>
                <c:ptCount val="7"/>
                <c:pt idx="0">
                  <c:v>2014</c:v>
                </c:pt>
                <c:pt idx="1">
                  <c:v>2015</c:v>
                </c:pt>
                <c:pt idx="2">
                  <c:v>2016</c:v>
                </c:pt>
                <c:pt idx="3">
                  <c:v>2017</c:v>
                </c:pt>
                <c:pt idx="4">
                  <c:v>2018</c:v>
                </c:pt>
                <c:pt idx="5">
                  <c:v>2019f</c:v>
                </c:pt>
                <c:pt idx="6">
                  <c:v>2020f</c:v>
                </c:pt>
              </c:strCache>
            </c:strRef>
          </c:cat>
          <c:val>
            <c:numRef>
              <c:f>Hárok1!$B$2:$B$8</c:f>
              <c:numCache>
                <c:formatCode>0.00%</c:formatCode>
                <c:ptCount val="7"/>
                <c:pt idx="0">
                  <c:v>2.8000000000000001E-2</c:v>
                </c:pt>
                <c:pt idx="1">
                  <c:v>4.2000000000000003E-2</c:v>
                </c:pt>
                <c:pt idx="2">
                  <c:v>3.1E-2</c:v>
                </c:pt>
                <c:pt idx="3">
                  <c:v>3.2000000000000001E-2</c:v>
                </c:pt>
                <c:pt idx="4">
                  <c:v>4.2000000000000003E-2</c:v>
                </c:pt>
                <c:pt idx="5">
                  <c:v>4.1000000000000002E-2</c:v>
                </c:pt>
                <c:pt idx="6">
                  <c:v>3.5000000000000003E-2</c:v>
                </c:pt>
              </c:numCache>
            </c:numRef>
          </c:val>
          <c:extLst>
            <c:ext xmlns:c16="http://schemas.microsoft.com/office/drawing/2014/chart" uri="{C3380CC4-5D6E-409C-BE32-E72D297353CC}">
              <c16:uniqueId val="{00000000-7396-42BA-BF0C-BD84310C89A3}"/>
            </c:ext>
          </c:extLst>
        </c:ser>
        <c:ser>
          <c:idx val="1"/>
          <c:order val="1"/>
          <c:tx>
            <c:strRef>
              <c:f>Hárok1!$C$1</c:f>
              <c:strCache>
                <c:ptCount val="1"/>
                <c:pt idx="0">
                  <c:v>European Union (EU28)</c:v>
                </c:pt>
              </c:strCache>
            </c:strRef>
          </c:tx>
          <c:spPr>
            <a:solidFill>
              <a:schemeClr val="bg1">
                <a:lumMod val="75000"/>
              </a:schemeClr>
            </a:solidFill>
            <a:ln>
              <a:noFill/>
            </a:ln>
          </c:spPr>
          <c:invertIfNegative val="0"/>
          <c:cat>
            <c:strRef>
              <c:f>Hárok1!$A$2:$A$8</c:f>
              <c:strCache>
                <c:ptCount val="7"/>
                <c:pt idx="0">
                  <c:v>2014</c:v>
                </c:pt>
                <c:pt idx="1">
                  <c:v>2015</c:v>
                </c:pt>
                <c:pt idx="2">
                  <c:v>2016</c:v>
                </c:pt>
                <c:pt idx="3">
                  <c:v>2017</c:v>
                </c:pt>
                <c:pt idx="4">
                  <c:v>2018</c:v>
                </c:pt>
                <c:pt idx="5">
                  <c:v>2019f</c:v>
                </c:pt>
                <c:pt idx="6">
                  <c:v>2020f</c:v>
                </c:pt>
              </c:strCache>
            </c:strRef>
          </c:cat>
          <c:val>
            <c:numRef>
              <c:f>Hárok1!$C$2:$C$8</c:f>
              <c:numCache>
                <c:formatCode>0.00%</c:formatCode>
                <c:ptCount val="7"/>
                <c:pt idx="0">
                  <c:v>1.7999999999999999E-2</c:v>
                </c:pt>
                <c:pt idx="1">
                  <c:v>2.3E-2</c:v>
                </c:pt>
                <c:pt idx="2">
                  <c:v>0.02</c:v>
                </c:pt>
                <c:pt idx="3">
                  <c:v>2.4E-2</c:v>
                </c:pt>
                <c:pt idx="4">
                  <c:v>1.9E-2</c:v>
                </c:pt>
                <c:pt idx="5">
                  <c:v>1.4999999999999999E-2</c:v>
                </c:pt>
                <c:pt idx="6">
                  <c:v>1.7000000000000001E-2</c:v>
                </c:pt>
              </c:numCache>
            </c:numRef>
          </c:val>
          <c:extLst>
            <c:ext xmlns:c16="http://schemas.microsoft.com/office/drawing/2014/chart" uri="{C3380CC4-5D6E-409C-BE32-E72D297353CC}">
              <c16:uniqueId val="{00000001-7396-42BA-BF0C-BD84310C89A3}"/>
            </c:ext>
          </c:extLst>
        </c:ser>
        <c:dLbls>
          <c:showLegendKey val="0"/>
          <c:showVal val="0"/>
          <c:showCatName val="0"/>
          <c:showSerName val="0"/>
          <c:showPercent val="0"/>
          <c:showBubbleSize val="0"/>
        </c:dLbls>
        <c:gapWidth val="150"/>
        <c:axId val="414455960"/>
        <c:axId val="414456352"/>
      </c:barChart>
      <c:catAx>
        <c:axId val="414455960"/>
        <c:scaling>
          <c:orientation val="minMax"/>
        </c:scaling>
        <c:delete val="0"/>
        <c:axPos val="b"/>
        <c:numFmt formatCode="General" sourceLinked="1"/>
        <c:majorTickMark val="out"/>
        <c:minorTickMark val="none"/>
        <c:tickLblPos val="nextTo"/>
        <c:spPr>
          <a:ln>
            <a:solidFill>
              <a:schemeClr val="bg1">
                <a:lumMod val="85000"/>
              </a:schemeClr>
            </a:solidFill>
          </a:ln>
        </c:spPr>
        <c:txPr>
          <a:bodyPr/>
          <a:lstStyle/>
          <a:p>
            <a:pPr>
              <a:defRPr sz="1000">
                <a:solidFill>
                  <a:srgbClr val="003264"/>
                </a:solidFill>
                <a:latin typeface="Verdana" panose="020B0604030504040204" pitchFamily="34" charset="0"/>
                <a:ea typeface="Verdana" panose="020B0604030504040204" pitchFamily="34" charset="0"/>
                <a:cs typeface="Verdana" panose="020B0604030504040204" pitchFamily="34" charset="0"/>
              </a:defRPr>
            </a:pPr>
            <a:endParaRPr lang="sk-SK"/>
          </a:p>
        </c:txPr>
        <c:crossAx val="414456352"/>
        <c:crosses val="autoZero"/>
        <c:auto val="1"/>
        <c:lblAlgn val="ctr"/>
        <c:lblOffset val="100"/>
        <c:noMultiLvlLbl val="0"/>
      </c:catAx>
      <c:valAx>
        <c:axId val="414456352"/>
        <c:scaling>
          <c:orientation val="minMax"/>
          <c:max val="5.000000000000001E-2"/>
          <c:min val="0"/>
        </c:scaling>
        <c:delete val="0"/>
        <c:axPos val="l"/>
        <c:numFmt formatCode="0%" sourceLinked="0"/>
        <c:majorTickMark val="out"/>
        <c:minorTickMark val="none"/>
        <c:tickLblPos val="nextTo"/>
        <c:spPr>
          <a:noFill/>
          <a:ln>
            <a:solidFill>
              <a:schemeClr val="bg1">
                <a:lumMod val="85000"/>
              </a:schemeClr>
            </a:solidFill>
          </a:ln>
        </c:spPr>
        <c:txPr>
          <a:bodyPr/>
          <a:lstStyle/>
          <a:p>
            <a:pPr>
              <a:defRPr sz="1000">
                <a:solidFill>
                  <a:srgbClr val="003264"/>
                </a:solidFill>
                <a:latin typeface="Verdana" panose="020B0604030504040204" pitchFamily="34" charset="0"/>
                <a:ea typeface="Verdana" panose="020B0604030504040204" pitchFamily="34" charset="0"/>
                <a:cs typeface="Verdana" panose="020B0604030504040204" pitchFamily="34" charset="0"/>
              </a:defRPr>
            </a:pPr>
            <a:endParaRPr lang="sk-SK"/>
          </a:p>
        </c:txPr>
        <c:crossAx val="414455960"/>
        <c:crosses val="autoZero"/>
        <c:crossBetween val="between"/>
        <c:majorUnit val="2.0000000000000004E-2"/>
      </c:valAx>
    </c:plotArea>
    <c:legend>
      <c:legendPos val="b"/>
      <c:layout>
        <c:manualLayout>
          <c:xMode val="edge"/>
          <c:yMode val="edge"/>
          <c:x val="0.26771103446634997"/>
          <c:y val="0.95405683576681544"/>
          <c:w val="0.44351074159034731"/>
          <c:h val="4.5943190222779262E-2"/>
        </c:manualLayout>
      </c:layout>
      <c:overlay val="1"/>
      <c:txPr>
        <a:bodyPr/>
        <a:lstStyle/>
        <a:p>
          <a:pPr>
            <a:defRPr sz="1000">
              <a:solidFill>
                <a:srgbClr val="003264"/>
              </a:solidFill>
              <a:latin typeface="Verdana" panose="020B0604030504040204" pitchFamily="34" charset="0"/>
              <a:ea typeface="Verdana" panose="020B0604030504040204" pitchFamily="34" charset="0"/>
              <a:cs typeface="Verdana" panose="020B0604030504040204" pitchFamily="34" charset="0"/>
            </a:defRPr>
          </a:pPr>
          <a:endParaRPr lang="sk-SK"/>
        </a:p>
      </c:txPr>
    </c:legend>
    <c:plotVisOnly val="1"/>
    <c:dispBlanksAs val="gap"/>
    <c:showDLblsOverMax val="0"/>
  </c:chart>
  <c:spPr>
    <a:ln>
      <a:noFill/>
    </a:ln>
  </c:spPr>
  <c:txPr>
    <a:bodyPr/>
    <a:lstStyle/>
    <a:p>
      <a:pPr>
        <a:defRPr sz="1800"/>
      </a:pPr>
      <a:endParaRPr lang="sk-SK"/>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534732992732938E-2"/>
          <c:y val="4.6599834195566514E-2"/>
          <c:w val="0.91114217463201241"/>
          <c:h val="0.95340007356043877"/>
        </c:manualLayout>
      </c:layout>
      <c:barChart>
        <c:barDir val="bar"/>
        <c:grouping val="stacked"/>
        <c:varyColors val="0"/>
        <c:ser>
          <c:idx val="0"/>
          <c:order val="0"/>
          <c:tx>
            <c:strRef>
              <c:f>Hárok1!$B$1</c:f>
              <c:strCache>
                <c:ptCount val="1"/>
                <c:pt idx="0">
                  <c:v>Real GDP growth rate - volume</c:v>
                </c:pt>
              </c:strCache>
            </c:strRef>
          </c:tx>
          <c:spPr>
            <a:solidFill>
              <a:srgbClr val="003264"/>
            </a:solidFill>
          </c:spPr>
          <c:invertIfNegative val="0"/>
          <c:dPt>
            <c:idx val="0"/>
            <c:invertIfNegative val="0"/>
            <c:bubble3D val="0"/>
            <c:spPr>
              <a:solidFill>
                <a:srgbClr val="004B99"/>
              </a:solidFill>
            </c:spPr>
            <c:extLst>
              <c:ext xmlns:c16="http://schemas.microsoft.com/office/drawing/2014/chart" uri="{C3380CC4-5D6E-409C-BE32-E72D297353CC}">
                <c16:uniqueId val="{00000001-5AD8-4778-BBA0-52176FEACB23}"/>
              </c:ext>
            </c:extLst>
          </c:dPt>
          <c:dPt>
            <c:idx val="1"/>
            <c:invertIfNegative val="0"/>
            <c:bubble3D val="0"/>
            <c:spPr>
              <a:solidFill>
                <a:srgbClr val="00B0F0"/>
              </a:solidFill>
            </c:spPr>
            <c:extLst>
              <c:ext xmlns:c16="http://schemas.microsoft.com/office/drawing/2014/chart" uri="{C3380CC4-5D6E-409C-BE32-E72D297353CC}">
                <c16:uniqueId val="{00000003-5AD8-4778-BBA0-52176FEACB23}"/>
              </c:ext>
            </c:extLst>
          </c:dPt>
          <c:dPt>
            <c:idx val="2"/>
            <c:invertIfNegative val="0"/>
            <c:bubble3D val="0"/>
            <c:spPr>
              <a:solidFill>
                <a:srgbClr val="00B0F0"/>
              </a:solidFill>
            </c:spPr>
            <c:extLst>
              <c:ext xmlns:c16="http://schemas.microsoft.com/office/drawing/2014/chart" uri="{C3380CC4-5D6E-409C-BE32-E72D297353CC}">
                <c16:uniqueId val="{00000005-5AD8-4778-BBA0-52176FEACB23}"/>
              </c:ext>
            </c:extLst>
          </c:dPt>
          <c:dPt>
            <c:idx val="3"/>
            <c:invertIfNegative val="0"/>
            <c:bubble3D val="0"/>
            <c:spPr>
              <a:solidFill>
                <a:srgbClr val="00B0F0"/>
              </a:solidFill>
            </c:spPr>
            <c:extLst>
              <c:ext xmlns:c16="http://schemas.microsoft.com/office/drawing/2014/chart" uri="{C3380CC4-5D6E-409C-BE32-E72D297353CC}">
                <c16:uniqueId val="{00000007-5AD8-4778-BBA0-52176FEACB23}"/>
              </c:ext>
            </c:extLst>
          </c:dPt>
          <c:dPt>
            <c:idx val="4"/>
            <c:invertIfNegative val="0"/>
            <c:bubble3D val="0"/>
            <c:spPr>
              <a:solidFill>
                <a:srgbClr val="00B0F0"/>
              </a:solidFill>
            </c:spPr>
            <c:extLst>
              <c:ext xmlns:c16="http://schemas.microsoft.com/office/drawing/2014/chart" uri="{C3380CC4-5D6E-409C-BE32-E72D297353CC}">
                <c16:uniqueId val="{00000009-5AD8-4778-BBA0-52176FEACB23}"/>
              </c:ext>
            </c:extLst>
          </c:dPt>
          <c:dPt>
            <c:idx val="5"/>
            <c:invertIfNegative val="0"/>
            <c:bubble3D val="0"/>
            <c:spPr>
              <a:solidFill>
                <a:srgbClr val="00B0F0"/>
              </a:solidFill>
            </c:spPr>
            <c:extLst>
              <c:ext xmlns:c16="http://schemas.microsoft.com/office/drawing/2014/chart" uri="{C3380CC4-5D6E-409C-BE32-E72D297353CC}">
                <c16:uniqueId val="{0000000B-5AD8-4778-BBA0-52176FEACB23}"/>
              </c:ext>
            </c:extLst>
          </c:dPt>
          <c:cat>
            <c:strRef>
              <c:f>Hárok1!$A$2:$A$10</c:f>
              <c:strCache>
                <c:ptCount val="6"/>
                <c:pt idx="0">
                  <c:v>Slovak</c:v>
                </c:pt>
                <c:pt idx="1">
                  <c:v>Lithuania</c:v>
                </c:pt>
                <c:pt idx="2">
                  <c:v>Estonia</c:v>
                </c:pt>
                <c:pt idx="3">
                  <c:v>Slovenia</c:v>
                </c:pt>
                <c:pt idx="4">
                  <c:v>Latvia</c:v>
                </c:pt>
                <c:pt idx="5">
                  <c:v>Euro area</c:v>
                </c:pt>
              </c:strCache>
            </c:strRef>
          </c:cat>
          <c:val>
            <c:numRef>
              <c:f>Hárok1!$B$2:$B$7</c:f>
              <c:numCache>
                <c:formatCode>0.00</c:formatCode>
                <c:ptCount val="6"/>
                <c:pt idx="0">
                  <c:v>2.4500000000000002</c:v>
                </c:pt>
                <c:pt idx="1">
                  <c:v>1.47</c:v>
                </c:pt>
                <c:pt idx="2">
                  <c:v>0.92</c:v>
                </c:pt>
                <c:pt idx="3">
                  <c:v>0.68</c:v>
                </c:pt>
                <c:pt idx="4">
                  <c:v>0.26</c:v>
                </c:pt>
                <c:pt idx="5">
                  <c:v>0.64</c:v>
                </c:pt>
              </c:numCache>
            </c:numRef>
          </c:val>
          <c:extLst>
            <c:ext xmlns:c16="http://schemas.microsoft.com/office/drawing/2014/chart" uri="{C3380CC4-5D6E-409C-BE32-E72D297353CC}">
              <c16:uniqueId val="{0000000F-5AD8-4778-BBA0-52176FEACB23}"/>
            </c:ext>
          </c:extLst>
        </c:ser>
        <c:dLbls>
          <c:showLegendKey val="0"/>
          <c:showVal val="0"/>
          <c:showCatName val="0"/>
          <c:showSerName val="0"/>
          <c:showPercent val="0"/>
          <c:showBubbleSize val="0"/>
        </c:dLbls>
        <c:gapWidth val="48"/>
        <c:overlap val="100"/>
        <c:axId val="193301120"/>
        <c:axId val="193323392"/>
      </c:barChart>
      <c:catAx>
        <c:axId val="193301120"/>
        <c:scaling>
          <c:orientation val="maxMin"/>
        </c:scaling>
        <c:delete val="1"/>
        <c:axPos val="l"/>
        <c:numFmt formatCode="General" sourceLinked="0"/>
        <c:majorTickMark val="out"/>
        <c:minorTickMark val="none"/>
        <c:tickLblPos val="low"/>
        <c:crossAx val="193323392"/>
        <c:crosses val="autoZero"/>
        <c:auto val="1"/>
        <c:lblAlgn val="ctr"/>
        <c:lblOffset val="2"/>
        <c:noMultiLvlLbl val="0"/>
      </c:catAx>
      <c:valAx>
        <c:axId val="193323392"/>
        <c:scaling>
          <c:orientation val="minMax"/>
        </c:scaling>
        <c:delete val="1"/>
        <c:axPos val="t"/>
        <c:numFmt formatCode="0.00" sourceLinked="1"/>
        <c:majorTickMark val="out"/>
        <c:minorTickMark val="none"/>
        <c:tickLblPos val="nextTo"/>
        <c:crossAx val="193301120"/>
        <c:crosses val="autoZero"/>
        <c:crossBetween val="between"/>
      </c:valAx>
    </c:plotArea>
    <c:plotVisOnly val="1"/>
    <c:dispBlanksAs val="gap"/>
    <c:showDLblsOverMax val="0"/>
  </c:chart>
  <c:txPr>
    <a:bodyPr/>
    <a:lstStyle/>
    <a:p>
      <a:pPr>
        <a:defRPr sz="1200">
          <a:solidFill>
            <a:schemeClr val="bg1"/>
          </a:solidFill>
          <a:latin typeface="Verdana" panose="020B0604030504040204" pitchFamily="34" charset="0"/>
          <a:ea typeface="Verdana" panose="020B0604030504040204" pitchFamily="34" charset="0"/>
          <a:cs typeface="Verdana" panose="020B0604030504040204" pitchFamily="34" charset="0"/>
        </a:defRPr>
      </a:pPr>
      <a:endParaRPr lang="sk-SK"/>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79768" y="4715153"/>
            <a:ext cx="5438140" cy="4466987"/>
          </a:xfrm>
          <a:prstGeom prst="rect">
            <a:avLst/>
          </a:prstGeom>
          <a:noFill/>
          <a:ln>
            <a:noFill/>
          </a:ln>
        </p:spPr>
        <p:txBody>
          <a:bodyPr wrap="square" lIns="91425" tIns="91425" rIns="91425" bIns="91425" anchor="t" anchorCtr="0"/>
          <a:lstStyle>
            <a:lvl1pPr lvl="0">
              <a:spcBef>
                <a:spcPts val="0"/>
              </a:spcBef>
              <a:buChar char="●"/>
              <a:defRPr sz="1100"/>
            </a:lvl1pPr>
            <a:lvl2pPr lvl="1">
              <a:spcBef>
                <a:spcPts val="0"/>
              </a:spcBef>
              <a:buChar char="○"/>
              <a:defRPr sz="1100"/>
            </a:lvl2pPr>
            <a:lvl3pPr lvl="2">
              <a:spcBef>
                <a:spcPts val="0"/>
              </a:spcBef>
              <a:buChar char="■"/>
              <a:defRPr sz="1100"/>
            </a:lvl3pPr>
            <a:lvl4pPr lvl="3">
              <a:spcBef>
                <a:spcPts val="0"/>
              </a:spcBef>
              <a:buChar char="●"/>
              <a:defRPr sz="1100"/>
            </a:lvl4pPr>
            <a:lvl5pPr lvl="4">
              <a:spcBef>
                <a:spcPts val="0"/>
              </a:spcBef>
              <a:buChar char="○"/>
              <a:defRPr sz="1100"/>
            </a:lvl5pPr>
            <a:lvl6pPr lvl="5">
              <a:spcBef>
                <a:spcPts val="0"/>
              </a:spcBef>
              <a:buChar char="■"/>
              <a:defRPr sz="1100"/>
            </a:lvl6pPr>
            <a:lvl7pPr lvl="6">
              <a:spcBef>
                <a:spcPts val="0"/>
              </a:spcBef>
              <a:buChar char="●"/>
              <a:defRPr sz="1100"/>
            </a:lvl7pPr>
            <a:lvl8pPr lvl="7">
              <a:spcBef>
                <a:spcPts val="0"/>
              </a:spcBef>
              <a:buChar char="○"/>
              <a:defRPr sz="1100"/>
            </a:lvl8pPr>
            <a:lvl9pPr lvl="8">
              <a:spcBef>
                <a:spcPts val="0"/>
              </a:spcBef>
              <a:buChar char="■"/>
              <a:defRPr sz="1100"/>
            </a:lvl9pPr>
          </a:lstStyle>
          <a:p>
            <a:endParaRPr/>
          </a:p>
        </p:txBody>
      </p:sp>
    </p:spTree>
    <p:extLst>
      <p:ext uri="{BB962C8B-B14F-4D97-AF65-F5344CB8AC3E}">
        <p14:creationId xmlns:p14="http://schemas.microsoft.com/office/powerpoint/2010/main" val="4177276979"/>
      </p:ext>
    </p:extLst>
  </p:cSld>
  <p:clrMap bg1="lt1" tx1="dk1" bg2="dk2" tx2="lt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bluenomics.com/data#!data/forecasts_and_projections/imf_forecast/real_gdp_forecast/3575285305|chart/line&amp;countries=slovakia"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bluenomics.com/data#!data/forecasts_and_projections/eu_commission_forecast_ameco_/gdp_total_forecast/1385047713|chart/line&amp;countries=slovakia" TargetMode="External"/><Relationship Id="rId4" Type="http://schemas.openxmlformats.org/officeDocument/2006/relationships/hyperlink" Target="https://www.bluenomics.com/data#!data/forecasts_and_projections/oecd_economic_outlook/gdp_real_total_forecast/3536481598|chart/line&amp;countries=slovakia"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Tree>
    <p:extLst>
      <p:ext uri="{BB962C8B-B14F-4D97-AF65-F5344CB8AC3E}">
        <p14:creationId xmlns:p14="http://schemas.microsoft.com/office/powerpoint/2010/main" val="266876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eaLnBrk="0" fontAlgn="base" hangingPunct="0">
              <a:spcBef>
                <a:spcPct val="30000"/>
              </a:spcBef>
              <a:spcAft>
                <a:spcPct val="0"/>
              </a:spcAft>
              <a:defRPr/>
            </a:pPr>
            <a:r>
              <a:rPr lang="en-US" altLang="sk-SK" b="1" u="sng" dirty="0">
                <a:solidFill>
                  <a:srgbClr val="FF0000"/>
                </a:solidFill>
              </a:rPr>
              <a:t>Last update</a:t>
            </a:r>
            <a:r>
              <a:rPr lang="en-US" altLang="sk-SK" b="0" u="none" dirty="0">
                <a:solidFill>
                  <a:srgbClr val="FF0000"/>
                </a:solidFill>
              </a:rPr>
              <a:t>: 201</a:t>
            </a:r>
            <a:r>
              <a:rPr lang="sk-SK" altLang="sk-SK" b="0" u="none" dirty="0">
                <a:solidFill>
                  <a:srgbClr val="FF0000"/>
                </a:solidFill>
              </a:rPr>
              <a:t>7</a:t>
            </a:r>
            <a:endParaRPr lang="en-US" altLang="sk-SK" b="0" u="none" dirty="0">
              <a:solidFill>
                <a:srgbClr val="FF0000"/>
              </a:solidFill>
            </a:endParaRPr>
          </a:p>
          <a:p>
            <a:endParaRPr lang="sk-SK" altLang="en-US" b="1" u="sng" dirty="0"/>
          </a:p>
          <a:p>
            <a:r>
              <a:rPr lang="sk-SK" altLang="en-US" b="1" u="sng" dirty="0"/>
              <a:t>EURO</a:t>
            </a:r>
          </a:p>
          <a:p>
            <a:pPr>
              <a:buClr>
                <a:srgbClr val="DA1A35"/>
              </a:buClr>
              <a:buFont typeface="Arial" panose="020B0604020202020204" pitchFamily="34" charset="0"/>
              <a:buChar char="•"/>
            </a:pPr>
            <a:r>
              <a:rPr lang="en-US" altLang="en-US" sz="1500" dirty="0">
                <a:solidFill>
                  <a:srgbClr val="003264"/>
                </a:solidFill>
                <a:latin typeface="Verdana" panose="020B0604030504040204" pitchFamily="34" charset="0"/>
                <a:ea typeface="Verdana" panose="020B0604030504040204" pitchFamily="34" charset="0"/>
                <a:cs typeface="Verdana" panose="020B0604030504040204" pitchFamily="34" charset="0"/>
              </a:rPr>
              <a:t>One of a few in CEE</a:t>
            </a:r>
          </a:p>
          <a:p>
            <a:pPr>
              <a:buClr>
                <a:srgbClr val="DA1A35"/>
              </a:buClr>
              <a:buFont typeface="Arial" panose="020B0604020202020204" pitchFamily="34" charset="0"/>
              <a:buChar char="•"/>
            </a:pPr>
            <a:r>
              <a:rPr lang="en-US" altLang="en-US" sz="1500" dirty="0">
                <a:solidFill>
                  <a:srgbClr val="003264"/>
                </a:solidFill>
                <a:latin typeface="Verdana" panose="020B0604030504040204" pitchFamily="34" charset="0"/>
                <a:ea typeface="Verdana" panose="020B0604030504040204" pitchFamily="34" charset="0"/>
                <a:cs typeface="Verdana" panose="020B0604030504040204" pitchFamily="34" charset="0"/>
              </a:rPr>
              <a:t>Euro implementation impact:</a:t>
            </a:r>
          </a:p>
          <a:p>
            <a:pPr marL="550656" lvl="1" indent="-336488">
              <a:buClr>
                <a:srgbClr val="DA1A35"/>
              </a:buClr>
              <a:buFont typeface="Arial" panose="020B0604020202020204" pitchFamily="34" charset="0"/>
              <a:buChar char="•"/>
            </a:pPr>
            <a:r>
              <a:rPr lang="en-US" altLang="en-US" sz="1500" dirty="0">
                <a:solidFill>
                  <a:srgbClr val="003264"/>
                </a:solidFill>
                <a:latin typeface="Verdana" panose="020B0604030504040204" pitchFamily="34" charset="0"/>
                <a:ea typeface="Verdana" panose="020B0604030504040204" pitchFamily="34" charset="0"/>
                <a:cs typeface="Verdana" panose="020B0604030504040204" pitchFamily="34" charset="0"/>
              </a:rPr>
              <a:t>Limitation of Foreign Exchange Risk</a:t>
            </a:r>
          </a:p>
          <a:p>
            <a:pPr marL="550656" lvl="1" indent="-336488">
              <a:buClr>
                <a:srgbClr val="DA1A35"/>
              </a:buClr>
              <a:buFont typeface="Arial" panose="020B0604020202020204" pitchFamily="34" charset="0"/>
              <a:buChar char="•"/>
            </a:pPr>
            <a:r>
              <a:rPr lang="en-US" altLang="en-US" sz="1500" dirty="0">
                <a:solidFill>
                  <a:srgbClr val="003264"/>
                </a:solidFill>
                <a:latin typeface="Verdana" panose="020B0604030504040204" pitchFamily="34" charset="0"/>
                <a:ea typeface="Verdana" panose="020B0604030504040204" pitchFamily="34" charset="0"/>
                <a:cs typeface="Verdana" panose="020B0604030504040204" pitchFamily="34" charset="0"/>
              </a:rPr>
              <a:t>Lowering Transaction Costs</a:t>
            </a:r>
          </a:p>
          <a:p>
            <a:pPr marL="550656" lvl="1" indent="-336488">
              <a:buClr>
                <a:srgbClr val="DA1A35"/>
              </a:buClr>
              <a:buFont typeface="Arial" panose="020B0604020202020204" pitchFamily="34" charset="0"/>
              <a:buChar char="•"/>
            </a:pPr>
            <a:r>
              <a:rPr lang="en-US" altLang="en-US" sz="1500" dirty="0">
                <a:solidFill>
                  <a:srgbClr val="003264"/>
                </a:solidFill>
                <a:latin typeface="Verdana" panose="020B0604030504040204" pitchFamily="34" charset="0"/>
                <a:ea typeface="Verdana" panose="020B0604030504040204" pitchFamily="34" charset="0"/>
                <a:cs typeface="Verdana" panose="020B0604030504040204" pitchFamily="34" charset="0"/>
              </a:rPr>
              <a:t>Growth in Foreign Trade </a:t>
            </a:r>
          </a:p>
          <a:p>
            <a:pPr marL="550656" lvl="1" indent="-336488">
              <a:buClr>
                <a:srgbClr val="DA1A35"/>
              </a:buClr>
              <a:buFont typeface="Arial" panose="020B0604020202020204" pitchFamily="34" charset="0"/>
              <a:buChar char="•"/>
            </a:pPr>
            <a:r>
              <a:rPr lang="en-US" altLang="en-US" sz="1500" dirty="0">
                <a:solidFill>
                  <a:srgbClr val="003264"/>
                </a:solidFill>
                <a:latin typeface="Verdana" panose="020B0604030504040204" pitchFamily="34" charset="0"/>
                <a:ea typeface="Verdana" panose="020B0604030504040204" pitchFamily="34" charset="0"/>
                <a:cs typeface="Verdana" panose="020B0604030504040204" pitchFamily="34" charset="0"/>
              </a:rPr>
              <a:t>Increased Economic &amp; Financial Stability </a:t>
            </a:r>
          </a:p>
          <a:p>
            <a:pPr>
              <a:buClr>
                <a:srgbClr val="DA1A35"/>
              </a:buClr>
              <a:buFont typeface="Arial" panose="020B0604020202020204" pitchFamily="34" charset="0"/>
              <a:buChar char="•"/>
            </a:pPr>
            <a:r>
              <a:rPr lang="en-US" altLang="en-US" sz="1500" dirty="0">
                <a:solidFill>
                  <a:srgbClr val="003264"/>
                </a:solidFill>
                <a:latin typeface="Verdana" panose="020B0604030504040204" pitchFamily="34" charset="0"/>
                <a:ea typeface="Verdana" panose="020B0604030504040204" pitchFamily="34" charset="0"/>
                <a:cs typeface="Verdana" panose="020B0604030504040204" pitchFamily="34" charset="0"/>
              </a:rPr>
              <a:t>Favorable conditions for long-term business decisions</a:t>
            </a:r>
          </a:p>
          <a:p>
            <a:endParaRPr lang="sk-SK" altLang="en-US" b="1" u="sng" dirty="0"/>
          </a:p>
          <a:p>
            <a:r>
              <a:rPr lang="sk-SK" altLang="en-US" b="1" u="sng" dirty="0"/>
              <a:t>EXPORT</a:t>
            </a:r>
          </a:p>
          <a:p>
            <a:pPr defTabSz="897301" eaLnBrk="0" fontAlgn="base" hangingPunct="0">
              <a:spcBef>
                <a:spcPct val="30000"/>
              </a:spcBef>
              <a:spcAft>
                <a:spcPct val="0"/>
              </a:spcAft>
              <a:defRPr/>
            </a:pPr>
            <a:r>
              <a:rPr lang="sk-SK" altLang="en-US" b="1" u="sng" dirty="0"/>
              <a:t>4th </a:t>
            </a:r>
            <a:r>
              <a:rPr lang="en-US" altLang="en-US" dirty="0">
                <a:solidFill>
                  <a:srgbClr val="003264"/>
                </a:solidFill>
                <a:latin typeface="Verdana" panose="020B0604030504040204" pitchFamily="34" charset="0"/>
                <a:ea typeface="Verdana" panose="020B0604030504040204" pitchFamily="34" charset="0"/>
                <a:cs typeface="Verdana" panose="020B0604030504040204" pitchFamily="34" charset="0"/>
              </a:rPr>
              <a:t>in Europe in the export of goods &amp; services to GDP: 93.8% (201</a:t>
            </a:r>
            <a:r>
              <a:rPr lang="sk-SK" altLang="en-US" dirty="0">
                <a:solidFill>
                  <a:srgbClr val="003264"/>
                </a:solidFill>
                <a:latin typeface="Verdana" panose="020B0604030504040204" pitchFamily="34" charset="0"/>
                <a:ea typeface="Verdana" panose="020B0604030504040204" pitchFamily="34" charset="0"/>
                <a:cs typeface="Verdana" panose="020B0604030504040204" pitchFamily="34" charset="0"/>
              </a:rPr>
              <a:t>6</a:t>
            </a:r>
            <a:r>
              <a:rPr lang="en-US" altLang="en-US" dirty="0">
                <a:solidFill>
                  <a:srgbClr val="003264"/>
                </a:solidFill>
                <a:latin typeface="Verdana" panose="020B0604030504040204" pitchFamily="34" charset="0"/>
                <a:ea typeface="Verdana" panose="020B0604030504040204" pitchFamily="34" charset="0"/>
                <a:cs typeface="Verdana" panose="020B0604030504040204" pitchFamily="34" charset="0"/>
              </a:rPr>
              <a:t>)</a:t>
            </a:r>
            <a:r>
              <a:rPr lang="sk-SK" altLang="en-US" dirty="0">
                <a:solidFill>
                  <a:srgbClr val="003264"/>
                </a:solidFill>
                <a:latin typeface="Verdana" panose="020B0604030504040204" pitchFamily="34" charset="0"/>
                <a:ea typeface="Verdana" panose="020B0604030504040204" pitchFamily="34" charset="0"/>
                <a:cs typeface="Verdana" panose="020B0604030504040204" pitchFamily="34" charset="0"/>
              </a:rPr>
              <a:t> (</a:t>
            </a:r>
            <a:r>
              <a:rPr lang="sk-SK" altLang="en-US" dirty="0" err="1">
                <a:solidFill>
                  <a:srgbClr val="003264"/>
                </a:solidFill>
                <a:latin typeface="Verdana" panose="020B0604030504040204" pitchFamily="34" charset="0"/>
                <a:ea typeface="Verdana" panose="020B0604030504040204" pitchFamily="34" charset="0"/>
                <a:cs typeface="Verdana" panose="020B0604030504040204" pitchFamily="34" charset="0"/>
              </a:rPr>
              <a:t>after</a:t>
            </a:r>
            <a:r>
              <a:rPr lang="sk-SK" altLang="en-US" dirty="0">
                <a:solidFill>
                  <a:srgbClr val="003264"/>
                </a:solidFill>
                <a:latin typeface="Verdana" panose="020B0604030504040204" pitchFamily="34" charset="0"/>
                <a:ea typeface="Verdana" panose="020B0604030504040204" pitchFamily="34" charset="0"/>
                <a:cs typeface="Verdana" panose="020B0604030504040204" pitchFamily="34" charset="0"/>
              </a:rPr>
              <a:t> </a:t>
            </a:r>
            <a:r>
              <a:rPr lang="sk-SK" altLang="en-US" dirty="0" err="1">
                <a:solidFill>
                  <a:srgbClr val="003264"/>
                </a:solidFill>
                <a:latin typeface="Verdana" panose="020B0604030504040204" pitchFamily="34" charset="0"/>
                <a:ea typeface="Verdana" panose="020B0604030504040204" pitchFamily="34" charset="0"/>
                <a:cs typeface="Verdana" panose="020B0604030504040204" pitchFamily="34" charset="0"/>
              </a:rPr>
              <a:t>Luxembourg</a:t>
            </a:r>
            <a:r>
              <a:rPr lang="sk-SK" altLang="en-US" dirty="0">
                <a:solidFill>
                  <a:srgbClr val="003264"/>
                </a:solidFill>
                <a:latin typeface="Verdana" panose="020B0604030504040204" pitchFamily="34" charset="0"/>
                <a:ea typeface="Verdana" panose="020B0604030504040204" pitchFamily="34" charset="0"/>
                <a:cs typeface="Verdana" panose="020B0604030504040204" pitchFamily="34" charset="0"/>
              </a:rPr>
              <a:t>, Malta, </a:t>
            </a:r>
            <a:r>
              <a:rPr lang="sk-SK" altLang="en-US" dirty="0" err="1">
                <a:solidFill>
                  <a:srgbClr val="003264"/>
                </a:solidFill>
                <a:latin typeface="Verdana" panose="020B0604030504040204" pitchFamily="34" charset="0"/>
                <a:ea typeface="Verdana" panose="020B0604030504040204" pitchFamily="34" charset="0"/>
                <a:cs typeface="Verdana" panose="020B0604030504040204" pitchFamily="34" charset="0"/>
              </a:rPr>
              <a:t>Ireland</a:t>
            </a:r>
            <a:r>
              <a:rPr lang="sk-SK" altLang="en-US" dirty="0">
                <a:solidFill>
                  <a:srgbClr val="003264"/>
                </a:solidFill>
                <a:latin typeface="Verdana" panose="020B0604030504040204" pitchFamily="34" charset="0"/>
                <a:ea typeface="Verdana" panose="020B0604030504040204" pitchFamily="34" charset="0"/>
                <a:cs typeface="Verdana" panose="020B0604030504040204" pitchFamily="34" charset="0"/>
              </a:rPr>
              <a:t>)</a:t>
            </a:r>
          </a:p>
          <a:p>
            <a:pPr defTabSz="897301" eaLnBrk="0" fontAlgn="base" hangingPunct="0">
              <a:spcBef>
                <a:spcPct val="30000"/>
              </a:spcBef>
              <a:spcAft>
                <a:spcPct val="0"/>
              </a:spcAft>
              <a:defRPr/>
            </a:pPr>
            <a:endParaRPr lang="sk-SK" altLang="en-US" dirty="0">
              <a:solidFill>
                <a:srgbClr val="003264"/>
              </a:solidFill>
              <a:latin typeface="Verdana" panose="020B0604030504040204" pitchFamily="34" charset="0"/>
              <a:ea typeface="Verdana" panose="020B0604030504040204" pitchFamily="34" charset="0"/>
              <a:cs typeface="Verdana" panose="020B0604030504040204" pitchFamily="34" charset="0"/>
            </a:endParaRPr>
          </a:p>
          <a:p>
            <a:pPr defTabSz="897301" eaLnBrk="0" fontAlgn="base" hangingPunct="0">
              <a:spcBef>
                <a:spcPct val="30000"/>
              </a:spcBef>
              <a:spcAft>
                <a:spcPct val="0"/>
              </a:spcAft>
              <a:defRPr/>
            </a:pPr>
            <a:r>
              <a:rPr lang="en-GB" b="1" u="sng" dirty="0">
                <a:latin typeface="Verdana" panose="020B0604030504040204" pitchFamily="34" charset="0"/>
                <a:ea typeface="Verdana" panose="020B0604030504040204" pitchFamily="34" charset="0"/>
                <a:cs typeface="Verdana" panose="020B0604030504040204" pitchFamily="34" charset="0"/>
              </a:rPr>
              <a:t>6th</a:t>
            </a:r>
            <a:r>
              <a:rPr lang="en-GB" dirty="0">
                <a:latin typeface="Verdana" panose="020B0604030504040204" pitchFamily="34" charset="0"/>
                <a:ea typeface="Verdana" panose="020B0604030504040204" pitchFamily="34" charset="0"/>
                <a:cs typeface="Verdana" panose="020B0604030504040204" pitchFamily="34" charset="0"/>
              </a:rPr>
              <a:t> worldwide in export of goods and services to GDP index in 2014 – after Hong Kong, Singapore, Maldives, UAE, Macao (it does not mention Lux, Malta, Ireland)</a:t>
            </a:r>
            <a:endParaRPr lang="sk-SK" dirty="0">
              <a:latin typeface="Verdana" panose="020B0604030504040204" pitchFamily="34" charset="0"/>
              <a:ea typeface="Verdana" panose="020B0604030504040204" pitchFamily="34" charset="0"/>
              <a:cs typeface="Verdana" panose="020B0604030504040204" pitchFamily="34" charset="0"/>
            </a:endParaRPr>
          </a:p>
          <a:p>
            <a:pPr defTabSz="897301" eaLnBrk="0" fontAlgn="base" hangingPunct="0">
              <a:spcBef>
                <a:spcPct val="30000"/>
              </a:spcBef>
              <a:spcAft>
                <a:spcPct val="0"/>
              </a:spcAft>
              <a:defRPr/>
            </a:pPr>
            <a:endParaRPr lang="en-GB" dirty="0">
              <a:latin typeface="Verdana" panose="020B0604030504040204" pitchFamily="34" charset="0"/>
              <a:ea typeface="Verdana" panose="020B0604030504040204" pitchFamily="34" charset="0"/>
              <a:cs typeface="Verdana" panose="020B0604030504040204" pitchFamily="34" charset="0"/>
            </a:endParaRPr>
          </a:p>
          <a:p>
            <a:pPr defTabSz="524984">
              <a:spcBef>
                <a:spcPts val="589"/>
              </a:spcBef>
            </a:pPr>
            <a:r>
              <a:rPr lang="sk-SK" altLang="en-US" b="1" u="sng" dirty="0"/>
              <a:t>15th </a:t>
            </a:r>
            <a:r>
              <a:rPr lang="en-GB" altLang="en-US" dirty="0">
                <a:solidFill>
                  <a:srgbClr val="003264"/>
                </a:solidFill>
                <a:ea typeface="Verdana" panose="020B0604030504040204" pitchFamily="34" charset="0"/>
                <a:cs typeface="Verdana" panose="020B0604030504040204" pitchFamily="34" charset="0"/>
              </a:rPr>
              <a:t>Out of 75 countries in the OPEN MARKETS INDEX</a:t>
            </a:r>
            <a:r>
              <a:rPr lang="sk-SK" altLang="en-US" dirty="0">
                <a:solidFill>
                  <a:srgbClr val="003264"/>
                </a:solidFill>
                <a:ea typeface="Verdana" panose="020B0604030504040204" pitchFamily="34" charset="0"/>
                <a:cs typeface="Verdana" panose="020B0604030504040204" pitchFamily="34" charset="0"/>
              </a:rPr>
              <a:t> </a:t>
            </a:r>
            <a:r>
              <a:rPr lang="en-GB" altLang="en-US" dirty="0">
                <a:solidFill>
                  <a:srgbClr val="003264"/>
                </a:solidFill>
                <a:ea typeface="Verdana" panose="020B0604030504040204" pitchFamily="34" charset="0"/>
                <a:cs typeface="Verdana" panose="020B0604030504040204" pitchFamily="34" charset="0"/>
              </a:rPr>
              <a:t>(2015) by the International Chamber of Commerce</a:t>
            </a:r>
          </a:p>
          <a:p>
            <a:pPr defTabSz="524984">
              <a:spcBef>
                <a:spcPts val="589"/>
              </a:spcBef>
            </a:pPr>
            <a:endParaRPr lang="sk-SK" b="1" u="sng" dirty="0">
              <a:solidFill>
                <a:srgbClr val="003264"/>
              </a:solidFill>
              <a:ea typeface="Verdana" panose="020B0604030504040204" pitchFamily="34" charset="0"/>
              <a:cs typeface="Verdana" panose="020B0604030504040204" pitchFamily="34" charset="0"/>
            </a:endParaRPr>
          </a:p>
          <a:p>
            <a:pPr defTabSz="524984">
              <a:spcBef>
                <a:spcPts val="589"/>
              </a:spcBef>
            </a:pPr>
            <a:r>
              <a:rPr lang="sk-SK" b="1" u="sng" dirty="0">
                <a:solidFill>
                  <a:srgbClr val="003264"/>
                </a:solidFill>
                <a:ea typeface="Verdana" panose="020B0604030504040204" pitchFamily="34" charset="0"/>
                <a:cs typeface="Verdana" panose="020B0604030504040204" pitchFamily="34" charset="0"/>
              </a:rPr>
              <a:t>GROWTH</a:t>
            </a:r>
          </a:p>
          <a:p>
            <a:pPr defTabSz="524984">
              <a:spcBef>
                <a:spcPts val="589"/>
              </a:spcBef>
            </a:pPr>
            <a:r>
              <a:rPr lang="en-GB" dirty="0">
                <a:solidFill>
                  <a:srgbClr val="003264"/>
                </a:solidFill>
                <a:ea typeface="Verdana" panose="020B0604030504040204" pitchFamily="34" charset="0"/>
                <a:cs typeface="Verdana" panose="020B0604030504040204" pitchFamily="34" charset="0"/>
              </a:rPr>
              <a:t>European Commission, European Economic Forecast Spring 2017 (5/2017)</a:t>
            </a:r>
            <a:endParaRPr lang="sk-SK" dirty="0">
              <a:solidFill>
                <a:srgbClr val="003264"/>
              </a:solidFill>
              <a:ea typeface="Verdana" panose="020B0604030504040204" pitchFamily="34" charset="0"/>
              <a:cs typeface="Verdana" panose="020B0604030504040204" pitchFamily="34" charset="0"/>
            </a:endParaRPr>
          </a:p>
          <a:p>
            <a:pPr defTabSz="524984">
              <a:spcBef>
                <a:spcPts val="589"/>
              </a:spcBef>
            </a:pPr>
            <a:r>
              <a:rPr lang="sk-SK" dirty="0">
                <a:solidFill>
                  <a:srgbClr val="003264"/>
                </a:solidFill>
                <a:ea typeface="Verdana" panose="020B0604030504040204" pitchFamily="34" charset="0"/>
                <a:cs typeface="Verdana" panose="020B0604030504040204" pitchFamily="34" charset="0"/>
              </a:rPr>
              <a:t>3,3% 2016, 3,0% 2017, 3,6% 2018</a:t>
            </a:r>
          </a:p>
          <a:p>
            <a:pPr defTabSz="524984">
              <a:spcBef>
                <a:spcPts val="589"/>
              </a:spcBef>
            </a:pPr>
            <a:r>
              <a:rPr lang="sk-SK" dirty="0" err="1">
                <a:solidFill>
                  <a:srgbClr val="003264"/>
                </a:solidFill>
                <a:ea typeface="Verdana" panose="020B0604030504040204" pitchFamily="34" charset="0"/>
                <a:cs typeface="Verdana" panose="020B0604030504040204" pitchFamily="34" charset="0"/>
              </a:rPr>
              <a:t>Fastest</a:t>
            </a:r>
            <a:r>
              <a:rPr lang="sk-SK" dirty="0">
                <a:solidFill>
                  <a:srgbClr val="003264"/>
                </a:solidFill>
                <a:ea typeface="Verdana" panose="020B0604030504040204" pitchFamily="34" charset="0"/>
                <a:cs typeface="Verdana" panose="020B0604030504040204" pitchFamily="34" charset="0"/>
              </a:rPr>
              <a:t> </a:t>
            </a:r>
            <a:r>
              <a:rPr lang="sk-SK" dirty="0" err="1">
                <a:solidFill>
                  <a:srgbClr val="003264"/>
                </a:solidFill>
                <a:ea typeface="Verdana" panose="020B0604030504040204" pitchFamily="34" charset="0"/>
                <a:cs typeface="Verdana" panose="020B0604030504040204" pitchFamily="34" charset="0"/>
              </a:rPr>
              <a:t>growth</a:t>
            </a:r>
            <a:r>
              <a:rPr lang="sk-SK" dirty="0">
                <a:solidFill>
                  <a:srgbClr val="003264"/>
                </a:solidFill>
                <a:ea typeface="Verdana" panose="020B0604030504040204" pitchFamily="34" charset="0"/>
                <a:cs typeface="Verdana" panose="020B0604030504040204" pitchFamily="34" charset="0"/>
              </a:rPr>
              <a:t> in Euro </a:t>
            </a:r>
            <a:r>
              <a:rPr lang="sk-SK" dirty="0" err="1">
                <a:solidFill>
                  <a:srgbClr val="003264"/>
                </a:solidFill>
                <a:ea typeface="Verdana" panose="020B0604030504040204" pitchFamily="34" charset="0"/>
                <a:cs typeface="Verdana" panose="020B0604030504040204" pitchFamily="34" charset="0"/>
              </a:rPr>
              <a:t>Zone</a:t>
            </a:r>
            <a:r>
              <a:rPr lang="sk-SK" dirty="0">
                <a:solidFill>
                  <a:srgbClr val="003264"/>
                </a:solidFill>
                <a:ea typeface="Verdana" panose="020B0604030504040204" pitchFamily="34" charset="0"/>
                <a:cs typeface="Verdana" panose="020B0604030504040204" pitchFamily="34" charset="0"/>
              </a:rPr>
              <a:t>: </a:t>
            </a:r>
            <a:r>
              <a:rPr lang="sk-SK" dirty="0" err="1">
                <a:solidFill>
                  <a:srgbClr val="003264"/>
                </a:solidFill>
                <a:ea typeface="Verdana" panose="020B0604030504040204" pitchFamily="34" charset="0"/>
                <a:cs typeface="Verdana" panose="020B0604030504040204" pitchFamily="34" charset="0"/>
              </a:rPr>
              <a:t>Average</a:t>
            </a:r>
            <a:r>
              <a:rPr lang="sk-SK" dirty="0">
                <a:solidFill>
                  <a:srgbClr val="003264"/>
                </a:solidFill>
                <a:ea typeface="Verdana" panose="020B0604030504040204" pitchFamily="34" charset="0"/>
                <a:cs typeface="Verdana" panose="020B0604030504040204" pitchFamily="34" charset="0"/>
              </a:rPr>
              <a:t> 2005-2016 3,3%</a:t>
            </a:r>
          </a:p>
          <a:p>
            <a:pPr defTabSz="524984">
              <a:spcBef>
                <a:spcPts val="589"/>
              </a:spcBef>
            </a:pPr>
            <a:r>
              <a:rPr lang="sk-SK" dirty="0">
                <a:solidFill>
                  <a:srgbClr val="003264"/>
                </a:solidFill>
                <a:ea typeface="Verdana" panose="020B0604030504040204" pitchFamily="34" charset="0"/>
                <a:cs typeface="Verdana" panose="020B0604030504040204" pitchFamily="34" charset="0"/>
              </a:rPr>
              <a:t>(LV</a:t>
            </a:r>
            <a:r>
              <a:rPr lang="sk-SK" baseline="0" dirty="0">
                <a:solidFill>
                  <a:srgbClr val="003264"/>
                </a:solidFill>
                <a:ea typeface="Verdana" panose="020B0604030504040204" pitchFamily="34" charset="0"/>
                <a:cs typeface="Verdana" panose="020B0604030504040204" pitchFamily="34" charset="0"/>
              </a:rPr>
              <a:t> 2,3; LT 2,0; EURO 1,8) </a:t>
            </a:r>
            <a:endParaRPr lang="sk-SK" dirty="0">
              <a:solidFill>
                <a:srgbClr val="003264"/>
              </a:solidFill>
              <a:ea typeface="Verdana" panose="020B0604030504040204" pitchFamily="34" charset="0"/>
              <a:cs typeface="Verdana" panose="020B0604030504040204" pitchFamily="34" charset="0"/>
            </a:endParaRPr>
          </a:p>
          <a:p>
            <a:pPr defTabSz="524984">
              <a:spcBef>
                <a:spcPts val="589"/>
              </a:spcBef>
            </a:pPr>
            <a:endParaRPr lang="sk-SK" dirty="0">
              <a:solidFill>
                <a:srgbClr val="003264"/>
              </a:solidFill>
              <a:ea typeface="Verdana" panose="020B0604030504040204" pitchFamily="34" charset="0"/>
              <a:cs typeface="Verdana" panose="020B0604030504040204" pitchFamily="34" charset="0"/>
            </a:endParaRPr>
          </a:p>
          <a:p>
            <a:pPr defTabSz="524984">
              <a:spcBef>
                <a:spcPts val="589"/>
              </a:spcBef>
            </a:pPr>
            <a:r>
              <a:rPr lang="sk-SK" b="1" u="sng" dirty="0">
                <a:solidFill>
                  <a:srgbClr val="003264"/>
                </a:solidFill>
                <a:ea typeface="Verdana" panose="020B0604030504040204" pitchFamily="34" charset="0"/>
                <a:cs typeface="Verdana" panose="020B0604030504040204" pitchFamily="34" charset="0"/>
              </a:rPr>
              <a:t>INDEBTNESS</a:t>
            </a:r>
          </a:p>
          <a:p>
            <a:pPr defTabSz="524984" eaLnBrk="0" fontAlgn="base" hangingPunct="0">
              <a:spcBef>
                <a:spcPts val="589"/>
              </a:spcBef>
              <a:defRPr/>
            </a:pPr>
            <a:r>
              <a:rPr lang="sk-SK" altLang="en-US" dirty="0">
                <a:solidFill>
                  <a:srgbClr val="003264"/>
                </a:solidFill>
              </a:rPr>
              <a:t>THIRD</a:t>
            </a:r>
            <a:r>
              <a:rPr lang="en-US" altLang="en-US" dirty="0">
                <a:solidFill>
                  <a:srgbClr val="003264"/>
                </a:solidFill>
              </a:rPr>
              <a:t> LOWEST INDEBTEDNESS</a:t>
            </a:r>
            <a:r>
              <a:rPr lang="sk-SK" altLang="en-US" dirty="0">
                <a:solidFill>
                  <a:srgbClr val="003264"/>
                </a:solidFill>
              </a:rPr>
              <a:t> (PUBLIC DEBT)</a:t>
            </a:r>
            <a:r>
              <a:rPr lang="en-US" altLang="en-US" dirty="0">
                <a:solidFill>
                  <a:srgbClr val="003264"/>
                </a:solidFill>
              </a:rPr>
              <a:t> IN EUROZONE</a:t>
            </a:r>
            <a:r>
              <a:rPr lang="sk-SK" altLang="en-US" dirty="0">
                <a:solidFill>
                  <a:srgbClr val="003264"/>
                </a:solidFill>
              </a:rPr>
              <a:t> – 51,9% GDP</a:t>
            </a:r>
            <a:endParaRPr lang="sk-SK" dirty="0">
              <a:solidFill>
                <a:srgbClr val="003264"/>
              </a:solidFill>
              <a:ea typeface="Verdana" panose="020B0604030504040204" pitchFamily="34" charset="0"/>
              <a:cs typeface="Verdana" panose="020B0604030504040204" pitchFamily="34" charset="0"/>
            </a:endParaRPr>
          </a:p>
          <a:p>
            <a:pPr defTabSz="524984">
              <a:spcBef>
                <a:spcPts val="589"/>
              </a:spcBef>
            </a:pPr>
            <a:endParaRPr lang="sk-SK" b="1" u="sng" dirty="0">
              <a:solidFill>
                <a:srgbClr val="003264"/>
              </a:solidFill>
              <a:ea typeface="Verdana" panose="020B0604030504040204" pitchFamily="34" charset="0"/>
              <a:cs typeface="Verdana" panose="020B0604030504040204" pitchFamily="34" charset="0"/>
            </a:endParaRPr>
          </a:p>
          <a:p>
            <a:pPr defTabSz="524984">
              <a:spcBef>
                <a:spcPts val="589"/>
              </a:spcBef>
            </a:pPr>
            <a:endParaRPr lang="en-US" b="1" u="sng" dirty="0">
              <a:ea typeface="Verdana" panose="020B0604030504040204" pitchFamily="34" charset="0"/>
              <a:cs typeface="Verdana" panose="020B0604030504040204" pitchFamily="34" charset="0"/>
            </a:endParaRPr>
          </a:p>
          <a:p>
            <a:endParaRPr lang="sk-SK" altLang="en-US" b="1" u="sng" dirty="0"/>
          </a:p>
          <a:p>
            <a:endParaRPr lang="en-US" altLang="en-US" b="1" u="sng" dirty="0"/>
          </a:p>
          <a:p>
            <a:endParaRPr lang="en-US" baseline="0" dirty="0"/>
          </a:p>
          <a:p>
            <a:pPr defTabSz="524984">
              <a:spcBef>
                <a:spcPts val="589"/>
              </a:spcBef>
            </a:pPr>
            <a:endParaRPr lang="en-US" dirty="0">
              <a:ea typeface="Verdana" panose="020B0604030504040204" pitchFamily="34" charset="0"/>
              <a:cs typeface="Verdana" panose="020B0604030504040204" pitchFamily="34" charset="0"/>
            </a:endParaRPr>
          </a:p>
          <a:p>
            <a:pPr defTabSz="524984">
              <a:spcBef>
                <a:spcPts val="589"/>
              </a:spcBef>
            </a:pPr>
            <a:endParaRPr lang="en-US" dirty="0">
              <a:ea typeface="Verdana" panose="020B0604030504040204" pitchFamily="34" charset="0"/>
              <a:cs typeface="Verdana" panose="020B0604030504040204" pitchFamily="34" charset="0"/>
            </a:endParaRPr>
          </a:p>
          <a:p>
            <a:endParaRPr lang="sk-SK" altLang="en-US" b="1" u="sng" dirty="0"/>
          </a:p>
          <a:p>
            <a:endParaRPr lang="en-US" altLang="en-US" b="1" u="sng"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27303" rtl="0" eaLnBrk="1" fontAlgn="base" latinLnBrk="0" hangingPunct="1">
              <a:lnSpc>
                <a:spcPct val="100000"/>
              </a:lnSpc>
              <a:spcBef>
                <a:spcPct val="0"/>
              </a:spcBef>
              <a:spcAft>
                <a:spcPct val="0"/>
              </a:spcAft>
              <a:buClrTx/>
              <a:buSzTx/>
              <a:buFontTx/>
              <a:buNone/>
              <a:tabLst/>
              <a:defRPr/>
            </a:pPr>
            <a:fld id="{E9377551-10BB-456B-98EB-00E2213CCE06}" type="slidenum">
              <a:rPr kumimoji="0" lang="sk-SK" altLang="en-US" sz="1100" b="0" i="0" u="none" strike="noStrike" kern="1200" cap="none" spc="0" normalizeH="0" baseline="0" noProof="0" smtClean="0">
                <a:ln>
                  <a:noFill/>
                </a:ln>
                <a:solidFill>
                  <a:srgbClr val="1F497D"/>
                </a:solidFill>
                <a:effectLst/>
                <a:uLnTx/>
                <a:uFillTx/>
                <a:latin typeface="Arial" charset="0"/>
                <a:ea typeface="+mn-ea"/>
                <a:cs typeface="+mn-cs"/>
              </a:rPr>
              <a:pPr marL="0" marR="0" lvl="0" indent="0" algn="r" defTabSz="927303" rtl="0" eaLnBrk="1" fontAlgn="base" latinLnBrk="0" hangingPunct="1">
                <a:lnSpc>
                  <a:spcPct val="100000"/>
                </a:lnSpc>
                <a:spcBef>
                  <a:spcPct val="0"/>
                </a:spcBef>
                <a:spcAft>
                  <a:spcPct val="0"/>
                </a:spcAft>
                <a:buClrTx/>
                <a:buSzTx/>
                <a:buFontTx/>
                <a:buNone/>
                <a:tabLst/>
                <a:defRPr/>
              </a:pPr>
              <a:t>2</a:t>
            </a:fld>
            <a:endParaRPr kumimoji="0" lang="sk-SK" altLang="en-US" sz="1100" b="0" i="0" u="none" strike="noStrike" kern="1200" cap="none" spc="0" normalizeH="0" baseline="0" noProof="0" dirty="0">
              <a:ln>
                <a:noFill/>
              </a:ln>
              <a:solidFill>
                <a:srgbClr val="1F497D"/>
              </a:solidFill>
              <a:effectLst/>
              <a:uLnTx/>
              <a:uFillTx/>
              <a:latin typeface="Arial" charset="0"/>
              <a:ea typeface="+mn-ea"/>
              <a:cs typeface="+mn-cs"/>
            </a:endParaRPr>
          </a:p>
        </p:txBody>
      </p:sp>
    </p:spTree>
    <p:extLst>
      <p:ext uri="{BB962C8B-B14F-4D97-AF65-F5344CB8AC3E}">
        <p14:creationId xmlns:p14="http://schemas.microsoft.com/office/powerpoint/2010/main" val="2730256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sk-SK" b="1" u="sng" dirty="0">
                <a:solidFill>
                  <a:srgbClr val="FF0000"/>
                </a:solidFill>
              </a:rPr>
              <a:t>Last update</a:t>
            </a:r>
            <a:r>
              <a:rPr lang="en-US" altLang="sk-SK" b="0" u="none" dirty="0">
                <a:solidFill>
                  <a:srgbClr val="FF0000"/>
                </a:solidFill>
              </a:rPr>
              <a:t>: 10.3.2016</a:t>
            </a:r>
          </a:p>
          <a:p>
            <a:endParaRPr lang="en-US" altLang="en-US" sz="1200" b="1" u="sng"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27303" rtl="0" eaLnBrk="1" fontAlgn="base" latinLnBrk="0" hangingPunct="1">
              <a:lnSpc>
                <a:spcPct val="100000"/>
              </a:lnSpc>
              <a:spcBef>
                <a:spcPct val="0"/>
              </a:spcBef>
              <a:spcAft>
                <a:spcPct val="0"/>
              </a:spcAft>
              <a:buClrTx/>
              <a:buSzTx/>
              <a:buFontTx/>
              <a:buNone/>
              <a:tabLst/>
              <a:defRPr/>
            </a:pPr>
            <a:fld id="{E9377551-10BB-456B-98EB-00E2213CCE06}" type="slidenum">
              <a:rPr kumimoji="0" lang="sk-SK" altLang="en-US" sz="11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7303" rtl="0" eaLnBrk="1" fontAlgn="base" latinLnBrk="0" hangingPunct="1">
                <a:lnSpc>
                  <a:spcPct val="100000"/>
                </a:lnSpc>
                <a:spcBef>
                  <a:spcPct val="0"/>
                </a:spcBef>
                <a:spcAft>
                  <a:spcPct val="0"/>
                </a:spcAft>
                <a:buClrTx/>
                <a:buSzTx/>
                <a:buFontTx/>
                <a:buNone/>
                <a:tabLst/>
                <a:defRPr/>
              </a:pPr>
              <a:t>3</a:t>
            </a:fld>
            <a:endParaRPr kumimoji="0" lang="sk-SK" altLang="en-US" sz="11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88451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sk-SK" sz="1200" b="1" u="sng" dirty="0">
                <a:solidFill>
                  <a:srgbClr val="FF0000"/>
                </a:solidFill>
              </a:rPr>
              <a:t>Last update</a:t>
            </a:r>
            <a:r>
              <a:rPr lang="en-US" altLang="sk-SK" sz="1200" b="0" u="none" dirty="0">
                <a:solidFill>
                  <a:srgbClr val="FF0000"/>
                </a:solidFill>
              </a:rPr>
              <a:t>:</a:t>
            </a:r>
            <a:r>
              <a:rPr lang="sk-SK" altLang="sk-SK" sz="1200" b="0" u="none" dirty="0">
                <a:solidFill>
                  <a:srgbClr val="FF0000"/>
                </a:solidFill>
              </a:rPr>
              <a:t> 9.7.2018</a:t>
            </a:r>
          </a:p>
          <a:p>
            <a:pPr marL="0" marR="0" indent="0" algn="l" defTabSz="914400" rtl="0" eaLnBrk="0" fontAlgn="base" latinLnBrk="0" hangingPunct="0">
              <a:lnSpc>
                <a:spcPct val="100000"/>
              </a:lnSpc>
              <a:spcBef>
                <a:spcPct val="30000"/>
              </a:spcBef>
              <a:spcAft>
                <a:spcPct val="0"/>
              </a:spcAft>
              <a:buClrTx/>
              <a:buSzTx/>
              <a:buFontTx/>
              <a:buNone/>
              <a:tabLst/>
              <a:defRPr/>
            </a:pPr>
            <a:endParaRPr lang="sk-SK" altLang="en-US" b="0" u="sng" dirty="0">
              <a:solidFill>
                <a:schemeClr val="accent2"/>
              </a:solidFill>
              <a:latin typeface="Arial" pitchFamily="34" charset="0"/>
            </a:endParaRPr>
          </a:p>
          <a:p>
            <a:r>
              <a:rPr lang="sk-SK" altLang="en-US" b="1" u="sng" dirty="0">
                <a:solidFill>
                  <a:srgbClr val="FF0000"/>
                </a:solidFill>
                <a:latin typeface="Arial" pitchFamily="34" charset="0"/>
              </a:rPr>
              <a:t>Source:</a:t>
            </a:r>
          </a:p>
          <a:p>
            <a:r>
              <a:rPr lang="sk-SK" altLang="en-US" b="1" u="none" dirty="0">
                <a:solidFill>
                  <a:srgbClr val="FF0000"/>
                </a:solidFill>
                <a:latin typeface="Arial" pitchFamily="34" charset="0"/>
              </a:rPr>
              <a:t>Eurostat,</a:t>
            </a:r>
            <a:r>
              <a:rPr lang="sk-SK" altLang="en-US" b="1" u="none" baseline="0" dirty="0">
                <a:solidFill>
                  <a:srgbClr val="FF0000"/>
                </a:solidFill>
                <a:latin typeface="Arial" pitchFamily="34" charset="0"/>
              </a:rPr>
              <a:t> </a:t>
            </a:r>
            <a:r>
              <a:rPr lang="en-US" altLang="en-US" b="1" u="none" baseline="0" dirty="0">
                <a:solidFill>
                  <a:srgbClr val="FF0000"/>
                </a:solidFill>
                <a:latin typeface="Arial" pitchFamily="34" charset="0"/>
              </a:rPr>
              <a:t>Exports of goods and services in % of GDP</a:t>
            </a:r>
            <a:r>
              <a:rPr lang="sk-SK" altLang="en-US" b="1" u="none" baseline="0" dirty="0">
                <a:solidFill>
                  <a:srgbClr val="FF0000"/>
                </a:solidFill>
                <a:latin typeface="Arial" pitchFamily="34" charset="0"/>
              </a:rPr>
              <a:t> </a:t>
            </a:r>
            <a:r>
              <a:rPr lang="sk-SK" altLang="en-US" b="0" u="none" baseline="0" dirty="0">
                <a:solidFill>
                  <a:srgbClr val="FF0000"/>
                </a:solidFill>
                <a:latin typeface="Arial" pitchFamily="34" charset="0"/>
              </a:rPr>
              <a:t>(</a:t>
            </a:r>
            <a:r>
              <a:rPr lang="en-US" altLang="en-US" b="0" u="none" baseline="0" dirty="0">
                <a:solidFill>
                  <a:srgbClr val="FF0000"/>
                </a:solidFill>
                <a:latin typeface="Arial" pitchFamily="34" charset="0"/>
              </a:rPr>
              <a:t>5</a:t>
            </a:r>
            <a:r>
              <a:rPr lang="sk-SK" b="0" baseline="0" dirty="0"/>
              <a:t>/</a:t>
            </a:r>
            <a:r>
              <a:rPr lang="en-US" b="0" baseline="0" dirty="0"/>
              <a:t>2017)</a:t>
            </a:r>
            <a:r>
              <a:rPr lang="en-US" altLang="en-US" b="0" u="none" baseline="0" dirty="0">
                <a:solidFill>
                  <a:srgbClr val="FF0000"/>
                </a:solidFill>
                <a:latin typeface="Arial" pitchFamily="34" charset="0"/>
              </a:rPr>
              <a:t>: </a:t>
            </a:r>
            <a:r>
              <a:rPr lang="sk-SK" altLang="en-US" dirty="0">
                <a:latin typeface="Arial" pitchFamily="34" charset="0"/>
              </a:rPr>
              <a:t>http://ec.europa.eu/eurostat/tgm/table.do;jsessionid=AvXqMaArHP9A6W63CSEZnzi3nQSB4pPgwsiJHdy9-2mn1gjehywV!-503751436?tab=table&amp;plugin=1&amp;language=en&amp;pcode=tet00003</a:t>
            </a:r>
          </a:p>
          <a:p>
            <a:r>
              <a:rPr lang="en-US" altLang="en-US" b="1" dirty="0">
                <a:latin typeface="Arial" pitchFamily="34" charset="0"/>
              </a:rPr>
              <a:t>Eurostat, </a:t>
            </a:r>
            <a:r>
              <a:rPr lang="en-US" sz="1200" b="1" i="0" kern="1200" dirty="0">
                <a:solidFill>
                  <a:schemeClr val="tx1"/>
                </a:solidFill>
                <a:effectLst/>
                <a:latin typeface="Arial" charset="0"/>
                <a:ea typeface="+mn-ea"/>
                <a:cs typeface="+mn-cs"/>
              </a:rPr>
              <a:t>GDP and main components (output, expenditure and income </a:t>
            </a:r>
            <a:r>
              <a:rPr lang="sk-SK" altLang="en-US" b="0" u="none" baseline="0" dirty="0">
                <a:solidFill>
                  <a:srgbClr val="FF0000"/>
                </a:solidFill>
                <a:latin typeface="Arial" pitchFamily="34" charset="0"/>
              </a:rPr>
              <a:t>(</a:t>
            </a:r>
            <a:r>
              <a:rPr lang="en-US" altLang="en-US" b="0" u="none" baseline="0" dirty="0">
                <a:solidFill>
                  <a:srgbClr val="FF0000"/>
                </a:solidFill>
                <a:latin typeface="Arial" pitchFamily="34" charset="0"/>
              </a:rPr>
              <a:t>5</a:t>
            </a:r>
            <a:r>
              <a:rPr lang="sk-SK" b="0" baseline="0" dirty="0"/>
              <a:t>/</a:t>
            </a:r>
            <a:r>
              <a:rPr lang="en-US" b="0" baseline="0" dirty="0"/>
              <a:t>2017)</a:t>
            </a:r>
            <a:r>
              <a:rPr lang="en-US" altLang="en-US" b="0" u="none" baseline="0" dirty="0">
                <a:solidFill>
                  <a:srgbClr val="FF0000"/>
                </a:solidFill>
                <a:latin typeface="Arial" pitchFamily="34" charset="0"/>
              </a:rPr>
              <a:t>: https://www.google.sk/url?sa=t&amp;rct=j&amp;q=&amp;esrc=s&amp;source=web&amp;cd=1&amp;cad=rja&amp;uact=8&amp;ved=0ahUKEwig8pOSn_LTAhWEiRoKHR-0ClEQFgglMAA&amp;url=http%3A%2F%2Fec.europa.eu%2Feurostat%2Fproduct%3Fmode%3Dview%26code%3Dnama_10_gdp&amp;usg=AFQjCNFoQd2uFT-LIQMoZd_bRLMT1MwADA&amp;sig2=xysRAwaXOTKWSCNw8MuXmg </a:t>
            </a:r>
            <a:endParaRPr lang="en-US" altLang="en-US" b="1" dirty="0">
              <a:latin typeface="Arial" pitchFamily="34" charset="0"/>
            </a:endParaRPr>
          </a:p>
          <a:p>
            <a:r>
              <a:rPr lang="sk-SK" b="1" dirty="0"/>
              <a:t>ICC OPEN MARKETS INDEX, 2017: </a:t>
            </a:r>
            <a:r>
              <a:rPr lang="sk-SK" b="0" dirty="0"/>
              <a:t>https://iccwbo.org/publication/icc-open-markets-index-2017/</a:t>
            </a:r>
          </a:p>
          <a:p>
            <a:endParaRPr lang="sk-SK" altLang="en-US" b="0" u="none" dirty="0">
              <a:solidFill>
                <a:srgbClr val="FF0000"/>
              </a:solidFill>
              <a:latin typeface="Arial" pitchFamily="34" charset="0"/>
            </a:endParaRPr>
          </a:p>
          <a:p>
            <a:r>
              <a:rPr lang="en-US" altLang="en-US" b="1" u="sng" dirty="0">
                <a:solidFill>
                  <a:srgbClr val="FF0000"/>
                </a:solidFill>
                <a:latin typeface="Arial" pitchFamily="34" charset="0"/>
              </a:rPr>
              <a:t>Notes:</a:t>
            </a:r>
          </a:p>
          <a:p>
            <a:pPr marL="171450" indent="-171450">
              <a:buFont typeface="Arial" panose="020B0604020202020204" pitchFamily="34" charset="0"/>
              <a:buChar char="•"/>
            </a:pPr>
            <a:r>
              <a:rPr lang="en-US" altLang="en-US" dirty="0">
                <a:solidFill>
                  <a:srgbClr val="FF0000"/>
                </a:solidFill>
                <a:latin typeface="Arial" pitchFamily="34" charset="0"/>
              </a:rPr>
              <a:t>Export</a:t>
            </a:r>
            <a:r>
              <a:rPr lang="en-US" altLang="en-US" baseline="0" dirty="0">
                <a:solidFill>
                  <a:srgbClr val="FF0000"/>
                </a:solidFill>
                <a:latin typeface="Arial" pitchFamily="34" charset="0"/>
              </a:rPr>
              <a:t> of goods to GDP ratio: </a:t>
            </a:r>
            <a:r>
              <a:rPr lang="en-US" altLang="en-US" baseline="0" dirty="0" err="1">
                <a:solidFill>
                  <a:srgbClr val="FF0000"/>
                </a:solidFill>
                <a:latin typeface="Arial" pitchFamily="34" charset="0"/>
              </a:rPr>
              <a:t>percentualne</a:t>
            </a:r>
            <a:r>
              <a:rPr lang="en-US" altLang="en-US" baseline="0" dirty="0">
                <a:solidFill>
                  <a:srgbClr val="FF0000"/>
                </a:solidFill>
                <a:latin typeface="Arial" pitchFamily="34" charset="0"/>
              </a:rPr>
              <a:t> </a:t>
            </a:r>
            <a:r>
              <a:rPr lang="en-US" altLang="en-US" baseline="0" dirty="0" err="1">
                <a:solidFill>
                  <a:srgbClr val="FF0000"/>
                </a:solidFill>
                <a:latin typeface="Arial" pitchFamily="34" charset="0"/>
              </a:rPr>
              <a:t>vyjadrenie</a:t>
            </a:r>
            <a:r>
              <a:rPr lang="en-US" altLang="en-US" baseline="0" dirty="0">
                <a:solidFill>
                  <a:srgbClr val="FF0000"/>
                </a:solidFill>
                <a:latin typeface="Arial" pitchFamily="34" charset="0"/>
              </a:rPr>
              <a:t>, </a:t>
            </a:r>
            <a:r>
              <a:rPr lang="en-US" altLang="en-US" baseline="0" dirty="0" err="1">
                <a:solidFill>
                  <a:srgbClr val="FF0000"/>
                </a:solidFill>
                <a:latin typeface="Arial" pitchFamily="34" charset="0"/>
              </a:rPr>
              <a:t>pomer</a:t>
            </a:r>
            <a:r>
              <a:rPr lang="en-US" altLang="en-US" baseline="0" dirty="0">
                <a:solidFill>
                  <a:srgbClr val="FF0000"/>
                </a:solidFill>
                <a:latin typeface="Arial" pitchFamily="34" charset="0"/>
              </a:rPr>
              <a:t> export k HDP v </a:t>
            </a:r>
            <a:r>
              <a:rPr lang="en-US" altLang="en-US" baseline="0" dirty="0" err="1">
                <a:solidFill>
                  <a:srgbClr val="FF0000"/>
                </a:solidFill>
                <a:latin typeface="Arial" pitchFamily="34" charset="0"/>
              </a:rPr>
              <a:t>trhovych</a:t>
            </a:r>
            <a:r>
              <a:rPr lang="en-US" altLang="en-US" baseline="0" dirty="0">
                <a:solidFill>
                  <a:srgbClr val="FF0000"/>
                </a:solidFill>
                <a:latin typeface="Arial" pitchFamily="34" charset="0"/>
              </a:rPr>
              <a:t> </a:t>
            </a:r>
            <a:r>
              <a:rPr lang="en-US" altLang="en-US" baseline="0" dirty="0" err="1">
                <a:solidFill>
                  <a:srgbClr val="FF0000"/>
                </a:solidFill>
                <a:latin typeface="Arial" pitchFamily="34" charset="0"/>
              </a:rPr>
              <a:t>cenach</a:t>
            </a:r>
            <a:r>
              <a:rPr lang="en-US" altLang="en-US" baseline="0" dirty="0">
                <a:solidFill>
                  <a:srgbClr val="FF0000"/>
                </a:solidFill>
                <a:latin typeface="Arial" pitchFamily="34" charset="0"/>
              </a:rPr>
              <a:t> (source: Eurostat)</a:t>
            </a:r>
            <a:r>
              <a:rPr lang="sk-SK" altLang="en-US" baseline="0" dirty="0">
                <a:solidFill>
                  <a:srgbClr val="FF0000"/>
                </a:solidFill>
                <a:latin typeface="Arial" pitchFamily="34" charset="0"/>
              </a:rPr>
              <a:t>, </a:t>
            </a:r>
            <a:r>
              <a:rPr lang="sk-SK" altLang="en-US" b="1" baseline="0" dirty="0">
                <a:solidFill>
                  <a:srgbClr val="FF0000"/>
                </a:solidFill>
                <a:latin typeface="Arial" pitchFamily="34" charset="0"/>
              </a:rPr>
              <a:t>SR: 84,7%</a:t>
            </a:r>
            <a:endParaRPr lang="en-US" altLang="en-US" b="1" dirty="0">
              <a:solidFill>
                <a:srgbClr val="FF0000"/>
              </a:solidFill>
              <a:latin typeface="Arial" pitchFamily="34" charset="0"/>
            </a:endParaRPr>
          </a:p>
          <a:p>
            <a:pPr marL="171450" indent="-171450">
              <a:buFont typeface="Arial" panose="020B0604020202020204" pitchFamily="34" charset="0"/>
              <a:buChar char="•"/>
            </a:pPr>
            <a:endParaRPr lang="en-US" altLang="en-US" dirty="0">
              <a:solidFill>
                <a:srgbClr val="FF0000"/>
              </a:solidFill>
              <a:latin typeface="Arial" pitchFamily="34" charset="0"/>
            </a:endParaRPr>
          </a:p>
          <a:p>
            <a:pPr marL="171450" indent="-171450">
              <a:buFont typeface="Arial" panose="020B0604020202020204" pitchFamily="34" charset="0"/>
              <a:buChar char="•"/>
            </a:pPr>
            <a:r>
              <a:rPr lang="en-US" altLang="en-US" dirty="0">
                <a:solidFill>
                  <a:srgbClr val="FF0000"/>
                </a:solidFill>
                <a:latin typeface="Arial" pitchFamily="34" charset="0"/>
              </a:rPr>
              <a:t>Export of </a:t>
            </a:r>
            <a:r>
              <a:rPr lang="en-US" altLang="en-US" dirty="0" err="1">
                <a:solidFill>
                  <a:srgbClr val="FF0000"/>
                </a:solidFill>
                <a:latin typeface="Arial" pitchFamily="34" charset="0"/>
              </a:rPr>
              <a:t>Goods+Services</a:t>
            </a:r>
            <a:r>
              <a:rPr lang="sk-SK" altLang="en-US" dirty="0">
                <a:solidFill>
                  <a:srgbClr val="FF0000"/>
                </a:solidFill>
                <a:latin typeface="Arial" pitchFamily="34" charset="0"/>
              </a:rPr>
              <a:t> to GDP</a:t>
            </a:r>
            <a:r>
              <a:rPr lang="en-US" altLang="en-US" dirty="0">
                <a:solidFill>
                  <a:srgbClr val="FF0000"/>
                </a:solidFill>
                <a:latin typeface="Arial" pitchFamily="34" charset="0"/>
              </a:rPr>
              <a:t> </a:t>
            </a:r>
            <a:r>
              <a:rPr lang="sk-SK" altLang="en-US" dirty="0">
                <a:solidFill>
                  <a:srgbClr val="FF0000"/>
                </a:solidFill>
                <a:latin typeface="Arial" pitchFamily="34" charset="0"/>
              </a:rPr>
              <a:t>	</a:t>
            </a:r>
          </a:p>
          <a:p>
            <a:pPr marL="171450" indent="-171450">
              <a:buFontTx/>
              <a:buChar char="-"/>
            </a:pPr>
            <a:r>
              <a:rPr lang="sk-SK" altLang="en-US" baseline="0" dirty="0">
                <a:solidFill>
                  <a:srgbClr val="C00000"/>
                </a:solidFill>
                <a:latin typeface="Arial" pitchFamily="34" charset="0"/>
              </a:rPr>
              <a:t>in 2017 Slovakia </a:t>
            </a:r>
            <a:r>
              <a:rPr lang="sk-SK" altLang="en-US" baseline="0" dirty="0" err="1">
                <a:solidFill>
                  <a:srgbClr val="C00000"/>
                </a:solidFill>
                <a:latin typeface="Arial" pitchFamily="34" charset="0"/>
              </a:rPr>
              <a:t>takes</a:t>
            </a:r>
            <a:r>
              <a:rPr lang="sk-SK" altLang="en-US" baseline="0" dirty="0">
                <a:solidFill>
                  <a:srgbClr val="C00000"/>
                </a:solidFill>
                <a:latin typeface="Arial" pitchFamily="34" charset="0"/>
              </a:rPr>
              <a:t> </a:t>
            </a:r>
            <a:r>
              <a:rPr lang="sk-SK" altLang="en-US" b="1" baseline="0" dirty="0">
                <a:solidFill>
                  <a:srgbClr val="C00000"/>
                </a:solidFill>
                <a:latin typeface="Arial" pitchFamily="34" charset="0"/>
              </a:rPr>
              <a:t>4th</a:t>
            </a: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27303" rtl="0" eaLnBrk="1" fontAlgn="base" latinLnBrk="0" hangingPunct="1">
              <a:lnSpc>
                <a:spcPct val="100000"/>
              </a:lnSpc>
              <a:spcBef>
                <a:spcPct val="0"/>
              </a:spcBef>
              <a:spcAft>
                <a:spcPct val="0"/>
              </a:spcAft>
              <a:buClrTx/>
              <a:buSzTx/>
              <a:buFontTx/>
              <a:buNone/>
              <a:tabLst/>
              <a:defRPr/>
            </a:pPr>
            <a:fld id="{E9377551-10BB-456B-98EB-00E2213CCE06}" type="slidenum">
              <a:rPr kumimoji="0" lang="sk-SK" altLang="en-US" sz="11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7303" rtl="0" eaLnBrk="1" fontAlgn="base" latinLnBrk="0" hangingPunct="1">
                <a:lnSpc>
                  <a:spcPct val="100000"/>
                </a:lnSpc>
                <a:spcBef>
                  <a:spcPct val="0"/>
                </a:spcBef>
                <a:spcAft>
                  <a:spcPct val="0"/>
                </a:spcAft>
                <a:buClrTx/>
                <a:buSzTx/>
                <a:buFontTx/>
                <a:buNone/>
                <a:tabLst/>
                <a:defRPr/>
              </a:pPr>
              <a:t>4</a:t>
            </a:fld>
            <a:endParaRPr kumimoji="0" lang="sk-SK" altLang="en-US" sz="11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43981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747713"/>
            <a:ext cx="6607175" cy="37179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80000"/>
              </a:lnSpc>
              <a:spcBef>
                <a:spcPct val="0"/>
              </a:spcBef>
              <a:spcAft>
                <a:spcPct val="0"/>
              </a:spcAft>
              <a:buClrTx/>
              <a:buSzTx/>
              <a:buFontTx/>
              <a:buNone/>
              <a:tabLst/>
              <a:defRPr/>
            </a:pPr>
            <a:r>
              <a:rPr lang="en-US" altLang="sk-SK" sz="1200" b="1" u="sng" dirty="0">
                <a:solidFill>
                  <a:srgbClr val="FF0000"/>
                </a:solidFill>
              </a:rPr>
              <a:t>Last update</a:t>
            </a:r>
            <a:r>
              <a:rPr lang="en-US" altLang="sk-SK" sz="1200" b="0" u="none" dirty="0">
                <a:solidFill>
                  <a:srgbClr val="FF0000"/>
                </a:solidFill>
              </a:rPr>
              <a:t>: </a:t>
            </a:r>
            <a:r>
              <a:rPr lang="sk-SK" altLang="sk-SK" sz="1200" b="0" u="none" dirty="0">
                <a:solidFill>
                  <a:srgbClr val="FF0000"/>
                </a:solidFill>
              </a:rPr>
              <a:t>20.3.2019</a:t>
            </a:r>
            <a:endParaRPr lang="sk-SK" sz="1200" b="0" baseline="0" dirty="0"/>
          </a:p>
          <a:p>
            <a:pPr>
              <a:lnSpc>
                <a:spcPct val="80000"/>
              </a:lnSpc>
              <a:spcBef>
                <a:spcPct val="0"/>
              </a:spcBef>
            </a:pPr>
            <a:endParaRPr lang="sk-SK" altLang="sk-SK" sz="800" b="1" u="sng" dirty="0"/>
          </a:p>
          <a:p>
            <a:pPr>
              <a:lnSpc>
                <a:spcPct val="80000"/>
              </a:lnSpc>
              <a:spcBef>
                <a:spcPct val="0"/>
              </a:spcBef>
            </a:pPr>
            <a:r>
              <a:rPr lang="sk-SK" altLang="sk-SK" sz="800" b="1" u="sng" dirty="0"/>
              <a:t>Source:</a:t>
            </a:r>
          </a:p>
          <a:p>
            <a:pPr>
              <a:lnSpc>
                <a:spcPct val="80000"/>
              </a:lnSpc>
              <a:spcBef>
                <a:spcPct val="0"/>
              </a:spcBef>
            </a:pPr>
            <a:r>
              <a:rPr lang="en-AU" altLang="sk-SK" sz="800" b="1" u="none" noProof="0" dirty="0"/>
              <a:t>European</a:t>
            </a:r>
            <a:r>
              <a:rPr lang="sk-SK" altLang="sk-SK" sz="800" b="1" u="none" dirty="0"/>
              <a:t> </a:t>
            </a:r>
            <a:r>
              <a:rPr lang="en-AU" altLang="sk-SK" sz="800" b="1" u="none" noProof="0" dirty="0"/>
              <a:t>Commission</a:t>
            </a:r>
            <a:r>
              <a:rPr lang="sk-SK" altLang="sk-SK" sz="800" b="1" u="none" dirty="0"/>
              <a:t>,</a:t>
            </a:r>
            <a:r>
              <a:rPr lang="sk-SK" altLang="sk-SK" sz="800" b="1" u="none" baseline="0" dirty="0"/>
              <a:t> </a:t>
            </a:r>
            <a:r>
              <a:rPr lang="en-AU" altLang="sk-SK" sz="800" b="1" u="none" baseline="0" noProof="0" dirty="0"/>
              <a:t>European</a:t>
            </a:r>
            <a:r>
              <a:rPr lang="sk-SK" altLang="sk-SK" sz="800" b="1" u="none" baseline="0" dirty="0"/>
              <a:t> </a:t>
            </a:r>
            <a:r>
              <a:rPr lang="en-AU" altLang="sk-SK" sz="800" b="1" u="none" baseline="0" noProof="0" dirty="0"/>
              <a:t>Economic</a:t>
            </a:r>
            <a:r>
              <a:rPr lang="sk-SK" altLang="sk-SK" sz="800" b="1" u="none" baseline="0" dirty="0"/>
              <a:t> </a:t>
            </a:r>
            <a:r>
              <a:rPr lang="en-AU" altLang="sk-SK" sz="800" b="1" u="none" baseline="0" noProof="0" dirty="0"/>
              <a:t>Forecast</a:t>
            </a:r>
            <a:r>
              <a:rPr lang="sk-SK" altLang="sk-SK" sz="800" b="1" u="none" baseline="0" dirty="0"/>
              <a:t> </a:t>
            </a:r>
            <a:r>
              <a:rPr lang="sk-SK" altLang="sk-SK" sz="800" b="1" u="none" baseline="0" noProof="0" dirty="0"/>
              <a:t>Winter</a:t>
            </a:r>
            <a:r>
              <a:rPr lang="en-US" altLang="sk-SK" sz="800" b="1" u="none" baseline="0" noProof="0" dirty="0"/>
              <a:t> </a:t>
            </a:r>
            <a:r>
              <a:rPr lang="sk-SK" altLang="sk-SK" sz="800" b="1" u="none" baseline="0" noProof="0" dirty="0"/>
              <a:t>2018</a:t>
            </a:r>
            <a:r>
              <a:rPr lang="sk-SK" altLang="sk-SK" sz="800" b="1" u="none" baseline="0" dirty="0"/>
              <a:t> </a:t>
            </a:r>
            <a:r>
              <a:rPr lang="sk-SK" altLang="sk-SK" sz="800" b="0" u="none" baseline="0" dirty="0"/>
              <a:t>(2/2018)</a:t>
            </a:r>
            <a:r>
              <a:rPr lang="en-US" altLang="sk-SK" sz="800" b="0" u="none" baseline="0" dirty="0"/>
              <a:t>:</a:t>
            </a:r>
            <a:endParaRPr lang="sk-SK" altLang="sk-SK" sz="800" b="0" u="none" baseline="0" dirty="0"/>
          </a:p>
          <a:p>
            <a:pPr>
              <a:lnSpc>
                <a:spcPct val="80000"/>
              </a:lnSpc>
              <a:spcBef>
                <a:spcPct val="0"/>
              </a:spcBef>
            </a:pPr>
            <a:r>
              <a:rPr lang="sk-SK" altLang="sk-SK" sz="800" b="0" u="none" baseline="0" dirty="0"/>
              <a:t>https://ec.europa.eu/info/business-economy-euro/economic-performance-and-forecasts/economic-forecasts/winter-2018-economic-forecast_en</a:t>
            </a:r>
          </a:p>
          <a:p>
            <a:pPr>
              <a:lnSpc>
                <a:spcPct val="80000"/>
              </a:lnSpc>
              <a:spcBef>
                <a:spcPct val="0"/>
              </a:spcBef>
            </a:pPr>
            <a:endParaRPr lang="en-US" altLang="sk-SK" sz="800" dirty="0"/>
          </a:p>
          <a:p>
            <a:pPr>
              <a:lnSpc>
                <a:spcPct val="80000"/>
              </a:lnSpc>
              <a:spcBef>
                <a:spcPct val="0"/>
              </a:spcBef>
            </a:pPr>
            <a:r>
              <a:rPr lang="en-US" altLang="sk-SK" sz="800" b="1" u="sng" dirty="0"/>
              <a:t>Notes:</a:t>
            </a:r>
          </a:p>
          <a:p>
            <a:pPr marL="171450" indent="-171450">
              <a:buFont typeface="Arial" panose="020B0604020202020204" pitchFamily="34" charset="0"/>
              <a:buChar char="•"/>
            </a:pPr>
            <a:r>
              <a:rPr lang="en-US" sz="1200" b="0" i="0" kern="1200" dirty="0">
                <a:solidFill>
                  <a:schemeClr val="tx1"/>
                </a:solidFill>
                <a:effectLst/>
                <a:latin typeface="Arial" charset="0"/>
                <a:ea typeface="+mn-ea"/>
                <a:cs typeface="+mn-cs"/>
              </a:rPr>
              <a:t>The </a:t>
            </a:r>
            <a:r>
              <a:rPr lang="en-US" sz="1200" b="1" i="0" kern="1200" dirty="0">
                <a:solidFill>
                  <a:schemeClr val="tx1"/>
                </a:solidFill>
                <a:effectLst/>
                <a:latin typeface="Arial" charset="0"/>
                <a:ea typeface="+mn-ea"/>
                <a:cs typeface="+mn-cs"/>
              </a:rPr>
              <a:t>IMF projects real GDP growth for Slovakia </a:t>
            </a:r>
            <a:r>
              <a:rPr lang="en-US" sz="1200" b="0" i="0" kern="1200" dirty="0">
                <a:solidFill>
                  <a:schemeClr val="tx1"/>
                </a:solidFill>
                <a:effectLst/>
                <a:latin typeface="Arial" charset="0"/>
                <a:ea typeface="+mn-ea"/>
                <a:cs typeface="+mn-cs"/>
              </a:rPr>
              <a:t>at 3.35% in 2016, 3.43% in 2017 and 3.4% in 2018. Get more details about the IMF forecast </a:t>
            </a:r>
            <a:r>
              <a:rPr lang="en-US" sz="1200" b="0" i="0" u="sng" kern="1200" dirty="0">
                <a:solidFill>
                  <a:schemeClr val="tx1"/>
                </a:solidFill>
                <a:effectLst/>
                <a:latin typeface="Arial" charset="0"/>
                <a:ea typeface="+mn-ea"/>
                <a:cs typeface="+mn-cs"/>
                <a:hlinkClick r:id="rId3"/>
              </a:rPr>
              <a:t>here</a:t>
            </a:r>
            <a:r>
              <a:rPr lang="en-US" sz="1200" b="0" i="0" kern="1200" dirty="0">
                <a:solidFill>
                  <a:schemeClr val="tx1"/>
                </a:solidFill>
                <a:effectLst/>
                <a:latin typeface="Arial" charset="0"/>
                <a:ea typeface="+mn-ea"/>
                <a:cs typeface="+mn-cs"/>
              </a:rPr>
              <a:t>. </a:t>
            </a:r>
            <a:br>
              <a:rPr lang="en-US" sz="1200" b="0" i="0" kern="1200" dirty="0">
                <a:solidFill>
                  <a:schemeClr val="tx1"/>
                </a:solidFill>
                <a:effectLst/>
                <a:latin typeface="Arial" charset="0"/>
                <a:ea typeface="+mn-ea"/>
                <a:cs typeface="+mn-cs"/>
              </a:rPr>
            </a:br>
            <a:r>
              <a:rPr lang="en-US" sz="1200" b="0" i="0" kern="1200" dirty="0">
                <a:solidFill>
                  <a:schemeClr val="tx1"/>
                </a:solidFill>
                <a:effectLst/>
                <a:latin typeface="Arial" charset="0"/>
                <a:ea typeface="+mn-ea"/>
                <a:cs typeface="+mn-cs"/>
              </a:rPr>
              <a:t>The </a:t>
            </a:r>
            <a:r>
              <a:rPr lang="en-US" sz="1200" b="1" i="0" kern="1200" dirty="0">
                <a:solidFill>
                  <a:schemeClr val="tx1"/>
                </a:solidFill>
                <a:effectLst/>
                <a:latin typeface="Arial" charset="0"/>
                <a:ea typeface="+mn-ea"/>
                <a:cs typeface="+mn-cs"/>
              </a:rPr>
              <a:t>OECD forecast</a:t>
            </a:r>
            <a:r>
              <a:rPr lang="en-US" sz="1200" b="0" i="0" kern="1200" dirty="0">
                <a:solidFill>
                  <a:schemeClr val="tx1"/>
                </a:solidFill>
                <a:effectLst/>
                <a:latin typeface="Arial" charset="0"/>
                <a:ea typeface="+mn-ea"/>
                <a:cs typeface="+mn-cs"/>
              </a:rPr>
              <a:t> points to 3.43% in 2016 and 3.48% in 2017. Get more details about the OECD forecast </a:t>
            </a:r>
            <a:r>
              <a:rPr lang="en-US" sz="1200" b="0" i="0" u="sng" kern="1200" dirty="0">
                <a:solidFill>
                  <a:schemeClr val="tx1"/>
                </a:solidFill>
                <a:effectLst/>
                <a:latin typeface="Arial" charset="0"/>
                <a:ea typeface="+mn-ea"/>
                <a:cs typeface="+mn-cs"/>
                <a:hlinkClick r:id="rId4"/>
              </a:rPr>
              <a:t>here</a:t>
            </a:r>
            <a:r>
              <a:rPr lang="en-US" sz="1200" b="0" i="0" kern="1200" dirty="0">
                <a:solidFill>
                  <a:schemeClr val="tx1"/>
                </a:solidFill>
                <a:effectLst/>
                <a:latin typeface="Arial" charset="0"/>
                <a:ea typeface="+mn-ea"/>
                <a:cs typeface="+mn-cs"/>
              </a:rPr>
              <a:t>. </a:t>
            </a:r>
            <a:br>
              <a:rPr lang="en-US" sz="1200" b="0" i="0" kern="1200" dirty="0">
                <a:solidFill>
                  <a:schemeClr val="tx1"/>
                </a:solidFill>
                <a:effectLst/>
                <a:latin typeface="Arial" charset="0"/>
                <a:ea typeface="+mn-ea"/>
                <a:cs typeface="+mn-cs"/>
              </a:rPr>
            </a:br>
            <a:r>
              <a:rPr lang="en-US" sz="1200" b="0" i="0" kern="1200" dirty="0">
                <a:solidFill>
                  <a:schemeClr val="tx1"/>
                </a:solidFill>
                <a:effectLst/>
                <a:latin typeface="Arial" charset="0"/>
                <a:ea typeface="+mn-ea"/>
                <a:cs typeface="+mn-cs"/>
              </a:rPr>
              <a:t>The </a:t>
            </a:r>
            <a:r>
              <a:rPr lang="en-US" sz="1200" b="1" i="0" kern="1200" dirty="0">
                <a:solidFill>
                  <a:schemeClr val="tx1"/>
                </a:solidFill>
                <a:effectLst/>
                <a:latin typeface="Arial" charset="0"/>
                <a:ea typeface="+mn-ea"/>
                <a:cs typeface="+mn-cs"/>
              </a:rPr>
              <a:t>EU Commission assumes GDP growth rates</a:t>
            </a:r>
            <a:r>
              <a:rPr lang="en-US" sz="1200" b="0" i="0" kern="1200" dirty="0">
                <a:solidFill>
                  <a:schemeClr val="tx1"/>
                </a:solidFill>
                <a:effectLst/>
                <a:latin typeface="Arial" charset="0"/>
                <a:ea typeface="+mn-ea"/>
                <a:cs typeface="+mn-cs"/>
              </a:rPr>
              <a:t> at 3.19% in 2016 and 3.27% in 2017. Get more details about the EU Commission forecast </a:t>
            </a:r>
            <a:r>
              <a:rPr lang="en-US" sz="1200" b="0" i="0" u="sng" kern="1200" dirty="0">
                <a:solidFill>
                  <a:schemeClr val="tx1"/>
                </a:solidFill>
                <a:effectLst/>
                <a:latin typeface="Arial" charset="0"/>
                <a:ea typeface="+mn-ea"/>
                <a:cs typeface="+mn-cs"/>
                <a:hlinkClick r:id="rId5"/>
              </a:rPr>
              <a:t>here</a:t>
            </a:r>
            <a:r>
              <a:rPr lang="en-US" sz="1200" b="0" i="0" kern="1200" dirty="0">
                <a:solidFill>
                  <a:schemeClr val="tx1"/>
                </a:solidFill>
                <a:effectLst/>
                <a:latin typeface="Arial" charset="0"/>
                <a:ea typeface="+mn-ea"/>
                <a:cs typeface="+mn-cs"/>
              </a:rPr>
              <a:t>. </a:t>
            </a:r>
            <a:endParaRPr lang="sk-SK" sz="1200" b="0" i="0" kern="1200" dirty="0">
              <a:solidFill>
                <a:schemeClr val="tx1"/>
              </a:solidFill>
              <a:effectLst/>
              <a:latin typeface="Arial" charset="0"/>
              <a:ea typeface="+mn-ea"/>
              <a:cs typeface="+mn-cs"/>
            </a:endParaRPr>
          </a:p>
          <a:p>
            <a:pPr>
              <a:lnSpc>
                <a:spcPct val="80000"/>
              </a:lnSpc>
              <a:spcBef>
                <a:spcPct val="0"/>
              </a:spcBef>
            </a:pPr>
            <a:endParaRPr lang="sk-SK" altLang="sk-SK" sz="800" dirty="0"/>
          </a:p>
        </p:txBody>
      </p:sp>
      <p:sp>
        <p:nvSpPr>
          <p:cNvPr id="4" name="Slide Number Placeholder 3"/>
          <p:cNvSpPr>
            <a:spLocks noGrp="1"/>
          </p:cNvSpPr>
          <p:nvPr>
            <p:ph type="sldNum" sz="quarter" idx="10"/>
          </p:nvPr>
        </p:nvSpPr>
        <p:spPr/>
        <p:txBody>
          <a:bodyPr/>
          <a:lstStyle/>
          <a:p>
            <a:pPr marL="0" marR="0" lvl="0" indent="0" algn="r" defTabSz="927303" rtl="0" eaLnBrk="1" fontAlgn="base" latinLnBrk="0" hangingPunct="1">
              <a:lnSpc>
                <a:spcPct val="100000"/>
              </a:lnSpc>
              <a:spcBef>
                <a:spcPct val="0"/>
              </a:spcBef>
              <a:spcAft>
                <a:spcPct val="0"/>
              </a:spcAft>
              <a:buClrTx/>
              <a:buSzTx/>
              <a:buFontTx/>
              <a:buNone/>
              <a:tabLst/>
              <a:defRPr/>
            </a:pPr>
            <a:fld id="{E9377551-10BB-456B-98EB-00E2213CCE06}" type="slidenum">
              <a:rPr kumimoji="0" lang="sk-SK" altLang="en-US" sz="1100" b="0" i="0" u="none" strike="noStrike" kern="1200" cap="none" spc="0" normalizeH="0" baseline="0" noProof="0" smtClean="0">
                <a:ln>
                  <a:noFill/>
                </a:ln>
                <a:solidFill>
                  <a:srgbClr val="1F497D"/>
                </a:solidFill>
                <a:effectLst/>
                <a:uLnTx/>
                <a:uFillTx/>
                <a:latin typeface="Arial" charset="0"/>
                <a:ea typeface="+mn-ea"/>
                <a:cs typeface="+mn-cs"/>
              </a:rPr>
              <a:pPr marL="0" marR="0" lvl="0" indent="0" algn="r" defTabSz="927303" rtl="0" eaLnBrk="1" fontAlgn="base" latinLnBrk="0" hangingPunct="1">
                <a:lnSpc>
                  <a:spcPct val="100000"/>
                </a:lnSpc>
                <a:spcBef>
                  <a:spcPct val="0"/>
                </a:spcBef>
                <a:spcAft>
                  <a:spcPct val="0"/>
                </a:spcAft>
                <a:buClrTx/>
                <a:buSzTx/>
                <a:buFontTx/>
                <a:buNone/>
                <a:tabLst/>
                <a:defRPr/>
              </a:pPr>
              <a:t>5</a:t>
            </a:fld>
            <a:endParaRPr kumimoji="0" lang="sk-SK" altLang="en-US" sz="1100" b="0" i="0" u="none" strike="noStrike" kern="1200" cap="none" spc="0" normalizeH="0" baseline="0" noProof="0" dirty="0">
              <a:ln>
                <a:noFill/>
              </a:ln>
              <a:solidFill>
                <a:srgbClr val="1F497D"/>
              </a:solidFill>
              <a:effectLst/>
              <a:uLnTx/>
              <a:uFillTx/>
              <a:latin typeface="Arial" charset="0"/>
              <a:ea typeface="+mn-ea"/>
              <a:cs typeface="+mn-cs"/>
            </a:endParaRPr>
          </a:p>
        </p:txBody>
      </p:sp>
    </p:spTree>
    <p:extLst>
      <p:ext uri="{BB962C8B-B14F-4D97-AF65-F5344CB8AC3E}">
        <p14:creationId xmlns:p14="http://schemas.microsoft.com/office/powerpoint/2010/main" val="13889981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www.openforumeurope.org/event/public-sector-digital-transformation-tallinn-declaration-borderless-government/" TargetMode="External"/><Relationship Id="rId7"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ubtitle">
    <p:bg>
      <p:bgPr>
        <a:solidFill>
          <a:srgbClr val="004364"/>
        </a:solidFill>
        <a:effectLst/>
      </p:bgPr>
    </p:bg>
    <p:spTree>
      <p:nvGrpSpPr>
        <p:cNvPr id="1" name="Shape 526"/>
        <p:cNvGrpSpPr/>
        <p:nvPr/>
      </p:nvGrpSpPr>
      <p:grpSpPr>
        <a:xfrm>
          <a:off x="0" y="0"/>
          <a:ext cx="0" cy="0"/>
          <a:chOff x="0" y="0"/>
          <a:chExt cx="0" cy="0"/>
        </a:xfrm>
      </p:grpSpPr>
      <p:sp>
        <p:nvSpPr>
          <p:cNvPr id="527" name="Shape 527"/>
          <p:cNvSpPr txBox="1">
            <a:spLocks noGrp="1"/>
          </p:cNvSpPr>
          <p:nvPr>
            <p:ph type="ctrTitle"/>
          </p:nvPr>
        </p:nvSpPr>
        <p:spPr>
          <a:xfrm>
            <a:off x="468000" y="1584000"/>
            <a:ext cx="8784000" cy="2304000"/>
          </a:xfrm>
          <a:prstGeom prst="rect">
            <a:avLst/>
          </a:prstGeom>
        </p:spPr>
        <p:txBody>
          <a:bodyPr wrap="square" lIns="91425" tIns="91425" rIns="91425" bIns="91425" anchor="b" anchorCtr="0"/>
          <a:lstStyle>
            <a:lvl1pPr lvl="0" rtl="0">
              <a:lnSpc>
                <a:spcPct val="90000"/>
              </a:lnSpc>
              <a:spcBef>
                <a:spcPts val="0"/>
              </a:spcBef>
              <a:buSzPct val="100000"/>
              <a:defRPr sz="4700" b="1">
                <a:solidFill>
                  <a:schemeClr val="bg1"/>
                </a:solidFill>
                <a:latin typeface="Cambria" panose="02040503050406030204" pitchFamily="18" charset="0"/>
              </a:defRPr>
            </a:lvl1pPr>
            <a:lvl2pPr lvl="1" rtl="0">
              <a:spcBef>
                <a:spcPts val="0"/>
              </a:spcBef>
              <a:buSzPct val="100000"/>
              <a:defRPr sz="6400"/>
            </a:lvl2pPr>
            <a:lvl3pPr lvl="2" rtl="0">
              <a:spcBef>
                <a:spcPts val="0"/>
              </a:spcBef>
              <a:buSzPct val="100000"/>
              <a:defRPr sz="6400"/>
            </a:lvl3pPr>
            <a:lvl4pPr lvl="3" rtl="0">
              <a:spcBef>
                <a:spcPts val="0"/>
              </a:spcBef>
              <a:buSzPct val="100000"/>
              <a:defRPr sz="6400"/>
            </a:lvl4pPr>
            <a:lvl5pPr lvl="4" rtl="0">
              <a:spcBef>
                <a:spcPts val="0"/>
              </a:spcBef>
              <a:buSzPct val="100000"/>
              <a:defRPr sz="6400"/>
            </a:lvl5pPr>
            <a:lvl6pPr lvl="5" rtl="0">
              <a:spcBef>
                <a:spcPts val="0"/>
              </a:spcBef>
              <a:buSzPct val="100000"/>
              <a:defRPr sz="6400"/>
            </a:lvl6pPr>
            <a:lvl7pPr lvl="6" rtl="0">
              <a:spcBef>
                <a:spcPts val="0"/>
              </a:spcBef>
              <a:buSzPct val="100000"/>
              <a:defRPr sz="6400"/>
            </a:lvl7pPr>
            <a:lvl8pPr lvl="7" rtl="0">
              <a:spcBef>
                <a:spcPts val="0"/>
              </a:spcBef>
              <a:buSzPct val="100000"/>
              <a:defRPr sz="6400"/>
            </a:lvl8pPr>
            <a:lvl9pPr lvl="8" rtl="0">
              <a:spcBef>
                <a:spcPts val="0"/>
              </a:spcBef>
              <a:buSzPct val="100000"/>
              <a:defRPr sz="6400"/>
            </a:lvl9pPr>
          </a:lstStyle>
          <a:p>
            <a:endParaRPr dirty="0"/>
          </a:p>
        </p:txBody>
      </p:sp>
      <p:grpSp>
        <p:nvGrpSpPr>
          <p:cNvPr id="3" name="Skupina 2">
            <a:extLst>
              <a:ext uri="{FF2B5EF4-FFF2-40B4-BE49-F238E27FC236}">
                <a16:creationId xmlns:a16="http://schemas.microsoft.com/office/drawing/2014/main" id="{2E6C024C-94BA-4E58-B339-127081B58381}"/>
              </a:ext>
            </a:extLst>
          </p:cNvPr>
          <p:cNvGrpSpPr/>
          <p:nvPr userDrawn="1"/>
        </p:nvGrpSpPr>
        <p:grpSpPr>
          <a:xfrm>
            <a:off x="8489726" y="38264"/>
            <a:ext cx="3664273" cy="6781736"/>
            <a:chOff x="6367294" y="28698"/>
            <a:chExt cx="2748205" cy="5086302"/>
          </a:xfrm>
        </p:grpSpPr>
        <p:grpSp>
          <p:nvGrpSpPr>
            <p:cNvPr id="529" name="Shape 529"/>
            <p:cNvGrpSpPr/>
            <p:nvPr/>
          </p:nvGrpSpPr>
          <p:grpSpPr>
            <a:xfrm rot="10800000">
              <a:off x="8705367" y="28698"/>
              <a:ext cx="410132" cy="5086302"/>
              <a:chOff x="836200" y="238125"/>
              <a:chExt cx="422425" cy="5238750"/>
            </a:xfrm>
            <a:solidFill>
              <a:schemeClr val="bg1">
                <a:lumMod val="95000"/>
              </a:schemeClr>
            </a:solidFill>
          </p:grpSpPr>
          <p:sp>
            <p:nvSpPr>
              <p:cNvPr id="530" name="Shape 530"/>
              <p:cNvSpPr/>
              <p:nvPr/>
            </p:nvSpPr>
            <p:spPr>
              <a:xfrm>
                <a:off x="836200" y="23812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31" name="Shape 531"/>
              <p:cNvSpPr/>
              <p:nvPr/>
            </p:nvSpPr>
            <p:spPr>
              <a:xfrm>
                <a:off x="836200" y="388625"/>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32" name="Shape 532"/>
              <p:cNvSpPr/>
              <p:nvPr/>
            </p:nvSpPr>
            <p:spPr>
              <a:xfrm>
                <a:off x="836200" y="539125"/>
                <a:ext cx="121400" cy="121425"/>
              </a:xfrm>
              <a:custGeom>
                <a:avLst/>
                <a:gdLst/>
                <a:ahLst/>
                <a:cxnLst/>
                <a:rect l="0" t="0" r="0" b="0"/>
                <a:pathLst>
                  <a:path w="4856" h="4857" extrusionOk="0">
                    <a:moveTo>
                      <a:pt x="0" y="1"/>
                    </a:moveTo>
                    <a:lnTo>
                      <a:pt x="0" y="4856"/>
                    </a:lnTo>
                    <a:lnTo>
                      <a:pt x="4855" y="4856"/>
                    </a:lnTo>
                    <a:lnTo>
                      <a:pt x="4855" y="1"/>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533" name="Shape 533"/>
              <p:cNvSpPr/>
              <p:nvPr/>
            </p:nvSpPr>
            <p:spPr>
              <a:xfrm>
                <a:off x="836200" y="689650"/>
                <a:ext cx="121400" cy="121400"/>
              </a:xfrm>
              <a:custGeom>
                <a:avLst/>
                <a:gdLst/>
                <a:ahLst/>
                <a:cxnLst/>
                <a:rect l="0" t="0" r="0" b="0"/>
                <a:pathLst>
                  <a:path w="4856" h="4856" extrusionOk="0">
                    <a:moveTo>
                      <a:pt x="0" y="0"/>
                    </a:moveTo>
                    <a:lnTo>
                      <a:pt x="0" y="4855"/>
                    </a:lnTo>
                    <a:lnTo>
                      <a:pt x="4855" y="4855"/>
                    </a:lnTo>
                    <a:lnTo>
                      <a:pt x="4855" y="0"/>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534" name="Shape 534"/>
              <p:cNvSpPr/>
              <p:nvPr/>
            </p:nvSpPr>
            <p:spPr>
              <a:xfrm>
                <a:off x="836200" y="840150"/>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35" name="Shape 535"/>
              <p:cNvSpPr/>
              <p:nvPr/>
            </p:nvSpPr>
            <p:spPr>
              <a:xfrm>
                <a:off x="836200" y="990675"/>
                <a:ext cx="121400" cy="121400"/>
              </a:xfrm>
              <a:custGeom>
                <a:avLst/>
                <a:gdLst/>
                <a:ahLst/>
                <a:cxnLst/>
                <a:rect l="0" t="0" r="0" b="0"/>
                <a:pathLst>
                  <a:path w="4856" h="4856" extrusionOk="0">
                    <a:moveTo>
                      <a:pt x="0" y="0"/>
                    </a:moveTo>
                    <a:lnTo>
                      <a:pt x="0" y="4855"/>
                    </a:lnTo>
                    <a:lnTo>
                      <a:pt x="4855" y="4855"/>
                    </a:lnTo>
                    <a:lnTo>
                      <a:pt x="4855" y="0"/>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536" name="Shape 536"/>
              <p:cNvSpPr/>
              <p:nvPr/>
            </p:nvSpPr>
            <p:spPr>
              <a:xfrm>
                <a:off x="836200" y="114117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37" name="Shape 537"/>
              <p:cNvSpPr/>
              <p:nvPr/>
            </p:nvSpPr>
            <p:spPr>
              <a:xfrm>
                <a:off x="836200" y="1291700"/>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38" name="Shape 538"/>
              <p:cNvSpPr/>
              <p:nvPr/>
            </p:nvSpPr>
            <p:spPr>
              <a:xfrm>
                <a:off x="836200" y="1442200"/>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39" name="Shape 539"/>
              <p:cNvSpPr/>
              <p:nvPr/>
            </p:nvSpPr>
            <p:spPr>
              <a:xfrm>
                <a:off x="836200" y="1592700"/>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40" name="Shape 540"/>
              <p:cNvSpPr/>
              <p:nvPr/>
            </p:nvSpPr>
            <p:spPr>
              <a:xfrm>
                <a:off x="836200" y="1743225"/>
                <a:ext cx="121400" cy="121400"/>
              </a:xfrm>
              <a:custGeom>
                <a:avLst/>
                <a:gdLst/>
                <a:ahLst/>
                <a:cxnLst/>
                <a:rect l="0" t="0" r="0" b="0"/>
                <a:pathLst>
                  <a:path w="4856" h="4856" extrusionOk="0">
                    <a:moveTo>
                      <a:pt x="0" y="0"/>
                    </a:moveTo>
                    <a:lnTo>
                      <a:pt x="0" y="4856"/>
                    </a:lnTo>
                    <a:lnTo>
                      <a:pt x="4855" y="4856"/>
                    </a:lnTo>
                    <a:lnTo>
                      <a:pt x="4855" y="0"/>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541" name="Shape 541"/>
              <p:cNvSpPr/>
              <p:nvPr/>
            </p:nvSpPr>
            <p:spPr>
              <a:xfrm>
                <a:off x="836200" y="1893725"/>
                <a:ext cx="121400" cy="121400"/>
              </a:xfrm>
              <a:custGeom>
                <a:avLst/>
                <a:gdLst/>
                <a:ahLst/>
                <a:cxnLst/>
                <a:rect l="0" t="0" r="0" b="0"/>
                <a:pathLst>
                  <a:path w="4856" h="4856" extrusionOk="0">
                    <a:moveTo>
                      <a:pt x="0" y="1"/>
                    </a:moveTo>
                    <a:lnTo>
                      <a:pt x="0" y="4856"/>
                    </a:lnTo>
                    <a:lnTo>
                      <a:pt x="4855" y="4856"/>
                    </a:lnTo>
                    <a:lnTo>
                      <a:pt x="4855" y="1"/>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542" name="Shape 542"/>
              <p:cNvSpPr/>
              <p:nvPr/>
            </p:nvSpPr>
            <p:spPr>
              <a:xfrm>
                <a:off x="836200" y="2044250"/>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43" name="Shape 543"/>
              <p:cNvSpPr/>
              <p:nvPr/>
            </p:nvSpPr>
            <p:spPr>
              <a:xfrm>
                <a:off x="836200" y="2194750"/>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44" name="Shape 544"/>
              <p:cNvSpPr/>
              <p:nvPr/>
            </p:nvSpPr>
            <p:spPr>
              <a:xfrm>
                <a:off x="836200" y="234527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45" name="Shape 545"/>
              <p:cNvSpPr/>
              <p:nvPr/>
            </p:nvSpPr>
            <p:spPr>
              <a:xfrm>
                <a:off x="836200" y="249577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46" name="Shape 546"/>
              <p:cNvSpPr/>
              <p:nvPr/>
            </p:nvSpPr>
            <p:spPr>
              <a:xfrm>
                <a:off x="836200" y="2646275"/>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47" name="Shape 547"/>
              <p:cNvSpPr/>
              <p:nvPr/>
            </p:nvSpPr>
            <p:spPr>
              <a:xfrm>
                <a:off x="836200" y="2796800"/>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48" name="Shape 548"/>
              <p:cNvSpPr/>
              <p:nvPr/>
            </p:nvSpPr>
            <p:spPr>
              <a:xfrm>
                <a:off x="836200" y="2947300"/>
                <a:ext cx="121400" cy="121425"/>
              </a:xfrm>
              <a:custGeom>
                <a:avLst/>
                <a:gdLst/>
                <a:ahLst/>
                <a:cxnLst/>
                <a:rect l="0" t="0" r="0" b="0"/>
                <a:pathLst>
                  <a:path w="4856" h="4857" extrusionOk="0">
                    <a:moveTo>
                      <a:pt x="0" y="1"/>
                    </a:moveTo>
                    <a:lnTo>
                      <a:pt x="0" y="4856"/>
                    </a:lnTo>
                    <a:lnTo>
                      <a:pt x="4855" y="4856"/>
                    </a:lnTo>
                    <a:lnTo>
                      <a:pt x="4855" y="1"/>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549" name="Shape 549"/>
              <p:cNvSpPr/>
              <p:nvPr/>
            </p:nvSpPr>
            <p:spPr>
              <a:xfrm>
                <a:off x="836200" y="3097825"/>
                <a:ext cx="121400" cy="121400"/>
              </a:xfrm>
              <a:custGeom>
                <a:avLst/>
                <a:gdLst/>
                <a:ahLst/>
                <a:cxnLst/>
                <a:rect l="0" t="0" r="0" b="0"/>
                <a:pathLst>
                  <a:path w="4856" h="4856" extrusionOk="0">
                    <a:moveTo>
                      <a:pt x="0" y="0"/>
                    </a:moveTo>
                    <a:lnTo>
                      <a:pt x="0" y="4855"/>
                    </a:lnTo>
                    <a:lnTo>
                      <a:pt x="4855" y="4855"/>
                    </a:lnTo>
                    <a:lnTo>
                      <a:pt x="4855" y="0"/>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550" name="Shape 550"/>
              <p:cNvSpPr/>
              <p:nvPr/>
            </p:nvSpPr>
            <p:spPr>
              <a:xfrm>
                <a:off x="836200" y="3248325"/>
                <a:ext cx="121400" cy="121400"/>
              </a:xfrm>
              <a:custGeom>
                <a:avLst/>
                <a:gdLst/>
                <a:ahLst/>
                <a:cxnLst/>
                <a:rect l="0" t="0" r="0" b="0"/>
                <a:pathLst>
                  <a:path w="4856" h="4856" extrusionOk="0">
                    <a:moveTo>
                      <a:pt x="0" y="1"/>
                    </a:moveTo>
                    <a:lnTo>
                      <a:pt x="0" y="4856"/>
                    </a:lnTo>
                    <a:lnTo>
                      <a:pt x="4855" y="4856"/>
                    </a:lnTo>
                    <a:lnTo>
                      <a:pt x="4855" y="1"/>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551" name="Shape 551"/>
              <p:cNvSpPr/>
              <p:nvPr/>
            </p:nvSpPr>
            <p:spPr>
              <a:xfrm>
                <a:off x="836200" y="3398850"/>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52" name="Shape 552"/>
              <p:cNvSpPr/>
              <p:nvPr/>
            </p:nvSpPr>
            <p:spPr>
              <a:xfrm>
                <a:off x="836200" y="3549350"/>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53" name="Shape 553"/>
              <p:cNvSpPr/>
              <p:nvPr/>
            </p:nvSpPr>
            <p:spPr>
              <a:xfrm>
                <a:off x="836200" y="3699875"/>
                <a:ext cx="121400" cy="121400"/>
              </a:xfrm>
              <a:custGeom>
                <a:avLst/>
                <a:gdLst/>
                <a:ahLst/>
                <a:cxnLst/>
                <a:rect l="0" t="0" r="0" b="0"/>
                <a:pathLst>
                  <a:path w="4856" h="4856" extrusionOk="0">
                    <a:moveTo>
                      <a:pt x="0" y="0"/>
                    </a:moveTo>
                    <a:lnTo>
                      <a:pt x="0" y="4855"/>
                    </a:lnTo>
                    <a:lnTo>
                      <a:pt x="4855" y="4855"/>
                    </a:lnTo>
                    <a:lnTo>
                      <a:pt x="4855" y="0"/>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554" name="Shape 554"/>
              <p:cNvSpPr/>
              <p:nvPr/>
            </p:nvSpPr>
            <p:spPr>
              <a:xfrm>
                <a:off x="836200" y="3850375"/>
                <a:ext cx="121400" cy="121400"/>
              </a:xfrm>
              <a:custGeom>
                <a:avLst/>
                <a:gdLst/>
                <a:ahLst/>
                <a:cxnLst/>
                <a:rect l="0" t="0" r="0" b="0"/>
                <a:pathLst>
                  <a:path w="4856" h="4856" extrusionOk="0">
                    <a:moveTo>
                      <a:pt x="0" y="0"/>
                    </a:moveTo>
                    <a:lnTo>
                      <a:pt x="0" y="4856"/>
                    </a:lnTo>
                    <a:lnTo>
                      <a:pt x="4855" y="4856"/>
                    </a:lnTo>
                    <a:lnTo>
                      <a:pt x="4855" y="0"/>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555" name="Shape 555"/>
              <p:cNvSpPr/>
              <p:nvPr/>
            </p:nvSpPr>
            <p:spPr>
              <a:xfrm>
                <a:off x="836200" y="4000875"/>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56" name="Shape 556"/>
              <p:cNvSpPr/>
              <p:nvPr/>
            </p:nvSpPr>
            <p:spPr>
              <a:xfrm>
                <a:off x="836200" y="4151400"/>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57" name="Shape 557"/>
              <p:cNvSpPr/>
              <p:nvPr/>
            </p:nvSpPr>
            <p:spPr>
              <a:xfrm>
                <a:off x="836200" y="4301900"/>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58" name="Shape 558"/>
              <p:cNvSpPr/>
              <p:nvPr/>
            </p:nvSpPr>
            <p:spPr>
              <a:xfrm>
                <a:off x="836200" y="4452425"/>
                <a:ext cx="121400" cy="121400"/>
              </a:xfrm>
              <a:custGeom>
                <a:avLst/>
                <a:gdLst/>
                <a:ahLst/>
                <a:cxnLst/>
                <a:rect l="0" t="0" r="0" b="0"/>
                <a:pathLst>
                  <a:path w="4856" h="4856" extrusionOk="0">
                    <a:moveTo>
                      <a:pt x="0" y="0"/>
                    </a:moveTo>
                    <a:lnTo>
                      <a:pt x="0" y="4855"/>
                    </a:lnTo>
                    <a:lnTo>
                      <a:pt x="4855" y="4855"/>
                    </a:lnTo>
                    <a:lnTo>
                      <a:pt x="4855" y="0"/>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559" name="Shape 559"/>
              <p:cNvSpPr/>
              <p:nvPr/>
            </p:nvSpPr>
            <p:spPr>
              <a:xfrm>
                <a:off x="836200" y="460292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60" name="Shape 560"/>
              <p:cNvSpPr/>
              <p:nvPr/>
            </p:nvSpPr>
            <p:spPr>
              <a:xfrm>
                <a:off x="836200" y="4753450"/>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61" name="Shape 561"/>
              <p:cNvSpPr/>
              <p:nvPr/>
            </p:nvSpPr>
            <p:spPr>
              <a:xfrm>
                <a:off x="836200" y="4903950"/>
                <a:ext cx="121400" cy="121400"/>
              </a:xfrm>
              <a:custGeom>
                <a:avLst/>
                <a:gdLst/>
                <a:ahLst/>
                <a:cxnLst/>
                <a:rect l="0" t="0" r="0" b="0"/>
                <a:pathLst>
                  <a:path w="4856" h="4856" extrusionOk="0">
                    <a:moveTo>
                      <a:pt x="0" y="1"/>
                    </a:moveTo>
                    <a:lnTo>
                      <a:pt x="0" y="4856"/>
                    </a:lnTo>
                    <a:lnTo>
                      <a:pt x="4855" y="4856"/>
                    </a:lnTo>
                    <a:lnTo>
                      <a:pt x="4855" y="1"/>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562" name="Shape 562"/>
              <p:cNvSpPr/>
              <p:nvPr/>
            </p:nvSpPr>
            <p:spPr>
              <a:xfrm>
                <a:off x="836200" y="5054450"/>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63" name="Shape 563"/>
              <p:cNvSpPr/>
              <p:nvPr/>
            </p:nvSpPr>
            <p:spPr>
              <a:xfrm>
                <a:off x="836200" y="5204975"/>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64" name="Shape 564"/>
              <p:cNvSpPr/>
              <p:nvPr/>
            </p:nvSpPr>
            <p:spPr>
              <a:xfrm>
                <a:off x="836200" y="535547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65" name="Shape 565"/>
              <p:cNvSpPr/>
              <p:nvPr/>
            </p:nvSpPr>
            <p:spPr>
              <a:xfrm>
                <a:off x="986700" y="388625"/>
                <a:ext cx="121400" cy="121400"/>
              </a:xfrm>
              <a:custGeom>
                <a:avLst/>
                <a:gdLst/>
                <a:ahLst/>
                <a:cxnLst/>
                <a:rect l="0" t="0" r="0" b="0"/>
                <a:pathLst>
                  <a:path w="4856" h="4856" extrusionOk="0">
                    <a:moveTo>
                      <a:pt x="0" y="0"/>
                    </a:moveTo>
                    <a:lnTo>
                      <a:pt x="0"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66" name="Shape 566"/>
              <p:cNvSpPr/>
              <p:nvPr/>
            </p:nvSpPr>
            <p:spPr>
              <a:xfrm>
                <a:off x="986700" y="539125"/>
                <a:ext cx="121400" cy="121425"/>
              </a:xfrm>
              <a:custGeom>
                <a:avLst/>
                <a:gdLst/>
                <a:ahLst/>
                <a:cxnLst/>
                <a:rect l="0" t="0" r="0" b="0"/>
                <a:pathLst>
                  <a:path w="4856" h="4857"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67" name="Shape 567"/>
              <p:cNvSpPr/>
              <p:nvPr/>
            </p:nvSpPr>
            <p:spPr>
              <a:xfrm>
                <a:off x="986700" y="840150"/>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68" name="Shape 568"/>
              <p:cNvSpPr/>
              <p:nvPr/>
            </p:nvSpPr>
            <p:spPr>
              <a:xfrm>
                <a:off x="986700" y="1141175"/>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69" name="Shape 569"/>
              <p:cNvSpPr/>
              <p:nvPr/>
            </p:nvSpPr>
            <p:spPr>
              <a:xfrm>
                <a:off x="986700" y="1291700"/>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70" name="Shape 570"/>
              <p:cNvSpPr/>
              <p:nvPr/>
            </p:nvSpPr>
            <p:spPr>
              <a:xfrm>
                <a:off x="986700" y="1743225"/>
                <a:ext cx="121400" cy="121400"/>
              </a:xfrm>
              <a:custGeom>
                <a:avLst/>
                <a:gdLst/>
                <a:ahLst/>
                <a:cxnLst/>
                <a:rect l="0" t="0" r="0" b="0"/>
                <a:pathLst>
                  <a:path w="4856" h="4856" extrusionOk="0">
                    <a:moveTo>
                      <a:pt x="0" y="0"/>
                    </a:moveTo>
                    <a:lnTo>
                      <a:pt x="0" y="4856"/>
                    </a:lnTo>
                    <a:lnTo>
                      <a:pt x="4856" y="4856"/>
                    </a:lnTo>
                    <a:lnTo>
                      <a:pt x="4856" y="0"/>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571" name="Shape 571"/>
              <p:cNvSpPr/>
              <p:nvPr/>
            </p:nvSpPr>
            <p:spPr>
              <a:xfrm>
                <a:off x="986700" y="1893725"/>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72" name="Shape 572"/>
              <p:cNvSpPr/>
              <p:nvPr/>
            </p:nvSpPr>
            <p:spPr>
              <a:xfrm>
                <a:off x="986700" y="2194750"/>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73" name="Shape 573"/>
              <p:cNvSpPr/>
              <p:nvPr/>
            </p:nvSpPr>
            <p:spPr>
              <a:xfrm>
                <a:off x="986700" y="2345275"/>
                <a:ext cx="121400" cy="121400"/>
              </a:xfrm>
              <a:custGeom>
                <a:avLst/>
                <a:gdLst/>
                <a:ahLst/>
                <a:cxnLst/>
                <a:rect l="0" t="0" r="0" b="0"/>
                <a:pathLst>
                  <a:path w="4856" h="4856" extrusionOk="0">
                    <a:moveTo>
                      <a:pt x="0" y="0"/>
                    </a:moveTo>
                    <a:lnTo>
                      <a:pt x="0" y="4855"/>
                    </a:lnTo>
                    <a:lnTo>
                      <a:pt x="4856" y="4855"/>
                    </a:lnTo>
                    <a:lnTo>
                      <a:pt x="4856" y="0"/>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574" name="Shape 574"/>
              <p:cNvSpPr/>
              <p:nvPr/>
            </p:nvSpPr>
            <p:spPr>
              <a:xfrm>
                <a:off x="986700" y="2495775"/>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75" name="Shape 575"/>
              <p:cNvSpPr/>
              <p:nvPr/>
            </p:nvSpPr>
            <p:spPr>
              <a:xfrm>
                <a:off x="986700" y="2796800"/>
                <a:ext cx="121400" cy="121400"/>
              </a:xfrm>
              <a:custGeom>
                <a:avLst/>
                <a:gdLst/>
                <a:ahLst/>
                <a:cxnLst/>
                <a:rect l="0" t="0" r="0" b="0"/>
                <a:pathLst>
                  <a:path w="4856" h="4856" extrusionOk="0">
                    <a:moveTo>
                      <a:pt x="0" y="0"/>
                    </a:moveTo>
                    <a:lnTo>
                      <a:pt x="0"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76" name="Shape 576"/>
              <p:cNvSpPr/>
              <p:nvPr/>
            </p:nvSpPr>
            <p:spPr>
              <a:xfrm>
                <a:off x="986700" y="2947300"/>
                <a:ext cx="121400" cy="121425"/>
              </a:xfrm>
              <a:custGeom>
                <a:avLst/>
                <a:gdLst/>
                <a:ahLst/>
                <a:cxnLst/>
                <a:rect l="0" t="0" r="0" b="0"/>
                <a:pathLst>
                  <a:path w="4856" h="4857"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77" name="Shape 577"/>
              <p:cNvSpPr/>
              <p:nvPr/>
            </p:nvSpPr>
            <p:spPr>
              <a:xfrm>
                <a:off x="986700" y="3097825"/>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78" name="Shape 578"/>
              <p:cNvSpPr/>
              <p:nvPr/>
            </p:nvSpPr>
            <p:spPr>
              <a:xfrm>
                <a:off x="986700" y="3549350"/>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79" name="Shape 579"/>
              <p:cNvSpPr/>
              <p:nvPr/>
            </p:nvSpPr>
            <p:spPr>
              <a:xfrm>
                <a:off x="986700" y="3699875"/>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80" name="Shape 580"/>
              <p:cNvSpPr/>
              <p:nvPr/>
            </p:nvSpPr>
            <p:spPr>
              <a:xfrm>
                <a:off x="986700" y="3850375"/>
                <a:ext cx="121400" cy="121400"/>
              </a:xfrm>
              <a:custGeom>
                <a:avLst/>
                <a:gdLst/>
                <a:ahLst/>
                <a:cxnLst/>
                <a:rect l="0" t="0" r="0" b="0"/>
                <a:pathLst>
                  <a:path w="4856" h="4856" extrusionOk="0">
                    <a:moveTo>
                      <a:pt x="0" y="0"/>
                    </a:moveTo>
                    <a:lnTo>
                      <a:pt x="0" y="4856"/>
                    </a:lnTo>
                    <a:lnTo>
                      <a:pt x="4856" y="4856"/>
                    </a:lnTo>
                    <a:lnTo>
                      <a:pt x="4856" y="0"/>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581" name="Shape 581"/>
              <p:cNvSpPr/>
              <p:nvPr/>
            </p:nvSpPr>
            <p:spPr>
              <a:xfrm>
                <a:off x="986700" y="4151400"/>
                <a:ext cx="121400" cy="121400"/>
              </a:xfrm>
              <a:custGeom>
                <a:avLst/>
                <a:gdLst/>
                <a:ahLst/>
                <a:cxnLst/>
                <a:rect l="0" t="0" r="0" b="0"/>
                <a:pathLst>
                  <a:path w="4856" h="4856" extrusionOk="0">
                    <a:moveTo>
                      <a:pt x="0" y="0"/>
                    </a:moveTo>
                    <a:lnTo>
                      <a:pt x="0"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82" name="Shape 582"/>
              <p:cNvSpPr/>
              <p:nvPr/>
            </p:nvSpPr>
            <p:spPr>
              <a:xfrm>
                <a:off x="986700" y="4301900"/>
                <a:ext cx="121400" cy="121400"/>
              </a:xfrm>
              <a:custGeom>
                <a:avLst/>
                <a:gdLst/>
                <a:ahLst/>
                <a:cxnLst/>
                <a:rect l="0" t="0" r="0" b="0"/>
                <a:pathLst>
                  <a:path w="4856" h="4856" extrusionOk="0">
                    <a:moveTo>
                      <a:pt x="0" y="1"/>
                    </a:moveTo>
                    <a:lnTo>
                      <a:pt x="0" y="4856"/>
                    </a:lnTo>
                    <a:lnTo>
                      <a:pt x="4856" y="4856"/>
                    </a:lnTo>
                    <a:lnTo>
                      <a:pt x="4856" y="1"/>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583" name="Shape 583"/>
              <p:cNvSpPr/>
              <p:nvPr/>
            </p:nvSpPr>
            <p:spPr>
              <a:xfrm>
                <a:off x="986700" y="4452425"/>
                <a:ext cx="121400" cy="121400"/>
              </a:xfrm>
              <a:custGeom>
                <a:avLst/>
                <a:gdLst/>
                <a:ahLst/>
                <a:cxnLst/>
                <a:rect l="0" t="0" r="0" b="0"/>
                <a:pathLst>
                  <a:path w="4856" h="4856" extrusionOk="0">
                    <a:moveTo>
                      <a:pt x="0" y="0"/>
                    </a:moveTo>
                    <a:lnTo>
                      <a:pt x="0" y="4855"/>
                    </a:lnTo>
                    <a:lnTo>
                      <a:pt x="4856" y="4855"/>
                    </a:lnTo>
                    <a:lnTo>
                      <a:pt x="4856" y="0"/>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584" name="Shape 584"/>
              <p:cNvSpPr/>
              <p:nvPr/>
            </p:nvSpPr>
            <p:spPr>
              <a:xfrm>
                <a:off x="986700" y="4602925"/>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85" name="Shape 585"/>
              <p:cNvSpPr/>
              <p:nvPr/>
            </p:nvSpPr>
            <p:spPr>
              <a:xfrm>
                <a:off x="986700" y="4903950"/>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86" name="Shape 586"/>
              <p:cNvSpPr/>
              <p:nvPr/>
            </p:nvSpPr>
            <p:spPr>
              <a:xfrm>
                <a:off x="986700" y="5054450"/>
                <a:ext cx="121400" cy="121425"/>
              </a:xfrm>
              <a:custGeom>
                <a:avLst/>
                <a:gdLst/>
                <a:ahLst/>
                <a:cxnLst/>
                <a:rect l="0" t="0" r="0" b="0"/>
                <a:pathLst>
                  <a:path w="4856" h="4857"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87" name="Shape 587"/>
              <p:cNvSpPr/>
              <p:nvPr/>
            </p:nvSpPr>
            <p:spPr>
              <a:xfrm>
                <a:off x="986700" y="5355475"/>
                <a:ext cx="121400" cy="121400"/>
              </a:xfrm>
              <a:custGeom>
                <a:avLst/>
                <a:gdLst/>
                <a:ahLst/>
                <a:cxnLst/>
                <a:rect l="0" t="0" r="0" b="0"/>
                <a:pathLst>
                  <a:path w="4856" h="4856" extrusionOk="0">
                    <a:moveTo>
                      <a:pt x="0" y="1"/>
                    </a:moveTo>
                    <a:lnTo>
                      <a:pt x="0" y="4856"/>
                    </a:lnTo>
                    <a:lnTo>
                      <a:pt x="4856" y="4856"/>
                    </a:lnTo>
                    <a:lnTo>
                      <a:pt x="4856" y="1"/>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588" name="Shape 588"/>
              <p:cNvSpPr/>
              <p:nvPr/>
            </p:nvSpPr>
            <p:spPr>
              <a:xfrm>
                <a:off x="1137200" y="238125"/>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89" name="Shape 589"/>
              <p:cNvSpPr/>
              <p:nvPr/>
            </p:nvSpPr>
            <p:spPr>
              <a:xfrm>
                <a:off x="1137200" y="539125"/>
                <a:ext cx="121425" cy="121425"/>
              </a:xfrm>
              <a:custGeom>
                <a:avLst/>
                <a:gdLst/>
                <a:ahLst/>
                <a:cxnLst/>
                <a:rect l="0" t="0" r="0" b="0"/>
                <a:pathLst>
                  <a:path w="4857"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90" name="Shape 590"/>
              <p:cNvSpPr/>
              <p:nvPr/>
            </p:nvSpPr>
            <p:spPr>
              <a:xfrm>
                <a:off x="1137200" y="990675"/>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91" name="Shape 591"/>
              <p:cNvSpPr/>
              <p:nvPr/>
            </p:nvSpPr>
            <p:spPr>
              <a:xfrm>
                <a:off x="1137200" y="1141175"/>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92" name="Shape 592"/>
              <p:cNvSpPr/>
              <p:nvPr/>
            </p:nvSpPr>
            <p:spPr>
              <a:xfrm>
                <a:off x="1137200" y="1442200"/>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93" name="Shape 593"/>
              <p:cNvSpPr/>
              <p:nvPr/>
            </p:nvSpPr>
            <p:spPr>
              <a:xfrm>
                <a:off x="1137200" y="1592700"/>
                <a:ext cx="121425" cy="121425"/>
              </a:xfrm>
              <a:custGeom>
                <a:avLst/>
                <a:gdLst/>
                <a:ahLst/>
                <a:cxnLst/>
                <a:rect l="0" t="0" r="0" b="0"/>
                <a:pathLst>
                  <a:path w="4857" h="4857" extrusionOk="0">
                    <a:moveTo>
                      <a:pt x="1" y="1"/>
                    </a:moveTo>
                    <a:lnTo>
                      <a:pt x="1" y="4856"/>
                    </a:lnTo>
                    <a:lnTo>
                      <a:pt x="4856" y="4856"/>
                    </a:lnTo>
                    <a:lnTo>
                      <a:pt x="4856" y="1"/>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594" name="Shape 594"/>
              <p:cNvSpPr/>
              <p:nvPr/>
            </p:nvSpPr>
            <p:spPr>
              <a:xfrm>
                <a:off x="1137200" y="2194750"/>
                <a:ext cx="121425" cy="121400"/>
              </a:xfrm>
              <a:custGeom>
                <a:avLst/>
                <a:gdLst/>
                <a:ahLst/>
                <a:cxnLst/>
                <a:rect l="0" t="0" r="0" b="0"/>
                <a:pathLst>
                  <a:path w="4857" h="4856" extrusionOk="0">
                    <a:moveTo>
                      <a:pt x="1" y="1"/>
                    </a:moveTo>
                    <a:lnTo>
                      <a:pt x="1" y="4856"/>
                    </a:lnTo>
                    <a:lnTo>
                      <a:pt x="4856" y="4856"/>
                    </a:lnTo>
                    <a:lnTo>
                      <a:pt x="4856" y="1"/>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595" name="Shape 595"/>
              <p:cNvSpPr/>
              <p:nvPr/>
            </p:nvSpPr>
            <p:spPr>
              <a:xfrm>
                <a:off x="1137200" y="2345275"/>
                <a:ext cx="121425" cy="121400"/>
              </a:xfrm>
              <a:custGeom>
                <a:avLst/>
                <a:gdLst/>
                <a:ahLst/>
                <a:cxnLst/>
                <a:rect l="0" t="0" r="0" b="0"/>
                <a:pathLst>
                  <a:path w="4857" h="4856" extrusionOk="0">
                    <a:moveTo>
                      <a:pt x="1" y="0"/>
                    </a:moveTo>
                    <a:lnTo>
                      <a:pt x="1" y="4855"/>
                    </a:lnTo>
                    <a:lnTo>
                      <a:pt x="4856" y="4855"/>
                    </a:lnTo>
                    <a:lnTo>
                      <a:pt x="4856" y="0"/>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596" name="Shape 596"/>
              <p:cNvSpPr/>
              <p:nvPr/>
            </p:nvSpPr>
            <p:spPr>
              <a:xfrm>
                <a:off x="1137200" y="2495775"/>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97" name="Shape 597"/>
              <p:cNvSpPr/>
              <p:nvPr/>
            </p:nvSpPr>
            <p:spPr>
              <a:xfrm>
                <a:off x="1137200" y="2646275"/>
                <a:ext cx="121425" cy="121425"/>
              </a:xfrm>
              <a:custGeom>
                <a:avLst/>
                <a:gdLst/>
                <a:ahLst/>
                <a:cxnLst/>
                <a:rect l="0" t="0" r="0" b="0"/>
                <a:pathLst>
                  <a:path w="4857"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98" name="Shape 598"/>
              <p:cNvSpPr/>
              <p:nvPr/>
            </p:nvSpPr>
            <p:spPr>
              <a:xfrm>
                <a:off x="1137200" y="2947300"/>
                <a:ext cx="121425" cy="121425"/>
              </a:xfrm>
              <a:custGeom>
                <a:avLst/>
                <a:gdLst/>
                <a:ahLst/>
                <a:cxnLst/>
                <a:rect l="0" t="0" r="0" b="0"/>
                <a:pathLst>
                  <a:path w="4857"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99" name="Shape 599"/>
              <p:cNvSpPr/>
              <p:nvPr/>
            </p:nvSpPr>
            <p:spPr>
              <a:xfrm>
                <a:off x="1137200" y="3248325"/>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00" name="Shape 600"/>
              <p:cNvSpPr/>
              <p:nvPr/>
            </p:nvSpPr>
            <p:spPr>
              <a:xfrm>
                <a:off x="1137200" y="3398850"/>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01" name="Shape 601"/>
              <p:cNvSpPr/>
              <p:nvPr/>
            </p:nvSpPr>
            <p:spPr>
              <a:xfrm>
                <a:off x="1137200" y="3699875"/>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02" name="Shape 602"/>
              <p:cNvSpPr/>
              <p:nvPr/>
            </p:nvSpPr>
            <p:spPr>
              <a:xfrm>
                <a:off x="1137200" y="3850375"/>
                <a:ext cx="121425" cy="121400"/>
              </a:xfrm>
              <a:custGeom>
                <a:avLst/>
                <a:gdLst/>
                <a:ahLst/>
                <a:cxnLst/>
                <a:rect l="0" t="0" r="0" b="0"/>
                <a:pathLst>
                  <a:path w="4857" h="4856" extrusionOk="0">
                    <a:moveTo>
                      <a:pt x="1" y="0"/>
                    </a:moveTo>
                    <a:lnTo>
                      <a:pt x="1" y="4856"/>
                    </a:lnTo>
                    <a:lnTo>
                      <a:pt x="4856" y="4856"/>
                    </a:lnTo>
                    <a:lnTo>
                      <a:pt x="4856" y="0"/>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603" name="Shape 603"/>
              <p:cNvSpPr/>
              <p:nvPr/>
            </p:nvSpPr>
            <p:spPr>
              <a:xfrm>
                <a:off x="1137200" y="4000875"/>
                <a:ext cx="121425" cy="121425"/>
              </a:xfrm>
              <a:custGeom>
                <a:avLst/>
                <a:gdLst/>
                <a:ahLst/>
                <a:cxnLst/>
                <a:rect l="0" t="0" r="0" b="0"/>
                <a:pathLst>
                  <a:path w="4857"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04" name="Shape 604"/>
              <p:cNvSpPr/>
              <p:nvPr/>
            </p:nvSpPr>
            <p:spPr>
              <a:xfrm>
                <a:off x="1137200" y="4151400"/>
                <a:ext cx="121425" cy="121400"/>
              </a:xfrm>
              <a:custGeom>
                <a:avLst/>
                <a:gdLst/>
                <a:ahLst/>
                <a:cxnLst/>
                <a:rect l="0" t="0" r="0" b="0"/>
                <a:pathLst>
                  <a:path w="4857" h="4856" extrusionOk="0">
                    <a:moveTo>
                      <a:pt x="1" y="0"/>
                    </a:moveTo>
                    <a:lnTo>
                      <a:pt x="1" y="4856"/>
                    </a:lnTo>
                    <a:lnTo>
                      <a:pt x="4856" y="4856"/>
                    </a:lnTo>
                    <a:lnTo>
                      <a:pt x="4856" y="0"/>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605" name="Shape 605"/>
              <p:cNvSpPr/>
              <p:nvPr/>
            </p:nvSpPr>
            <p:spPr>
              <a:xfrm>
                <a:off x="1137200" y="4602925"/>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06" name="Shape 606"/>
              <p:cNvSpPr/>
              <p:nvPr/>
            </p:nvSpPr>
            <p:spPr>
              <a:xfrm>
                <a:off x="1137200" y="4753450"/>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07" name="Shape 607"/>
              <p:cNvSpPr/>
              <p:nvPr/>
            </p:nvSpPr>
            <p:spPr>
              <a:xfrm>
                <a:off x="1137200" y="5054450"/>
                <a:ext cx="121425" cy="121425"/>
              </a:xfrm>
              <a:custGeom>
                <a:avLst/>
                <a:gdLst/>
                <a:ahLst/>
                <a:cxnLst/>
                <a:rect l="0" t="0" r="0" b="0"/>
                <a:pathLst>
                  <a:path w="4857"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08" name="Shape 608"/>
              <p:cNvSpPr/>
              <p:nvPr/>
            </p:nvSpPr>
            <p:spPr>
              <a:xfrm>
                <a:off x="1137200" y="5204975"/>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09" name="Shape 609"/>
              <p:cNvSpPr/>
              <p:nvPr/>
            </p:nvSpPr>
            <p:spPr>
              <a:xfrm>
                <a:off x="1137200" y="5355475"/>
                <a:ext cx="121425" cy="121400"/>
              </a:xfrm>
              <a:custGeom>
                <a:avLst/>
                <a:gdLst/>
                <a:ahLst/>
                <a:cxnLst/>
                <a:rect l="0" t="0" r="0" b="0"/>
                <a:pathLst>
                  <a:path w="4857" h="4856" extrusionOk="0">
                    <a:moveTo>
                      <a:pt x="1" y="1"/>
                    </a:moveTo>
                    <a:lnTo>
                      <a:pt x="1" y="4856"/>
                    </a:lnTo>
                    <a:lnTo>
                      <a:pt x="4856" y="4856"/>
                    </a:lnTo>
                    <a:lnTo>
                      <a:pt x="4856" y="1"/>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grpSp>
        <p:grpSp>
          <p:nvGrpSpPr>
            <p:cNvPr id="610" name="Shape 610"/>
            <p:cNvGrpSpPr/>
            <p:nvPr/>
          </p:nvGrpSpPr>
          <p:grpSpPr>
            <a:xfrm rot="10800000">
              <a:off x="6659535" y="28698"/>
              <a:ext cx="2309844" cy="5086302"/>
              <a:chOff x="986700" y="238125"/>
              <a:chExt cx="2379075" cy="5238750"/>
            </a:xfrm>
            <a:solidFill>
              <a:schemeClr val="bg1">
                <a:lumMod val="65000"/>
              </a:schemeClr>
            </a:solidFill>
          </p:grpSpPr>
          <p:sp>
            <p:nvSpPr>
              <p:cNvPr id="611" name="Shape 611"/>
              <p:cNvSpPr/>
              <p:nvPr/>
            </p:nvSpPr>
            <p:spPr>
              <a:xfrm>
                <a:off x="986700" y="238125"/>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12" name="Shape 612"/>
              <p:cNvSpPr/>
              <p:nvPr/>
            </p:nvSpPr>
            <p:spPr>
              <a:xfrm>
                <a:off x="986700" y="689650"/>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13" name="Shape 613"/>
              <p:cNvSpPr/>
              <p:nvPr/>
            </p:nvSpPr>
            <p:spPr>
              <a:xfrm>
                <a:off x="986700" y="990675"/>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14" name="Shape 614"/>
              <p:cNvSpPr/>
              <p:nvPr/>
            </p:nvSpPr>
            <p:spPr>
              <a:xfrm>
                <a:off x="986700" y="1442200"/>
                <a:ext cx="121400" cy="121400"/>
              </a:xfrm>
              <a:custGeom>
                <a:avLst/>
                <a:gdLst/>
                <a:ahLst/>
                <a:cxnLst/>
                <a:rect l="0" t="0" r="0" b="0"/>
                <a:pathLst>
                  <a:path w="4856" h="4856" extrusionOk="0">
                    <a:moveTo>
                      <a:pt x="0" y="0"/>
                    </a:moveTo>
                    <a:lnTo>
                      <a:pt x="0" y="4856"/>
                    </a:lnTo>
                    <a:lnTo>
                      <a:pt x="4856" y="4856"/>
                    </a:lnTo>
                    <a:lnTo>
                      <a:pt x="4856" y="0"/>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615" name="Shape 615"/>
              <p:cNvSpPr/>
              <p:nvPr/>
            </p:nvSpPr>
            <p:spPr>
              <a:xfrm>
                <a:off x="986700" y="1592700"/>
                <a:ext cx="121400" cy="121425"/>
              </a:xfrm>
              <a:custGeom>
                <a:avLst/>
                <a:gdLst/>
                <a:ahLst/>
                <a:cxnLst/>
                <a:rect l="0" t="0" r="0" b="0"/>
                <a:pathLst>
                  <a:path w="4856" h="4857" extrusionOk="0">
                    <a:moveTo>
                      <a:pt x="0" y="1"/>
                    </a:moveTo>
                    <a:lnTo>
                      <a:pt x="0" y="4856"/>
                    </a:lnTo>
                    <a:lnTo>
                      <a:pt x="4856" y="4856"/>
                    </a:lnTo>
                    <a:lnTo>
                      <a:pt x="4856" y="1"/>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616" name="Shape 616"/>
              <p:cNvSpPr/>
              <p:nvPr/>
            </p:nvSpPr>
            <p:spPr>
              <a:xfrm>
                <a:off x="986700" y="2044250"/>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17" name="Shape 617"/>
              <p:cNvSpPr/>
              <p:nvPr/>
            </p:nvSpPr>
            <p:spPr>
              <a:xfrm>
                <a:off x="986700" y="2646275"/>
                <a:ext cx="121400" cy="121425"/>
              </a:xfrm>
              <a:custGeom>
                <a:avLst/>
                <a:gdLst/>
                <a:ahLst/>
                <a:cxnLst/>
                <a:rect l="0" t="0" r="0" b="0"/>
                <a:pathLst>
                  <a:path w="4856" h="4857"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18" name="Shape 618"/>
              <p:cNvSpPr/>
              <p:nvPr/>
            </p:nvSpPr>
            <p:spPr>
              <a:xfrm>
                <a:off x="986700" y="3248325"/>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19" name="Shape 619"/>
              <p:cNvSpPr/>
              <p:nvPr/>
            </p:nvSpPr>
            <p:spPr>
              <a:xfrm>
                <a:off x="986700" y="3398850"/>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20" name="Shape 620"/>
              <p:cNvSpPr/>
              <p:nvPr/>
            </p:nvSpPr>
            <p:spPr>
              <a:xfrm>
                <a:off x="986700" y="4000875"/>
                <a:ext cx="121400" cy="121425"/>
              </a:xfrm>
              <a:custGeom>
                <a:avLst/>
                <a:gdLst/>
                <a:ahLst/>
                <a:cxnLst/>
                <a:rect l="0" t="0" r="0" b="0"/>
                <a:pathLst>
                  <a:path w="4856" h="4857"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21" name="Shape 621"/>
              <p:cNvSpPr/>
              <p:nvPr/>
            </p:nvSpPr>
            <p:spPr>
              <a:xfrm>
                <a:off x="986700" y="4753450"/>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22" name="Shape 622"/>
              <p:cNvSpPr/>
              <p:nvPr/>
            </p:nvSpPr>
            <p:spPr>
              <a:xfrm>
                <a:off x="986700" y="5204975"/>
                <a:ext cx="121400" cy="121400"/>
              </a:xfrm>
              <a:custGeom>
                <a:avLst/>
                <a:gdLst/>
                <a:ahLst/>
                <a:cxnLst/>
                <a:rect l="0" t="0" r="0" b="0"/>
                <a:pathLst>
                  <a:path w="4856" h="4856" extrusionOk="0">
                    <a:moveTo>
                      <a:pt x="0" y="0"/>
                    </a:moveTo>
                    <a:lnTo>
                      <a:pt x="0"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23" name="Shape 623"/>
              <p:cNvSpPr/>
              <p:nvPr/>
            </p:nvSpPr>
            <p:spPr>
              <a:xfrm>
                <a:off x="1137200" y="388625"/>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24" name="Shape 624"/>
              <p:cNvSpPr/>
              <p:nvPr/>
            </p:nvSpPr>
            <p:spPr>
              <a:xfrm>
                <a:off x="1137200" y="689650"/>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25" name="Shape 625"/>
              <p:cNvSpPr/>
              <p:nvPr/>
            </p:nvSpPr>
            <p:spPr>
              <a:xfrm>
                <a:off x="1137200" y="840150"/>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26" name="Shape 626"/>
              <p:cNvSpPr/>
              <p:nvPr/>
            </p:nvSpPr>
            <p:spPr>
              <a:xfrm>
                <a:off x="1137200" y="1291700"/>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27" name="Shape 627"/>
              <p:cNvSpPr/>
              <p:nvPr/>
            </p:nvSpPr>
            <p:spPr>
              <a:xfrm>
                <a:off x="1137200" y="1743225"/>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28" name="Shape 628"/>
              <p:cNvSpPr/>
              <p:nvPr/>
            </p:nvSpPr>
            <p:spPr>
              <a:xfrm>
                <a:off x="1137200" y="1893725"/>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29" name="Shape 629"/>
              <p:cNvSpPr/>
              <p:nvPr/>
            </p:nvSpPr>
            <p:spPr>
              <a:xfrm>
                <a:off x="1137200" y="2044250"/>
                <a:ext cx="121425" cy="121400"/>
              </a:xfrm>
              <a:custGeom>
                <a:avLst/>
                <a:gdLst/>
                <a:ahLst/>
                <a:cxnLst/>
                <a:rect l="0" t="0" r="0" b="0"/>
                <a:pathLst>
                  <a:path w="4857" h="4856" extrusionOk="0">
                    <a:moveTo>
                      <a:pt x="1" y="0"/>
                    </a:moveTo>
                    <a:lnTo>
                      <a:pt x="1" y="4855"/>
                    </a:lnTo>
                    <a:lnTo>
                      <a:pt x="4856" y="4855"/>
                    </a:lnTo>
                    <a:lnTo>
                      <a:pt x="4856" y="0"/>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630" name="Shape 630"/>
              <p:cNvSpPr/>
              <p:nvPr/>
            </p:nvSpPr>
            <p:spPr>
              <a:xfrm>
                <a:off x="1137200" y="2796800"/>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31" name="Shape 631"/>
              <p:cNvSpPr/>
              <p:nvPr/>
            </p:nvSpPr>
            <p:spPr>
              <a:xfrm>
                <a:off x="1137200" y="3097825"/>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32" name="Shape 632"/>
              <p:cNvSpPr/>
              <p:nvPr/>
            </p:nvSpPr>
            <p:spPr>
              <a:xfrm>
                <a:off x="1137200" y="3549350"/>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33" name="Shape 633"/>
              <p:cNvSpPr/>
              <p:nvPr/>
            </p:nvSpPr>
            <p:spPr>
              <a:xfrm>
                <a:off x="1137200" y="4301900"/>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34" name="Shape 634"/>
              <p:cNvSpPr/>
              <p:nvPr/>
            </p:nvSpPr>
            <p:spPr>
              <a:xfrm>
                <a:off x="1137200" y="4452425"/>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35" name="Shape 635"/>
              <p:cNvSpPr/>
              <p:nvPr/>
            </p:nvSpPr>
            <p:spPr>
              <a:xfrm>
                <a:off x="1137200" y="4903950"/>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36" name="Shape 636"/>
              <p:cNvSpPr/>
              <p:nvPr/>
            </p:nvSpPr>
            <p:spPr>
              <a:xfrm>
                <a:off x="1287725" y="238125"/>
                <a:ext cx="121400" cy="121400"/>
              </a:xfrm>
              <a:custGeom>
                <a:avLst/>
                <a:gdLst/>
                <a:ahLst/>
                <a:cxnLst/>
                <a:rect l="0" t="0" r="0" b="0"/>
                <a:pathLst>
                  <a:path w="4856" h="4856" extrusionOk="0">
                    <a:moveTo>
                      <a:pt x="0" y="0"/>
                    </a:moveTo>
                    <a:lnTo>
                      <a:pt x="0" y="4855"/>
                    </a:lnTo>
                    <a:lnTo>
                      <a:pt x="4855" y="4855"/>
                    </a:lnTo>
                    <a:lnTo>
                      <a:pt x="4855" y="0"/>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637" name="Shape 637"/>
              <p:cNvSpPr/>
              <p:nvPr/>
            </p:nvSpPr>
            <p:spPr>
              <a:xfrm>
                <a:off x="1287725" y="539125"/>
                <a:ext cx="121400" cy="121425"/>
              </a:xfrm>
              <a:custGeom>
                <a:avLst/>
                <a:gdLst/>
                <a:ahLst/>
                <a:cxnLst/>
                <a:rect l="0" t="0" r="0" b="0"/>
                <a:pathLst>
                  <a:path w="4856" h="4857" extrusionOk="0">
                    <a:moveTo>
                      <a:pt x="0" y="1"/>
                    </a:moveTo>
                    <a:lnTo>
                      <a:pt x="0" y="4856"/>
                    </a:lnTo>
                    <a:lnTo>
                      <a:pt x="4855" y="4856"/>
                    </a:lnTo>
                    <a:lnTo>
                      <a:pt x="4855" y="1"/>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638" name="Shape 638"/>
              <p:cNvSpPr/>
              <p:nvPr/>
            </p:nvSpPr>
            <p:spPr>
              <a:xfrm>
                <a:off x="1287725" y="990675"/>
                <a:ext cx="121400" cy="121400"/>
              </a:xfrm>
              <a:custGeom>
                <a:avLst/>
                <a:gdLst/>
                <a:ahLst/>
                <a:cxnLst/>
                <a:rect l="0" t="0" r="0" b="0"/>
                <a:pathLst>
                  <a:path w="4856" h="4856" extrusionOk="0">
                    <a:moveTo>
                      <a:pt x="0" y="0"/>
                    </a:moveTo>
                    <a:lnTo>
                      <a:pt x="0" y="4855"/>
                    </a:lnTo>
                    <a:lnTo>
                      <a:pt x="4855" y="4855"/>
                    </a:lnTo>
                    <a:lnTo>
                      <a:pt x="4855" y="0"/>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639" name="Shape 639"/>
              <p:cNvSpPr/>
              <p:nvPr/>
            </p:nvSpPr>
            <p:spPr>
              <a:xfrm>
                <a:off x="1287725" y="114117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40" name="Shape 640"/>
              <p:cNvSpPr/>
              <p:nvPr/>
            </p:nvSpPr>
            <p:spPr>
              <a:xfrm>
                <a:off x="1287725" y="1442200"/>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41" name="Shape 641"/>
              <p:cNvSpPr/>
              <p:nvPr/>
            </p:nvSpPr>
            <p:spPr>
              <a:xfrm>
                <a:off x="1287725" y="1592700"/>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42" name="Shape 642"/>
              <p:cNvSpPr/>
              <p:nvPr/>
            </p:nvSpPr>
            <p:spPr>
              <a:xfrm>
                <a:off x="1287725" y="2194750"/>
                <a:ext cx="121400" cy="121400"/>
              </a:xfrm>
              <a:custGeom>
                <a:avLst/>
                <a:gdLst/>
                <a:ahLst/>
                <a:cxnLst/>
                <a:rect l="0" t="0" r="0" b="0"/>
                <a:pathLst>
                  <a:path w="4856" h="4856" extrusionOk="0">
                    <a:moveTo>
                      <a:pt x="0" y="1"/>
                    </a:moveTo>
                    <a:lnTo>
                      <a:pt x="0" y="4856"/>
                    </a:lnTo>
                    <a:lnTo>
                      <a:pt x="4855" y="4856"/>
                    </a:lnTo>
                    <a:lnTo>
                      <a:pt x="4855" y="1"/>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643" name="Shape 643"/>
              <p:cNvSpPr/>
              <p:nvPr/>
            </p:nvSpPr>
            <p:spPr>
              <a:xfrm>
                <a:off x="1287725" y="234527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44" name="Shape 644"/>
              <p:cNvSpPr/>
              <p:nvPr/>
            </p:nvSpPr>
            <p:spPr>
              <a:xfrm>
                <a:off x="1287725" y="2646275"/>
                <a:ext cx="121400" cy="121425"/>
              </a:xfrm>
              <a:custGeom>
                <a:avLst/>
                <a:gdLst/>
                <a:ahLst/>
                <a:cxnLst/>
                <a:rect l="0" t="0" r="0" b="0"/>
                <a:pathLst>
                  <a:path w="4856" h="4857" extrusionOk="0">
                    <a:moveTo>
                      <a:pt x="0" y="1"/>
                    </a:moveTo>
                    <a:lnTo>
                      <a:pt x="0" y="4856"/>
                    </a:lnTo>
                    <a:lnTo>
                      <a:pt x="4855" y="4856"/>
                    </a:lnTo>
                    <a:lnTo>
                      <a:pt x="4855" y="1"/>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645" name="Shape 645"/>
              <p:cNvSpPr/>
              <p:nvPr/>
            </p:nvSpPr>
            <p:spPr>
              <a:xfrm>
                <a:off x="1287725" y="2796800"/>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46" name="Shape 646"/>
              <p:cNvSpPr/>
              <p:nvPr/>
            </p:nvSpPr>
            <p:spPr>
              <a:xfrm>
                <a:off x="1287725" y="309782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47" name="Shape 647"/>
              <p:cNvSpPr/>
              <p:nvPr/>
            </p:nvSpPr>
            <p:spPr>
              <a:xfrm>
                <a:off x="1287725" y="324832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48" name="Shape 648"/>
              <p:cNvSpPr/>
              <p:nvPr/>
            </p:nvSpPr>
            <p:spPr>
              <a:xfrm>
                <a:off x="1287725" y="3398850"/>
                <a:ext cx="121400" cy="121400"/>
              </a:xfrm>
              <a:custGeom>
                <a:avLst/>
                <a:gdLst/>
                <a:ahLst/>
                <a:cxnLst/>
                <a:rect l="0" t="0" r="0" b="0"/>
                <a:pathLst>
                  <a:path w="4856" h="4856" extrusionOk="0">
                    <a:moveTo>
                      <a:pt x="0" y="0"/>
                    </a:moveTo>
                    <a:lnTo>
                      <a:pt x="0" y="4855"/>
                    </a:lnTo>
                    <a:lnTo>
                      <a:pt x="4855" y="4855"/>
                    </a:lnTo>
                    <a:lnTo>
                      <a:pt x="4855" y="0"/>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649" name="Shape 649"/>
              <p:cNvSpPr/>
              <p:nvPr/>
            </p:nvSpPr>
            <p:spPr>
              <a:xfrm>
                <a:off x="1287725" y="3549350"/>
                <a:ext cx="121400" cy="121400"/>
              </a:xfrm>
              <a:custGeom>
                <a:avLst/>
                <a:gdLst/>
                <a:ahLst/>
                <a:cxnLst/>
                <a:rect l="0" t="0" r="0" b="0"/>
                <a:pathLst>
                  <a:path w="4856" h="4856" extrusionOk="0">
                    <a:moveTo>
                      <a:pt x="0" y="1"/>
                    </a:moveTo>
                    <a:lnTo>
                      <a:pt x="0" y="4856"/>
                    </a:lnTo>
                    <a:lnTo>
                      <a:pt x="4855" y="4856"/>
                    </a:lnTo>
                    <a:lnTo>
                      <a:pt x="4855" y="1"/>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650" name="Shape 650"/>
              <p:cNvSpPr/>
              <p:nvPr/>
            </p:nvSpPr>
            <p:spPr>
              <a:xfrm>
                <a:off x="1287725" y="4000875"/>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51" name="Shape 651"/>
              <p:cNvSpPr/>
              <p:nvPr/>
            </p:nvSpPr>
            <p:spPr>
              <a:xfrm>
                <a:off x="1287725" y="4151400"/>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52" name="Shape 652"/>
              <p:cNvSpPr/>
              <p:nvPr/>
            </p:nvSpPr>
            <p:spPr>
              <a:xfrm>
                <a:off x="1287725" y="4301900"/>
                <a:ext cx="121400" cy="121400"/>
              </a:xfrm>
              <a:custGeom>
                <a:avLst/>
                <a:gdLst/>
                <a:ahLst/>
                <a:cxnLst/>
                <a:rect l="0" t="0" r="0" b="0"/>
                <a:pathLst>
                  <a:path w="4856" h="4856" extrusionOk="0">
                    <a:moveTo>
                      <a:pt x="0" y="1"/>
                    </a:moveTo>
                    <a:lnTo>
                      <a:pt x="0" y="4856"/>
                    </a:lnTo>
                    <a:lnTo>
                      <a:pt x="4855" y="4856"/>
                    </a:lnTo>
                    <a:lnTo>
                      <a:pt x="4855" y="1"/>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653" name="Shape 653"/>
              <p:cNvSpPr/>
              <p:nvPr/>
            </p:nvSpPr>
            <p:spPr>
              <a:xfrm>
                <a:off x="1287725" y="460292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54" name="Shape 654"/>
              <p:cNvSpPr/>
              <p:nvPr/>
            </p:nvSpPr>
            <p:spPr>
              <a:xfrm>
                <a:off x="1287725" y="4903950"/>
                <a:ext cx="121400" cy="121400"/>
              </a:xfrm>
              <a:custGeom>
                <a:avLst/>
                <a:gdLst/>
                <a:ahLst/>
                <a:cxnLst/>
                <a:rect l="0" t="0" r="0" b="0"/>
                <a:pathLst>
                  <a:path w="4856" h="4856" extrusionOk="0">
                    <a:moveTo>
                      <a:pt x="0" y="1"/>
                    </a:moveTo>
                    <a:lnTo>
                      <a:pt x="0" y="4856"/>
                    </a:lnTo>
                    <a:lnTo>
                      <a:pt x="4855" y="4856"/>
                    </a:lnTo>
                    <a:lnTo>
                      <a:pt x="4855" y="1"/>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655" name="Shape 655"/>
              <p:cNvSpPr/>
              <p:nvPr/>
            </p:nvSpPr>
            <p:spPr>
              <a:xfrm>
                <a:off x="1287725" y="5355475"/>
                <a:ext cx="121400" cy="121400"/>
              </a:xfrm>
              <a:custGeom>
                <a:avLst/>
                <a:gdLst/>
                <a:ahLst/>
                <a:cxnLst/>
                <a:rect l="0" t="0" r="0" b="0"/>
                <a:pathLst>
                  <a:path w="4856" h="4856" extrusionOk="0">
                    <a:moveTo>
                      <a:pt x="0" y="1"/>
                    </a:moveTo>
                    <a:lnTo>
                      <a:pt x="0" y="4856"/>
                    </a:lnTo>
                    <a:lnTo>
                      <a:pt x="4855" y="4856"/>
                    </a:lnTo>
                    <a:lnTo>
                      <a:pt x="4855" y="1"/>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656" name="Shape 656"/>
              <p:cNvSpPr/>
              <p:nvPr/>
            </p:nvSpPr>
            <p:spPr>
              <a:xfrm>
                <a:off x="1438225" y="23812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57" name="Shape 657"/>
              <p:cNvSpPr/>
              <p:nvPr/>
            </p:nvSpPr>
            <p:spPr>
              <a:xfrm>
                <a:off x="1438225" y="539125"/>
                <a:ext cx="121400" cy="121425"/>
              </a:xfrm>
              <a:custGeom>
                <a:avLst/>
                <a:gdLst/>
                <a:ahLst/>
                <a:cxnLst/>
                <a:rect l="0" t="0" r="0" b="0"/>
                <a:pathLst>
                  <a:path w="4856" h="4857" extrusionOk="0">
                    <a:moveTo>
                      <a:pt x="1" y="1"/>
                    </a:moveTo>
                    <a:lnTo>
                      <a:pt x="1" y="4856"/>
                    </a:lnTo>
                    <a:lnTo>
                      <a:pt x="4856" y="4856"/>
                    </a:lnTo>
                    <a:lnTo>
                      <a:pt x="4856" y="1"/>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658" name="Shape 658"/>
              <p:cNvSpPr/>
              <p:nvPr/>
            </p:nvSpPr>
            <p:spPr>
              <a:xfrm>
                <a:off x="1438225" y="689650"/>
                <a:ext cx="121400" cy="121400"/>
              </a:xfrm>
              <a:custGeom>
                <a:avLst/>
                <a:gdLst/>
                <a:ahLst/>
                <a:cxnLst/>
                <a:rect l="0" t="0" r="0" b="0"/>
                <a:pathLst>
                  <a:path w="4856" h="4856" extrusionOk="0">
                    <a:moveTo>
                      <a:pt x="1" y="0"/>
                    </a:moveTo>
                    <a:lnTo>
                      <a:pt x="1" y="4855"/>
                    </a:lnTo>
                    <a:lnTo>
                      <a:pt x="4856" y="4855"/>
                    </a:lnTo>
                    <a:lnTo>
                      <a:pt x="4856" y="0"/>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659" name="Shape 659"/>
              <p:cNvSpPr/>
              <p:nvPr/>
            </p:nvSpPr>
            <p:spPr>
              <a:xfrm>
                <a:off x="1438225" y="840150"/>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60" name="Shape 660"/>
              <p:cNvSpPr/>
              <p:nvPr/>
            </p:nvSpPr>
            <p:spPr>
              <a:xfrm>
                <a:off x="1438225" y="99067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61" name="Shape 661"/>
              <p:cNvSpPr/>
              <p:nvPr/>
            </p:nvSpPr>
            <p:spPr>
              <a:xfrm>
                <a:off x="1438225" y="114117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62" name="Shape 662"/>
              <p:cNvSpPr/>
              <p:nvPr/>
            </p:nvSpPr>
            <p:spPr>
              <a:xfrm>
                <a:off x="1438225" y="1291700"/>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63" name="Shape 663"/>
              <p:cNvSpPr/>
              <p:nvPr/>
            </p:nvSpPr>
            <p:spPr>
              <a:xfrm>
                <a:off x="1438225" y="1442200"/>
                <a:ext cx="121400" cy="121400"/>
              </a:xfrm>
              <a:custGeom>
                <a:avLst/>
                <a:gdLst/>
                <a:ahLst/>
                <a:cxnLst/>
                <a:rect l="0" t="0" r="0" b="0"/>
                <a:pathLst>
                  <a:path w="4856" h="4856" extrusionOk="0">
                    <a:moveTo>
                      <a:pt x="1" y="0"/>
                    </a:moveTo>
                    <a:lnTo>
                      <a:pt x="1" y="4856"/>
                    </a:lnTo>
                    <a:lnTo>
                      <a:pt x="4856" y="4856"/>
                    </a:lnTo>
                    <a:lnTo>
                      <a:pt x="4856" y="0"/>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664" name="Shape 664"/>
              <p:cNvSpPr/>
              <p:nvPr/>
            </p:nvSpPr>
            <p:spPr>
              <a:xfrm>
                <a:off x="1438225" y="1592700"/>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65" name="Shape 665"/>
              <p:cNvSpPr/>
              <p:nvPr/>
            </p:nvSpPr>
            <p:spPr>
              <a:xfrm>
                <a:off x="1438225" y="1743225"/>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66" name="Shape 666"/>
              <p:cNvSpPr/>
              <p:nvPr/>
            </p:nvSpPr>
            <p:spPr>
              <a:xfrm>
                <a:off x="1438225" y="189372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67" name="Shape 667"/>
              <p:cNvSpPr/>
              <p:nvPr/>
            </p:nvSpPr>
            <p:spPr>
              <a:xfrm>
                <a:off x="1438225" y="2044250"/>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68" name="Shape 668"/>
              <p:cNvSpPr/>
              <p:nvPr/>
            </p:nvSpPr>
            <p:spPr>
              <a:xfrm>
                <a:off x="1438225" y="2194750"/>
                <a:ext cx="121400" cy="121400"/>
              </a:xfrm>
              <a:custGeom>
                <a:avLst/>
                <a:gdLst/>
                <a:ahLst/>
                <a:cxnLst/>
                <a:rect l="0" t="0" r="0" b="0"/>
                <a:pathLst>
                  <a:path w="4856" h="4856" extrusionOk="0">
                    <a:moveTo>
                      <a:pt x="1" y="1"/>
                    </a:moveTo>
                    <a:lnTo>
                      <a:pt x="1" y="4856"/>
                    </a:lnTo>
                    <a:lnTo>
                      <a:pt x="4856" y="4856"/>
                    </a:lnTo>
                    <a:lnTo>
                      <a:pt x="4856" y="1"/>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669" name="Shape 669"/>
              <p:cNvSpPr/>
              <p:nvPr/>
            </p:nvSpPr>
            <p:spPr>
              <a:xfrm>
                <a:off x="1438225" y="249577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70" name="Shape 670"/>
              <p:cNvSpPr/>
              <p:nvPr/>
            </p:nvSpPr>
            <p:spPr>
              <a:xfrm>
                <a:off x="1438225" y="2646275"/>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71" name="Shape 671"/>
              <p:cNvSpPr/>
              <p:nvPr/>
            </p:nvSpPr>
            <p:spPr>
              <a:xfrm>
                <a:off x="1438225" y="2947300"/>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72" name="Shape 672"/>
              <p:cNvSpPr/>
              <p:nvPr/>
            </p:nvSpPr>
            <p:spPr>
              <a:xfrm>
                <a:off x="1438225" y="309782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73" name="Shape 673"/>
              <p:cNvSpPr/>
              <p:nvPr/>
            </p:nvSpPr>
            <p:spPr>
              <a:xfrm>
                <a:off x="1438225" y="3248325"/>
                <a:ext cx="121400" cy="121400"/>
              </a:xfrm>
              <a:custGeom>
                <a:avLst/>
                <a:gdLst/>
                <a:ahLst/>
                <a:cxnLst/>
                <a:rect l="0" t="0" r="0" b="0"/>
                <a:pathLst>
                  <a:path w="4856" h="4856" extrusionOk="0">
                    <a:moveTo>
                      <a:pt x="1" y="1"/>
                    </a:moveTo>
                    <a:lnTo>
                      <a:pt x="1" y="4856"/>
                    </a:lnTo>
                    <a:lnTo>
                      <a:pt x="4856" y="4856"/>
                    </a:lnTo>
                    <a:lnTo>
                      <a:pt x="4856" y="1"/>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674" name="Shape 674"/>
              <p:cNvSpPr/>
              <p:nvPr/>
            </p:nvSpPr>
            <p:spPr>
              <a:xfrm>
                <a:off x="1438225" y="3398850"/>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75" name="Shape 675"/>
              <p:cNvSpPr/>
              <p:nvPr/>
            </p:nvSpPr>
            <p:spPr>
              <a:xfrm>
                <a:off x="1438225" y="3549350"/>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76" name="Shape 676"/>
              <p:cNvSpPr/>
              <p:nvPr/>
            </p:nvSpPr>
            <p:spPr>
              <a:xfrm>
                <a:off x="1438225" y="3699875"/>
                <a:ext cx="121400" cy="121400"/>
              </a:xfrm>
              <a:custGeom>
                <a:avLst/>
                <a:gdLst/>
                <a:ahLst/>
                <a:cxnLst/>
                <a:rect l="0" t="0" r="0" b="0"/>
                <a:pathLst>
                  <a:path w="4856" h="4856" extrusionOk="0">
                    <a:moveTo>
                      <a:pt x="1" y="0"/>
                    </a:moveTo>
                    <a:lnTo>
                      <a:pt x="1" y="4855"/>
                    </a:lnTo>
                    <a:lnTo>
                      <a:pt x="4856" y="4855"/>
                    </a:lnTo>
                    <a:lnTo>
                      <a:pt x="4856" y="0"/>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677" name="Shape 677"/>
              <p:cNvSpPr/>
              <p:nvPr/>
            </p:nvSpPr>
            <p:spPr>
              <a:xfrm>
                <a:off x="1438225" y="3850375"/>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78" name="Shape 678"/>
              <p:cNvSpPr/>
              <p:nvPr/>
            </p:nvSpPr>
            <p:spPr>
              <a:xfrm>
                <a:off x="1438225" y="4000875"/>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79" name="Shape 679"/>
              <p:cNvSpPr/>
              <p:nvPr/>
            </p:nvSpPr>
            <p:spPr>
              <a:xfrm>
                <a:off x="1438225" y="4301900"/>
                <a:ext cx="121400" cy="121400"/>
              </a:xfrm>
              <a:custGeom>
                <a:avLst/>
                <a:gdLst/>
                <a:ahLst/>
                <a:cxnLst/>
                <a:rect l="0" t="0" r="0" b="0"/>
                <a:pathLst>
                  <a:path w="4856" h="4856" extrusionOk="0">
                    <a:moveTo>
                      <a:pt x="1" y="1"/>
                    </a:moveTo>
                    <a:lnTo>
                      <a:pt x="1" y="4856"/>
                    </a:lnTo>
                    <a:lnTo>
                      <a:pt x="4856" y="4856"/>
                    </a:lnTo>
                    <a:lnTo>
                      <a:pt x="4856" y="1"/>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680" name="Shape 680"/>
              <p:cNvSpPr/>
              <p:nvPr/>
            </p:nvSpPr>
            <p:spPr>
              <a:xfrm>
                <a:off x="1438225" y="4452425"/>
                <a:ext cx="121400" cy="121400"/>
              </a:xfrm>
              <a:custGeom>
                <a:avLst/>
                <a:gdLst/>
                <a:ahLst/>
                <a:cxnLst/>
                <a:rect l="0" t="0" r="0" b="0"/>
                <a:pathLst>
                  <a:path w="4856" h="4856" extrusionOk="0">
                    <a:moveTo>
                      <a:pt x="1" y="0"/>
                    </a:moveTo>
                    <a:lnTo>
                      <a:pt x="1" y="4855"/>
                    </a:lnTo>
                    <a:lnTo>
                      <a:pt x="4856" y="4855"/>
                    </a:lnTo>
                    <a:lnTo>
                      <a:pt x="4856" y="0"/>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681" name="Shape 681"/>
              <p:cNvSpPr/>
              <p:nvPr/>
            </p:nvSpPr>
            <p:spPr>
              <a:xfrm>
                <a:off x="1438225" y="460292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82" name="Shape 682"/>
              <p:cNvSpPr/>
              <p:nvPr/>
            </p:nvSpPr>
            <p:spPr>
              <a:xfrm>
                <a:off x="1438225" y="4753450"/>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83" name="Shape 683"/>
              <p:cNvSpPr/>
              <p:nvPr/>
            </p:nvSpPr>
            <p:spPr>
              <a:xfrm>
                <a:off x="1438225" y="4903950"/>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84" name="Shape 684"/>
              <p:cNvSpPr/>
              <p:nvPr/>
            </p:nvSpPr>
            <p:spPr>
              <a:xfrm>
                <a:off x="1438225" y="5054450"/>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85" name="Shape 685"/>
              <p:cNvSpPr/>
              <p:nvPr/>
            </p:nvSpPr>
            <p:spPr>
              <a:xfrm>
                <a:off x="1438225" y="5204975"/>
                <a:ext cx="121400" cy="121400"/>
              </a:xfrm>
              <a:custGeom>
                <a:avLst/>
                <a:gdLst/>
                <a:ahLst/>
                <a:cxnLst/>
                <a:rect l="0" t="0" r="0" b="0"/>
                <a:pathLst>
                  <a:path w="4856" h="4856" extrusionOk="0">
                    <a:moveTo>
                      <a:pt x="1" y="0"/>
                    </a:moveTo>
                    <a:lnTo>
                      <a:pt x="1" y="4856"/>
                    </a:lnTo>
                    <a:lnTo>
                      <a:pt x="4856" y="4856"/>
                    </a:lnTo>
                    <a:lnTo>
                      <a:pt x="4856" y="0"/>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686" name="Shape 686"/>
              <p:cNvSpPr/>
              <p:nvPr/>
            </p:nvSpPr>
            <p:spPr>
              <a:xfrm>
                <a:off x="1438225" y="5355475"/>
                <a:ext cx="121400" cy="121400"/>
              </a:xfrm>
              <a:custGeom>
                <a:avLst/>
                <a:gdLst/>
                <a:ahLst/>
                <a:cxnLst/>
                <a:rect l="0" t="0" r="0" b="0"/>
                <a:pathLst>
                  <a:path w="4856" h="4856" extrusionOk="0">
                    <a:moveTo>
                      <a:pt x="1" y="1"/>
                    </a:moveTo>
                    <a:lnTo>
                      <a:pt x="1" y="4856"/>
                    </a:lnTo>
                    <a:lnTo>
                      <a:pt x="4856" y="4856"/>
                    </a:lnTo>
                    <a:lnTo>
                      <a:pt x="4856" y="1"/>
                    </a:lnTo>
                    <a:close/>
                  </a:path>
                </a:pathLst>
              </a:custGeom>
              <a:solidFill>
                <a:srgbClr val="006699"/>
              </a:solidFill>
              <a:ln>
                <a:noFill/>
              </a:ln>
            </p:spPr>
            <p:txBody>
              <a:bodyPr wrap="square" lIns="91425" tIns="91425" rIns="91425" bIns="91425" anchor="ctr" anchorCtr="0">
                <a:noAutofit/>
              </a:bodyPr>
              <a:lstStyle/>
              <a:p>
                <a:pPr lvl="0">
                  <a:spcBef>
                    <a:spcPts val="0"/>
                  </a:spcBef>
                  <a:buNone/>
                </a:pPr>
                <a:endParaRPr sz="2489"/>
              </a:p>
            </p:txBody>
          </p:sp>
          <p:sp>
            <p:nvSpPr>
              <p:cNvPr id="687" name="Shape 687"/>
              <p:cNvSpPr/>
              <p:nvPr/>
            </p:nvSpPr>
            <p:spPr>
              <a:xfrm>
                <a:off x="1588750" y="238125"/>
                <a:ext cx="121400" cy="121400"/>
              </a:xfrm>
              <a:custGeom>
                <a:avLst/>
                <a:gdLst/>
                <a:ahLst/>
                <a:cxnLst/>
                <a:rect l="0" t="0" r="0" b="0"/>
                <a:pathLst>
                  <a:path w="4856" h="4856" extrusionOk="0">
                    <a:moveTo>
                      <a:pt x="0" y="0"/>
                    </a:moveTo>
                    <a:lnTo>
                      <a:pt x="0" y="4855"/>
                    </a:lnTo>
                    <a:lnTo>
                      <a:pt x="4855" y="4855"/>
                    </a:lnTo>
                    <a:lnTo>
                      <a:pt x="4855" y="0"/>
                    </a:lnTo>
                    <a:close/>
                  </a:path>
                </a:pathLst>
              </a:custGeom>
              <a:solidFill>
                <a:srgbClr val="006699"/>
              </a:solidFill>
              <a:ln>
                <a:noFill/>
              </a:ln>
            </p:spPr>
            <p:txBody>
              <a:bodyPr wrap="square" lIns="91425" tIns="91425" rIns="91425" bIns="91425" anchor="ctr" anchorCtr="0">
                <a:noAutofit/>
              </a:bodyPr>
              <a:lstStyle/>
              <a:p>
                <a:pPr lvl="0">
                  <a:spcBef>
                    <a:spcPts val="0"/>
                  </a:spcBef>
                  <a:buNone/>
                </a:pPr>
                <a:endParaRPr sz="2489"/>
              </a:p>
            </p:txBody>
          </p:sp>
          <p:sp>
            <p:nvSpPr>
              <p:cNvPr id="688" name="Shape 688"/>
              <p:cNvSpPr/>
              <p:nvPr/>
            </p:nvSpPr>
            <p:spPr>
              <a:xfrm>
                <a:off x="1588750" y="840150"/>
                <a:ext cx="121400" cy="121400"/>
              </a:xfrm>
              <a:custGeom>
                <a:avLst/>
                <a:gdLst/>
                <a:ahLst/>
                <a:cxnLst/>
                <a:rect l="0" t="0" r="0" b="0"/>
                <a:pathLst>
                  <a:path w="4856" h="4856" extrusionOk="0">
                    <a:moveTo>
                      <a:pt x="0" y="1"/>
                    </a:moveTo>
                    <a:lnTo>
                      <a:pt x="0" y="4856"/>
                    </a:lnTo>
                    <a:lnTo>
                      <a:pt x="4855" y="4856"/>
                    </a:lnTo>
                    <a:lnTo>
                      <a:pt x="4855" y="1"/>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689" name="Shape 689"/>
              <p:cNvSpPr/>
              <p:nvPr/>
            </p:nvSpPr>
            <p:spPr>
              <a:xfrm>
                <a:off x="1588750" y="99067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90" name="Shape 690"/>
              <p:cNvSpPr/>
              <p:nvPr/>
            </p:nvSpPr>
            <p:spPr>
              <a:xfrm>
                <a:off x="1588750" y="1442200"/>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91" name="Shape 691"/>
              <p:cNvSpPr/>
              <p:nvPr/>
            </p:nvSpPr>
            <p:spPr>
              <a:xfrm>
                <a:off x="1588750" y="1743225"/>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92" name="Shape 692"/>
              <p:cNvSpPr/>
              <p:nvPr/>
            </p:nvSpPr>
            <p:spPr>
              <a:xfrm>
                <a:off x="1588750" y="2194750"/>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93" name="Shape 693"/>
              <p:cNvSpPr/>
              <p:nvPr/>
            </p:nvSpPr>
            <p:spPr>
              <a:xfrm>
                <a:off x="1588750" y="249577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94" name="Shape 694"/>
              <p:cNvSpPr/>
              <p:nvPr/>
            </p:nvSpPr>
            <p:spPr>
              <a:xfrm>
                <a:off x="1588750" y="2796800"/>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95" name="Shape 695"/>
              <p:cNvSpPr/>
              <p:nvPr/>
            </p:nvSpPr>
            <p:spPr>
              <a:xfrm>
                <a:off x="1588750" y="2947300"/>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96" name="Shape 696"/>
              <p:cNvSpPr/>
              <p:nvPr/>
            </p:nvSpPr>
            <p:spPr>
              <a:xfrm>
                <a:off x="1588750" y="324832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97" name="Shape 697"/>
              <p:cNvSpPr/>
              <p:nvPr/>
            </p:nvSpPr>
            <p:spPr>
              <a:xfrm>
                <a:off x="1588750" y="3398850"/>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98" name="Shape 698"/>
              <p:cNvSpPr/>
              <p:nvPr/>
            </p:nvSpPr>
            <p:spPr>
              <a:xfrm>
                <a:off x="1588750" y="369987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99" name="Shape 699"/>
              <p:cNvSpPr/>
              <p:nvPr/>
            </p:nvSpPr>
            <p:spPr>
              <a:xfrm>
                <a:off x="1588750" y="3850375"/>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00" name="Shape 700"/>
              <p:cNvSpPr/>
              <p:nvPr/>
            </p:nvSpPr>
            <p:spPr>
              <a:xfrm>
                <a:off x="1588750" y="4151400"/>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01" name="Shape 701"/>
              <p:cNvSpPr/>
              <p:nvPr/>
            </p:nvSpPr>
            <p:spPr>
              <a:xfrm>
                <a:off x="1588750" y="4301900"/>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02" name="Shape 702"/>
              <p:cNvSpPr/>
              <p:nvPr/>
            </p:nvSpPr>
            <p:spPr>
              <a:xfrm>
                <a:off x="1588750" y="445242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03" name="Shape 703"/>
              <p:cNvSpPr/>
              <p:nvPr/>
            </p:nvSpPr>
            <p:spPr>
              <a:xfrm>
                <a:off x="1588750" y="4602925"/>
                <a:ext cx="121400" cy="121400"/>
              </a:xfrm>
              <a:custGeom>
                <a:avLst/>
                <a:gdLst/>
                <a:ahLst/>
                <a:cxnLst/>
                <a:rect l="0" t="0" r="0" b="0"/>
                <a:pathLst>
                  <a:path w="4856" h="4856" extrusionOk="0">
                    <a:moveTo>
                      <a:pt x="0" y="1"/>
                    </a:moveTo>
                    <a:lnTo>
                      <a:pt x="0" y="4856"/>
                    </a:lnTo>
                    <a:lnTo>
                      <a:pt x="4855" y="4856"/>
                    </a:lnTo>
                    <a:lnTo>
                      <a:pt x="4855" y="1"/>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704" name="Shape 704"/>
              <p:cNvSpPr/>
              <p:nvPr/>
            </p:nvSpPr>
            <p:spPr>
              <a:xfrm>
                <a:off x="1588750" y="4903950"/>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05" name="Shape 705"/>
              <p:cNvSpPr/>
              <p:nvPr/>
            </p:nvSpPr>
            <p:spPr>
              <a:xfrm>
                <a:off x="1588750" y="5204975"/>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06" name="Shape 706"/>
              <p:cNvSpPr/>
              <p:nvPr/>
            </p:nvSpPr>
            <p:spPr>
              <a:xfrm>
                <a:off x="1739250" y="23812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07" name="Shape 707"/>
              <p:cNvSpPr/>
              <p:nvPr/>
            </p:nvSpPr>
            <p:spPr>
              <a:xfrm>
                <a:off x="1739250" y="840150"/>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08" name="Shape 708"/>
              <p:cNvSpPr/>
              <p:nvPr/>
            </p:nvSpPr>
            <p:spPr>
              <a:xfrm>
                <a:off x="1739250" y="114117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09" name="Shape 709"/>
              <p:cNvSpPr/>
              <p:nvPr/>
            </p:nvSpPr>
            <p:spPr>
              <a:xfrm>
                <a:off x="1739250" y="1442200"/>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10" name="Shape 710"/>
              <p:cNvSpPr/>
              <p:nvPr/>
            </p:nvSpPr>
            <p:spPr>
              <a:xfrm>
                <a:off x="1739250" y="189372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11" name="Shape 711"/>
              <p:cNvSpPr/>
              <p:nvPr/>
            </p:nvSpPr>
            <p:spPr>
              <a:xfrm>
                <a:off x="1739250" y="2495775"/>
                <a:ext cx="121400" cy="121400"/>
              </a:xfrm>
              <a:custGeom>
                <a:avLst/>
                <a:gdLst/>
                <a:ahLst/>
                <a:cxnLst/>
                <a:rect l="0" t="0" r="0" b="0"/>
                <a:pathLst>
                  <a:path w="4856" h="4856" extrusionOk="0">
                    <a:moveTo>
                      <a:pt x="1" y="1"/>
                    </a:moveTo>
                    <a:lnTo>
                      <a:pt x="1" y="4856"/>
                    </a:lnTo>
                    <a:lnTo>
                      <a:pt x="4856" y="4856"/>
                    </a:lnTo>
                    <a:lnTo>
                      <a:pt x="4856" y="1"/>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712" name="Shape 712"/>
              <p:cNvSpPr/>
              <p:nvPr/>
            </p:nvSpPr>
            <p:spPr>
              <a:xfrm>
                <a:off x="1739250" y="2646275"/>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13" name="Shape 713"/>
              <p:cNvSpPr/>
              <p:nvPr/>
            </p:nvSpPr>
            <p:spPr>
              <a:xfrm>
                <a:off x="1739250" y="369987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14" name="Shape 714"/>
              <p:cNvSpPr/>
              <p:nvPr/>
            </p:nvSpPr>
            <p:spPr>
              <a:xfrm>
                <a:off x="1739250" y="4151400"/>
                <a:ext cx="121400" cy="121400"/>
              </a:xfrm>
              <a:custGeom>
                <a:avLst/>
                <a:gdLst/>
                <a:ahLst/>
                <a:cxnLst/>
                <a:rect l="0" t="0" r="0" b="0"/>
                <a:pathLst>
                  <a:path w="4856" h="4856" extrusionOk="0">
                    <a:moveTo>
                      <a:pt x="1" y="0"/>
                    </a:moveTo>
                    <a:lnTo>
                      <a:pt x="1" y="4856"/>
                    </a:lnTo>
                    <a:lnTo>
                      <a:pt x="4856" y="4856"/>
                    </a:lnTo>
                    <a:lnTo>
                      <a:pt x="4856" y="0"/>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715" name="Shape 715"/>
              <p:cNvSpPr/>
              <p:nvPr/>
            </p:nvSpPr>
            <p:spPr>
              <a:xfrm>
                <a:off x="1739250" y="4903950"/>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16" name="Shape 716"/>
              <p:cNvSpPr/>
              <p:nvPr/>
            </p:nvSpPr>
            <p:spPr>
              <a:xfrm>
                <a:off x="1739250" y="535547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17" name="Shape 717"/>
              <p:cNvSpPr/>
              <p:nvPr/>
            </p:nvSpPr>
            <p:spPr>
              <a:xfrm>
                <a:off x="1889750" y="388625"/>
                <a:ext cx="121425" cy="121400"/>
              </a:xfrm>
              <a:custGeom>
                <a:avLst/>
                <a:gdLst/>
                <a:ahLst/>
                <a:cxnLst/>
                <a:rect l="0" t="0" r="0" b="0"/>
                <a:pathLst>
                  <a:path w="4857" h="4856" extrusionOk="0">
                    <a:moveTo>
                      <a:pt x="1" y="0"/>
                    </a:moveTo>
                    <a:lnTo>
                      <a:pt x="1" y="4856"/>
                    </a:lnTo>
                    <a:lnTo>
                      <a:pt x="4856" y="4856"/>
                    </a:lnTo>
                    <a:lnTo>
                      <a:pt x="4856" y="0"/>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718" name="Shape 718"/>
              <p:cNvSpPr/>
              <p:nvPr/>
            </p:nvSpPr>
            <p:spPr>
              <a:xfrm>
                <a:off x="1889750" y="840150"/>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19" name="Shape 719"/>
              <p:cNvSpPr/>
              <p:nvPr/>
            </p:nvSpPr>
            <p:spPr>
              <a:xfrm>
                <a:off x="1889750" y="3398850"/>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20" name="Shape 720"/>
              <p:cNvSpPr/>
              <p:nvPr/>
            </p:nvSpPr>
            <p:spPr>
              <a:xfrm>
                <a:off x="1889750" y="4602925"/>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21" name="Shape 721"/>
              <p:cNvSpPr/>
              <p:nvPr/>
            </p:nvSpPr>
            <p:spPr>
              <a:xfrm>
                <a:off x="1889750" y="5204975"/>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22" name="Shape 722"/>
              <p:cNvSpPr/>
              <p:nvPr/>
            </p:nvSpPr>
            <p:spPr>
              <a:xfrm>
                <a:off x="2040275" y="689650"/>
                <a:ext cx="121400" cy="121400"/>
              </a:xfrm>
              <a:custGeom>
                <a:avLst/>
                <a:gdLst/>
                <a:ahLst/>
                <a:cxnLst/>
                <a:rect l="0" t="0" r="0" b="0"/>
                <a:pathLst>
                  <a:path w="4856" h="4856" extrusionOk="0">
                    <a:moveTo>
                      <a:pt x="0" y="0"/>
                    </a:moveTo>
                    <a:lnTo>
                      <a:pt x="0" y="4855"/>
                    </a:lnTo>
                    <a:lnTo>
                      <a:pt x="4856" y="4855"/>
                    </a:lnTo>
                    <a:lnTo>
                      <a:pt x="4856" y="0"/>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723" name="Shape 723"/>
              <p:cNvSpPr/>
              <p:nvPr/>
            </p:nvSpPr>
            <p:spPr>
              <a:xfrm>
                <a:off x="2040275" y="1893725"/>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24" name="Shape 724"/>
              <p:cNvSpPr/>
              <p:nvPr/>
            </p:nvSpPr>
            <p:spPr>
              <a:xfrm>
                <a:off x="2040275" y="2796800"/>
                <a:ext cx="121400" cy="121400"/>
              </a:xfrm>
              <a:custGeom>
                <a:avLst/>
                <a:gdLst/>
                <a:ahLst/>
                <a:cxnLst/>
                <a:rect l="0" t="0" r="0" b="0"/>
                <a:pathLst>
                  <a:path w="4856" h="4856" extrusionOk="0">
                    <a:moveTo>
                      <a:pt x="0" y="0"/>
                    </a:moveTo>
                    <a:lnTo>
                      <a:pt x="0"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25" name="Shape 725"/>
              <p:cNvSpPr/>
              <p:nvPr/>
            </p:nvSpPr>
            <p:spPr>
              <a:xfrm>
                <a:off x="2190775" y="5054450"/>
                <a:ext cx="121425" cy="121425"/>
              </a:xfrm>
              <a:custGeom>
                <a:avLst/>
                <a:gdLst/>
                <a:ahLst/>
                <a:cxnLst/>
                <a:rect l="0" t="0" r="0" b="0"/>
                <a:pathLst>
                  <a:path w="4857"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26" name="Shape 726"/>
              <p:cNvSpPr/>
              <p:nvPr/>
            </p:nvSpPr>
            <p:spPr>
              <a:xfrm>
                <a:off x="2341300" y="4753450"/>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27" name="Shape 727"/>
              <p:cNvSpPr/>
              <p:nvPr/>
            </p:nvSpPr>
            <p:spPr>
              <a:xfrm>
                <a:off x="2642325" y="2646275"/>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28" name="Shape 728"/>
              <p:cNvSpPr/>
              <p:nvPr/>
            </p:nvSpPr>
            <p:spPr>
              <a:xfrm>
                <a:off x="2642325" y="5204975"/>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29" name="Shape 729"/>
              <p:cNvSpPr/>
              <p:nvPr/>
            </p:nvSpPr>
            <p:spPr>
              <a:xfrm>
                <a:off x="3244350" y="990675"/>
                <a:ext cx="121425" cy="121400"/>
              </a:xfrm>
              <a:custGeom>
                <a:avLst/>
                <a:gdLst/>
                <a:ahLst/>
                <a:cxnLst/>
                <a:rect l="0" t="0" r="0" b="0"/>
                <a:pathLst>
                  <a:path w="4857" h="4856" extrusionOk="0">
                    <a:moveTo>
                      <a:pt x="1" y="0"/>
                    </a:moveTo>
                    <a:lnTo>
                      <a:pt x="1" y="4855"/>
                    </a:lnTo>
                    <a:lnTo>
                      <a:pt x="4856" y="4855"/>
                    </a:lnTo>
                    <a:lnTo>
                      <a:pt x="4856" y="0"/>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grpSp>
        <p:grpSp>
          <p:nvGrpSpPr>
            <p:cNvPr id="730" name="Shape 730"/>
            <p:cNvGrpSpPr/>
            <p:nvPr/>
          </p:nvGrpSpPr>
          <p:grpSpPr>
            <a:xfrm rot="10800000">
              <a:off x="6367294" y="28698"/>
              <a:ext cx="2017554" cy="5086302"/>
              <a:chOff x="1588750" y="238125"/>
              <a:chExt cx="2078025" cy="5238750"/>
            </a:xfrm>
            <a:solidFill>
              <a:srgbClr val="006699"/>
            </a:solidFill>
          </p:grpSpPr>
          <p:sp>
            <p:nvSpPr>
              <p:cNvPr id="731" name="Shape 731"/>
              <p:cNvSpPr/>
              <p:nvPr/>
            </p:nvSpPr>
            <p:spPr>
              <a:xfrm>
                <a:off x="1588750" y="1291700"/>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32" name="Shape 732"/>
              <p:cNvSpPr/>
              <p:nvPr/>
            </p:nvSpPr>
            <p:spPr>
              <a:xfrm>
                <a:off x="1588750" y="1592700"/>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33" name="Shape 733"/>
              <p:cNvSpPr/>
              <p:nvPr/>
            </p:nvSpPr>
            <p:spPr>
              <a:xfrm>
                <a:off x="1588750" y="2646275"/>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34" name="Shape 734"/>
              <p:cNvSpPr/>
              <p:nvPr/>
            </p:nvSpPr>
            <p:spPr>
              <a:xfrm>
                <a:off x="1588750" y="4000875"/>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35" name="Shape 735"/>
              <p:cNvSpPr/>
              <p:nvPr/>
            </p:nvSpPr>
            <p:spPr>
              <a:xfrm>
                <a:off x="1588750" y="4753450"/>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36" name="Shape 736"/>
              <p:cNvSpPr/>
              <p:nvPr/>
            </p:nvSpPr>
            <p:spPr>
              <a:xfrm>
                <a:off x="1588750" y="5054450"/>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37" name="Shape 737"/>
              <p:cNvSpPr/>
              <p:nvPr/>
            </p:nvSpPr>
            <p:spPr>
              <a:xfrm>
                <a:off x="1739250" y="539125"/>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38" name="Shape 738"/>
              <p:cNvSpPr/>
              <p:nvPr/>
            </p:nvSpPr>
            <p:spPr>
              <a:xfrm>
                <a:off x="1739250" y="1291700"/>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39" name="Shape 739"/>
              <p:cNvSpPr/>
              <p:nvPr/>
            </p:nvSpPr>
            <p:spPr>
              <a:xfrm>
                <a:off x="1739250" y="2796800"/>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40" name="Shape 740"/>
              <p:cNvSpPr/>
              <p:nvPr/>
            </p:nvSpPr>
            <p:spPr>
              <a:xfrm>
                <a:off x="1739250" y="3398850"/>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41" name="Shape 741"/>
              <p:cNvSpPr/>
              <p:nvPr/>
            </p:nvSpPr>
            <p:spPr>
              <a:xfrm>
                <a:off x="1739250" y="3549350"/>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42" name="Shape 742"/>
              <p:cNvSpPr/>
              <p:nvPr/>
            </p:nvSpPr>
            <p:spPr>
              <a:xfrm>
                <a:off x="1739250" y="4301900"/>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43" name="Shape 743"/>
              <p:cNvSpPr/>
              <p:nvPr/>
            </p:nvSpPr>
            <p:spPr>
              <a:xfrm>
                <a:off x="1739250" y="5204975"/>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44" name="Shape 744"/>
              <p:cNvSpPr/>
              <p:nvPr/>
            </p:nvSpPr>
            <p:spPr>
              <a:xfrm>
                <a:off x="1889750" y="238125"/>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45" name="Shape 745"/>
              <p:cNvSpPr/>
              <p:nvPr/>
            </p:nvSpPr>
            <p:spPr>
              <a:xfrm>
                <a:off x="1889750" y="1442200"/>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46" name="Shape 746"/>
              <p:cNvSpPr/>
              <p:nvPr/>
            </p:nvSpPr>
            <p:spPr>
              <a:xfrm>
                <a:off x="1889750" y="1743225"/>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47" name="Shape 747"/>
              <p:cNvSpPr/>
              <p:nvPr/>
            </p:nvSpPr>
            <p:spPr>
              <a:xfrm>
                <a:off x="1889750" y="1893725"/>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48" name="Shape 748"/>
              <p:cNvSpPr/>
              <p:nvPr/>
            </p:nvSpPr>
            <p:spPr>
              <a:xfrm>
                <a:off x="1889750" y="2044250"/>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49" name="Shape 749"/>
              <p:cNvSpPr/>
              <p:nvPr/>
            </p:nvSpPr>
            <p:spPr>
              <a:xfrm>
                <a:off x="1889750" y="2194750"/>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50" name="Shape 750"/>
              <p:cNvSpPr/>
              <p:nvPr/>
            </p:nvSpPr>
            <p:spPr>
              <a:xfrm>
                <a:off x="1889750" y="2345275"/>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51" name="Shape 751"/>
              <p:cNvSpPr/>
              <p:nvPr/>
            </p:nvSpPr>
            <p:spPr>
              <a:xfrm>
                <a:off x="1889750" y="2495775"/>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52" name="Shape 752"/>
              <p:cNvSpPr/>
              <p:nvPr/>
            </p:nvSpPr>
            <p:spPr>
              <a:xfrm>
                <a:off x="1889750" y="2646275"/>
                <a:ext cx="121425" cy="121425"/>
              </a:xfrm>
              <a:custGeom>
                <a:avLst/>
                <a:gdLst/>
                <a:ahLst/>
                <a:cxnLst/>
                <a:rect l="0" t="0" r="0" b="0"/>
                <a:pathLst>
                  <a:path w="4857"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53" name="Shape 753"/>
              <p:cNvSpPr/>
              <p:nvPr/>
            </p:nvSpPr>
            <p:spPr>
              <a:xfrm>
                <a:off x="1889750" y="2796800"/>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54" name="Shape 754"/>
              <p:cNvSpPr/>
              <p:nvPr/>
            </p:nvSpPr>
            <p:spPr>
              <a:xfrm>
                <a:off x="1889750" y="2947300"/>
                <a:ext cx="121425" cy="121425"/>
              </a:xfrm>
              <a:custGeom>
                <a:avLst/>
                <a:gdLst/>
                <a:ahLst/>
                <a:cxnLst/>
                <a:rect l="0" t="0" r="0" b="0"/>
                <a:pathLst>
                  <a:path w="4857"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55" name="Shape 755"/>
              <p:cNvSpPr/>
              <p:nvPr/>
            </p:nvSpPr>
            <p:spPr>
              <a:xfrm>
                <a:off x="1889750" y="3097825"/>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56" name="Shape 756"/>
              <p:cNvSpPr/>
              <p:nvPr/>
            </p:nvSpPr>
            <p:spPr>
              <a:xfrm>
                <a:off x="1889750" y="3850375"/>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57" name="Shape 757"/>
              <p:cNvSpPr/>
              <p:nvPr/>
            </p:nvSpPr>
            <p:spPr>
              <a:xfrm>
                <a:off x="1889750" y="4000875"/>
                <a:ext cx="121425" cy="121425"/>
              </a:xfrm>
              <a:custGeom>
                <a:avLst/>
                <a:gdLst/>
                <a:ahLst/>
                <a:cxnLst/>
                <a:rect l="0" t="0" r="0" b="0"/>
                <a:pathLst>
                  <a:path w="4857"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58" name="Shape 758"/>
              <p:cNvSpPr/>
              <p:nvPr/>
            </p:nvSpPr>
            <p:spPr>
              <a:xfrm>
                <a:off x="1889750" y="4151400"/>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59" name="Shape 759"/>
              <p:cNvSpPr/>
              <p:nvPr/>
            </p:nvSpPr>
            <p:spPr>
              <a:xfrm>
                <a:off x="1889750" y="4301900"/>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60" name="Shape 760"/>
              <p:cNvSpPr/>
              <p:nvPr/>
            </p:nvSpPr>
            <p:spPr>
              <a:xfrm>
                <a:off x="1889750" y="4452425"/>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61" name="Shape 761"/>
              <p:cNvSpPr/>
              <p:nvPr/>
            </p:nvSpPr>
            <p:spPr>
              <a:xfrm>
                <a:off x="1889750" y="4753450"/>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62" name="Shape 762"/>
              <p:cNvSpPr/>
              <p:nvPr/>
            </p:nvSpPr>
            <p:spPr>
              <a:xfrm>
                <a:off x="1889750" y="4903950"/>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63" name="Shape 763"/>
              <p:cNvSpPr/>
              <p:nvPr/>
            </p:nvSpPr>
            <p:spPr>
              <a:xfrm>
                <a:off x="2040275" y="388625"/>
                <a:ext cx="121400" cy="121400"/>
              </a:xfrm>
              <a:custGeom>
                <a:avLst/>
                <a:gdLst/>
                <a:ahLst/>
                <a:cxnLst/>
                <a:rect l="0" t="0" r="0" b="0"/>
                <a:pathLst>
                  <a:path w="4856" h="4856" extrusionOk="0">
                    <a:moveTo>
                      <a:pt x="0" y="0"/>
                    </a:moveTo>
                    <a:lnTo>
                      <a:pt x="0"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64" name="Shape 764"/>
              <p:cNvSpPr/>
              <p:nvPr/>
            </p:nvSpPr>
            <p:spPr>
              <a:xfrm>
                <a:off x="2040275" y="1141175"/>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65" name="Shape 765"/>
              <p:cNvSpPr/>
              <p:nvPr/>
            </p:nvSpPr>
            <p:spPr>
              <a:xfrm>
                <a:off x="2040275" y="1291700"/>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66" name="Shape 766"/>
              <p:cNvSpPr/>
              <p:nvPr/>
            </p:nvSpPr>
            <p:spPr>
              <a:xfrm>
                <a:off x="2040275" y="1442200"/>
                <a:ext cx="121400" cy="121400"/>
              </a:xfrm>
              <a:custGeom>
                <a:avLst/>
                <a:gdLst/>
                <a:ahLst/>
                <a:cxnLst/>
                <a:rect l="0" t="0" r="0" b="0"/>
                <a:pathLst>
                  <a:path w="4856" h="4856" extrusionOk="0">
                    <a:moveTo>
                      <a:pt x="0" y="0"/>
                    </a:moveTo>
                    <a:lnTo>
                      <a:pt x="0"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67" name="Shape 767"/>
              <p:cNvSpPr/>
              <p:nvPr/>
            </p:nvSpPr>
            <p:spPr>
              <a:xfrm>
                <a:off x="2040275" y="1743225"/>
                <a:ext cx="121400" cy="121400"/>
              </a:xfrm>
              <a:custGeom>
                <a:avLst/>
                <a:gdLst/>
                <a:ahLst/>
                <a:cxnLst/>
                <a:rect l="0" t="0" r="0" b="0"/>
                <a:pathLst>
                  <a:path w="4856" h="4856" extrusionOk="0">
                    <a:moveTo>
                      <a:pt x="0" y="0"/>
                    </a:moveTo>
                    <a:lnTo>
                      <a:pt x="0"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68" name="Shape 768"/>
              <p:cNvSpPr/>
              <p:nvPr/>
            </p:nvSpPr>
            <p:spPr>
              <a:xfrm>
                <a:off x="2040275" y="2044250"/>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69" name="Shape 769"/>
              <p:cNvSpPr/>
              <p:nvPr/>
            </p:nvSpPr>
            <p:spPr>
              <a:xfrm>
                <a:off x="2040275" y="2646275"/>
                <a:ext cx="121400" cy="121425"/>
              </a:xfrm>
              <a:custGeom>
                <a:avLst/>
                <a:gdLst/>
                <a:ahLst/>
                <a:cxnLst/>
                <a:rect l="0" t="0" r="0" b="0"/>
                <a:pathLst>
                  <a:path w="4856" h="4857"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70" name="Shape 770"/>
              <p:cNvSpPr/>
              <p:nvPr/>
            </p:nvSpPr>
            <p:spPr>
              <a:xfrm>
                <a:off x="2040275" y="2947300"/>
                <a:ext cx="121400" cy="121425"/>
              </a:xfrm>
              <a:custGeom>
                <a:avLst/>
                <a:gdLst/>
                <a:ahLst/>
                <a:cxnLst/>
                <a:rect l="0" t="0" r="0" b="0"/>
                <a:pathLst>
                  <a:path w="4856" h="4857"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71" name="Shape 771"/>
              <p:cNvSpPr/>
              <p:nvPr/>
            </p:nvSpPr>
            <p:spPr>
              <a:xfrm>
                <a:off x="2040275" y="3097825"/>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72" name="Shape 772"/>
              <p:cNvSpPr/>
              <p:nvPr/>
            </p:nvSpPr>
            <p:spPr>
              <a:xfrm>
                <a:off x="2040275" y="3248325"/>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73" name="Shape 773"/>
              <p:cNvSpPr/>
              <p:nvPr/>
            </p:nvSpPr>
            <p:spPr>
              <a:xfrm>
                <a:off x="2040275" y="3549350"/>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74" name="Shape 774"/>
              <p:cNvSpPr/>
              <p:nvPr/>
            </p:nvSpPr>
            <p:spPr>
              <a:xfrm>
                <a:off x="2040275" y="3699875"/>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75" name="Shape 775"/>
              <p:cNvSpPr/>
              <p:nvPr/>
            </p:nvSpPr>
            <p:spPr>
              <a:xfrm>
                <a:off x="2040275" y="3850375"/>
                <a:ext cx="121400" cy="121400"/>
              </a:xfrm>
              <a:custGeom>
                <a:avLst/>
                <a:gdLst/>
                <a:ahLst/>
                <a:cxnLst/>
                <a:rect l="0" t="0" r="0" b="0"/>
                <a:pathLst>
                  <a:path w="4856" h="4856" extrusionOk="0">
                    <a:moveTo>
                      <a:pt x="0" y="0"/>
                    </a:moveTo>
                    <a:lnTo>
                      <a:pt x="0"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76" name="Shape 776"/>
              <p:cNvSpPr/>
              <p:nvPr/>
            </p:nvSpPr>
            <p:spPr>
              <a:xfrm>
                <a:off x="2040275" y="4000875"/>
                <a:ext cx="121400" cy="121425"/>
              </a:xfrm>
              <a:custGeom>
                <a:avLst/>
                <a:gdLst/>
                <a:ahLst/>
                <a:cxnLst/>
                <a:rect l="0" t="0" r="0" b="0"/>
                <a:pathLst>
                  <a:path w="4856" h="4857"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77" name="Shape 777"/>
              <p:cNvSpPr/>
              <p:nvPr/>
            </p:nvSpPr>
            <p:spPr>
              <a:xfrm>
                <a:off x="2040275" y="4301900"/>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78" name="Shape 778"/>
              <p:cNvSpPr/>
              <p:nvPr/>
            </p:nvSpPr>
            <p:spPr>
              <a:xfrm>
                <a:off x="2040275" y="4452425"/>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79" name="Shape 779"/>
              <p:cNvSpPr/>
              <p:nvPr/>
            </p:nvSpPr>
            <p:spPr>
              <a:xfrm>
                <a:off x="2040275" y="4903950"/>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80" name="Shape 780"/>
              <p:cNvSpPr/>
              <p:nvPr/>
            </p:nvSpPr>
            <p:spPr>
              <a:xfrm>
                <a:off x="2040275" y="5054450"/>
                <a:ext cx="121400" cy="121425"/>
              </a:xfrm>
              <a:custGeom>
                <a:avLst/>
                <a:gdLst/>
                <a:ahLst/>
                <a:cxnLst/>
                <a:rect l="0" t="0" r="0" b="0"/>
                <a:pathLst>
                  <a:path w="4856" h="4857"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81" name="Shape 781"/>
              <p:cNvSpPr/>
              <p:nvPr/>
            </p:nvSpPr>
            <p:spPr>
              <a:xfrm>
                <a:off x="2040275" y="5204975"/>
                <a:ext cx="121400" cy="121400"/>
              </a:xfrm>
              <a:custGeom>
                <a:avLst/>
                <a:gdLst/>
                <a:ahLst/>
                <a:cxnLst/>
                <a:rect l="0" t="0" r="0" b="0"/>
                <a:pathLst>
                  <a:path w="4856" h="4856" extrusionOk="0">
                    <a:moveTo>
                      <a:pt x="0" y="0"/>
                    </a:moveTo>
                    <a:lnTo>
                      <a:pt x="0"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82" name="Shape 782"/>
              <p:cNvSpPr/>
              <p:nvPr/>
            </p:nvSpPr>
            <p:spPr>
              <a:xfrm>
                <a:off x="2190775" y="238125"/>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83" name="Shape 783"/>
              <p:cNvSpPr/>
              <p:nvPr/>
            </p:nvSpPr>
            <p:spPr>
              <a:xfrm>
                <a:off x="2190775" y="689650"/>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84" name="Shape 784"/>
              <p:cNvSpPr/>
              <p:nvPr/>
            </p:nvSpPr>
            <p:spPr>
              <a:xfrm>
                <a:off x="2190775" y="840150"/>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85" name="Shape 785"/>
              <p:cNvSpPr/>
              <p:nvPr/>
            </p:nvSpPr>
            <p:spPr>
              <a:xfrm>
                <a:off x="2190775" y="1141175"/>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86" name="Shape 786"/>
              <p:cNvSpPr/>
              <p:nvPr/>
            </p:nvSpPr>
            <p:spPr>
              <a:xfrm>
                <a:off x="2190775" y="1291700"/>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87" name="Shape 787"/>
              <p:cNvSpPr/>
              <p:nvPr/>
            </p:nvSpPr>
            <p:spPr>
              <a:xfrm>
                <a:off x="2190775" y="1592700"/>
                <a:ext cx="121425" cy="121425"/>
              </a:xfrm>
              <a:custGeom>
                <a:avLst/>
                <a:gdLst/>
                <a:ahLst/>
                <a:cxnLst/>
                <a:rect l="0" t="0" r="0" b="0"/>
                <a:pathLst>
                  <a:path w="4857"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88" name="Shape 788"/>
              <p:cNvSpPr/>
              <p:nvPr/>
            </p:nvSpPr>
            <p:spPr>
              <a:xfrm>
                <a:off x="2190775" y="1743225"/>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89" name="Shape 789"/>
              <p:cNvSpPr/>
              <p:nvPr/>
            </p:nvSpPr>
            <p:spPr>
              <a:xfrm>
                <a:off x="2190775" y="1893725"/>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90" name="Shape 790"/>
              <p:cNvSpPr/>
              <p:nvPr/>
            </p:nvSpPr>
            <p:spPr>
              <a:xfrm>
                <a:off x="2190775" y="2044250"/>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91" name="Shape 791"/>
              <p:cNvSpPr/>
              <p:nvPr/>
            </p:nvSpPr>
            <p:spPr>
              <a:xfrm>
                <a:off x="2190775" y="2194750"/>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92" name="Shape 792"/>
              <p:cNvSpPr/>
              <p:nvPr/>
            </p:nvSpPr>
            <p:spPr>
              <a:xfrm>
                <a:off x="2190775" y="2345275"/>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93" name="Shape 793"/>
              <p:cNvSpPr/>
              <p:nvPr/>
            </p:nvSpPr>
            <p:spPr>
              <a:xfrm>
                <a:off x="2190775" y="2495775"/>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94" name="Shape 794"/>
              <p:cNvSpPr/>
              <p:nvPr/>
            </p:nvSpPr>
            <p:spPr>
              <a:xfrm>
                <a:off x="2190775" y="2796800"/>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95" name="Shape 795"/>
              <p:cNvSpPr/>
              <p:nvPr/>
            </p:nvSpPr>
            <p:spPr>
              <a:xfrm>
                <a:off x="2190775" y="3097825"/>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96" name="Shape 796"/>
              <p:cNvSpPr/>
              <p:nvPr/>
            </p:nvSpPr>
            <p:spPr>
              <a:xfrm>
                <a:off x="2190775" y="3248325"/>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97" name="Shape 797"/>
              <p:cNvSpPr/>
              <p:nvPr/>
            </p:nvSpPr>
            <p:spPr>
              <a:xfrm>
                <a:off x="2190775" y="3398850"/>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98" name="Shape 798"/>
              <p:cNvSpPr/>
              <p:nvPr/>
            </p:nvSpPr>
            <p:spPr>
              <a:xfrm>
                <a:off x="2190775" y="3549350"/>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799" name="Shape 799"/>
              <p:cNvSpPr/>
              <p:nvPr/>
            </p:nvSpPr>
            <p:spPr>
              <a:xfrm>
                <a:off x="2190775" y="3699875"/>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00" name="Shape 800"/>
              <p:cNvSpPr/>
              <p:nvPr/>
            </p:nvSpPr>
            <p:spPr>
              <a:xfrm>
                <a:off x="2190775" y="4000875"/>
                <a:ext cx="121425" cy="121425"/>
              </a:xfrm>
              <a:custGeom>
                <a:avLst/>
                <a:gdLst/>
                <a:ahLst/>
                <a:cxnLst/>
                <a:rect l="0" t="0" r="0" b="0"/>
                <a:pathLst>
                  <a:path w="4857"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01" name="Shape 801"/>
              <p:cNvSpPr/>
              <p:nvPr/>
            </p:nvSpPr>
            <p:spPr>
              <a:xfrm>
                <a:off x="2190775" y="4151400"/>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02" name="Shape 802"/>
              <p:cNvSpPr/>
              <p:nvPr/>
            </p:nvSpPr>
            <p:spPr>
              <a:xfrm>
                <a:off x="2190775" y="4452425"/>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03" name="Shape 803"/>
              <p:cNvSpPr/>
              <p:nvPr/>
            </p:nvSpPr>
            <p:spPr>
              <a:xfrm>
                <a:off x="2190775" y="4602925"/>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04" name="Shape 804"/>
              <p:cNvSpPr/>
              <p:nvPr/>
            </p:nvSpPr>
            <p:spPr>
              <a:xfrm>
                <a:off x="2190775" y="4753450"/>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05" name="Shape 805"/>
              <p:cNvSpPr/>
              <p:nvPr/>
            </p:nvSpPr>
            <p:spPr>
              <a:xfrm>
                <a:off x="2190775" y="5204975"/>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06" name="Shape 806"/>
              <p:cNvSpPr/>
              <p:nvPr/>
            </p:nvSpPr>
            <p:spPr>
              <a:xfrm>
                <a:off x="2190775" y="5355475"/>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07" name="Shape 807"/>
              <p:cNvSpPr/>
              <p:nvPr/>
            </p:nvSpPr>
            <p:spPr>
              <a:xfrm>
                <a:off x="2341300" y="539125"/>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08" name="Shape 808"/>
              <p:cNvSpPr/>
              <p:nvPr/>
            </p:nvSpPr>
            <p:spPr>
              <a:xfrm>
                <a:off x="2341300" y="689650"/>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09" name="Shape 809"/>
              <p:cNvSpPr/>
              <p:nvPr/>
            </p:nvSpPr>
            <p:spPr>
              <a:xfrm>
                <a:off x="2341300" y="990675"/>
                <a:ext cx="121400" cy="121400"/>
              </a:xfrm>
              <a:custGeom>
                <a:avLst/>
                <a:gdLst/>
                <a:ahLst/>
                <a:cxnLst/>
                <a:rect l="0" t="0" r="0" b="0"/>
                <a:pathLst>
                  <a:path w="4856" h="4856" extrusionOk="0">
                    <a:moveTo>
                      <a:pt x="0" y="0"/>
                    </a:moveTo>
                    <a:lnTo>
                      <a:pt x="0" y="4855"/>
                    </a:lnTo>
                    <a:lnTo>
                      <a:pt x="4855" y="4855"/>
                    </a:lnTo>
                    <a:lnTo>
                      <a:pt x="4855" y="0"/>
                    </a:lnTo>
                    <a:close/>
                  </a:path>
                </a:pathLst>
              </a:custGeom>
              <a:solidFill>
                <a:schemeClr val="bg1">
                  <a:lumMod val="65000"/>
                </a:schemeClr>
              </a:solidFill>
              <a:ln>
                <a:noFill/>
              </a:ln>
            </p:spPr>
            <p:txBody>
              <a:bodyPr wrap="square" lIns="91425" tIns="91425" rIns="91425" bIns="91425" anchor="ctr" anchorCtr="0">
                <a:noAutofit/>
              </a:bodyPr>
              <a:lstStyle/>
              <a:p>
                <a:pPr lvl="0">
                  <a:spcBef>
                    <a:spcPts val="0"/>
                  </a:spcBef>
                  <a:buNone/>
                </a:pPr>
                <a:endParaRPr sz="2489"/>
              </a:p>
            </p:txBody>
          </p:sp>
          <p:sp>
            <p:nvSpPr>
              <p:cNvPr id="810" name="Shape 810"/>
              <p:cNvSpPr/>
              <p:nvPr/>
            </p:nvSpPr>
            <p:spPr>
              <a:xfrm>
                <a:off x="2341300" y="1291700"/>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11" name="Shape 811"/>
              <p:cNvSpPr/>
              <p:nvPr/>
            </p:nvSpPr>
            <p:spPr>
              <a:xfrm>
                <a:off x="2341300" y="1442200"/>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12" name="Shape 812"/>
              <p:cNvSpPr/>
              <p:nvPr/>
            </p:nvSpPr>
            <p:spPr>
              <a:xfrm>
                <a:off x="2341300" y="1592700"/>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13" name="Shape 813"/>
              <p:cNvSpPr/>
              <p:nvPr/>
            </p:nvSpPr>
            <p:spPr>
              <a:xfrm>
                <a:off x="2341300" y="1743225"/>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14" name="Shape 814"/>
              <p:cNvSpPr/>
              <p:nvPr/>
            </p:nvSpPr>
            <p:spPr>
              <a:xfrm>
                <a:off x="2341300" y="2194750"/>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15" name="Shape 815"/>
              <p:cNvSpPr/>
              <p:nvPr/>
            </p:nvSpPr>
            <p:spPr>
              <a:xfrm>
                <a:off x="2341300" y="234527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16" name="Shape 816"/>
              <p:cNvSpPr/>
              <p:nvPr/>
            </p:nvSpPr>
            <p:spPr>
              <a:xfrm>
                <a:off x="2341300" y="249577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17" name="Shape 817"/>
              <p:cNvSpPr/>
              <p:nvPr/>
            </p:nvSpPr>
            <p:spPr>
              <a:xfrm>
                <a:off x="2341300" y="2646275"/>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18" name="Shape 818"/>
              <p:cNvSpPr/>
              <p:nvPr/>
            </p:nvSpPr>
            <p:spPr>
              <a:xfrm>
                <a:off x="2341300" y="2796800"/>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19" name="Shape 819"/>
              <p:cNvSpPr/>
              <p:nvPr/>
            </p:nvSpPr>
            <p:spPr>
              <a:xfrm>
                <a:off x="2341300" y="2947300"/>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20" name="Shape 820"/>
              <p:cNvSpPr/>
              <p:nvPr/>
            </p:nvSpPr>
            <p:spPr>
              <a:xfrm>
                <a:off x="2341300" y="3097825"/>
                <a:ext cx="121400" cy="121400"/>
              </a:xfrm>
              <a:custGeom>
                <a:avLst/>
                <a:gdLst/>
                <a:ahLst/>
                <a:cxnLst/>
                <a:rect l="0" t="0" r="0" b="0"/>
                <a:pathLst>
                  <a:path w="4856" h="4856" extrusionOk="0">
                    <a:moveTo>
                      <a:pt x="0" y="0"/>
                    </a:moveTo>
                    <a:lnTo>
                      <a:pt x="0" y="4855"/>
                    </a:lnTo>
                    <a:lnTo>
                      <a:pt x="4855" y="4855"/>
                    </a:lnTo>
                    <a:lnTo>
                      <a:pt x="4855" y="0"/>
                    </a:lnTo>
                    <a:close/>
                  </a:path>
                </a:pathLst>
              </a:custGeom>
              <a:solidFill>
                <a:schemeClr val="bg1">
                  <a:lumMod val="65000"/>
                </a:schemeClr>
              </a:solidFill>
              <a:ln>
                <a:noFill/>
              </a:ln>
            </p:spPr>
            <p:txBody>
              <a:bodyPr wrap="square" lIns="91425" tIns="91425" rIns="91425" bIns="91425" anchor="ctr" anchorCtr="0">
                <a:noAutofit/>
              </a:bodyPr>
              <a:lstStyle/>
              <a:p>
                <a:pPr lvl="0">
                  <a:spcBef>
                    <a:spcPts val="0"/>
                  </a:spcBef>
                  <a:buNone/>
                </a:pPr>
                <a:endParaRPr sz="2489"/>
              </a:p>
            </p:txBody>
          </p:sp>
          <p:sp>
            <p:nvSpPr>
              <p:cNvPr id="821" name="Shape 821"/>
              <p:cNvSpPr/>
              <p:nvPr/>
            </p:nvSpPr>
            <p:spPr>
              <a:xfrm>
                <a:off x="2341300" y="324832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22" name="Shape 822"/>
              <p:cNvSpPr/>
              <p:nvPr/>
            </p:nvSpPr>
            <p:spPr>
              <a:xfrm>
                <a:off x="2341300" y="3398850"/>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23" name="Shape 823"/>
              <p:cNvSpPr/>
              <p:nvPr/>
            </p:nvSpPr>
            <p:spPr>
              <a:xfrm>
                <a:off x="2341300" y="3549350"/>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24" name="Shape 824"/>
              <p:cNvSpPr/>
              <p:nvPr/>
            </p:nvSpPr>
            <p:spPr>
              <a:xfrm>
                <a:off x="2341300" y="3850375"/>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25" name="Shape 825"/>
              <p:cNvSpPr/>
              <p:nvPr/>
            </p:nvSpPr>
            <p:spPr>
              <a:xfrm>
                <a:off x="2341300" y="4151400"/>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26" name="Shape 826"/>
              <p:cNvSpPr/>
              <p:nvPr/>
            </p:nvSpPr>
            <p:spPr>
              <a:xfrm>
                <a:off x="2341300" y="4301900"/>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27" name="Shape 827"/>
              <p:cNvSpPr/>
              <p:nvPr/>
            </p:nvSpPr>
            <p:spPr>
              <a:xfrm>
                <a:off x="2341300" y="445242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28" name="Shape 828"/>
              <p:cNvSpPr/>
              <p:nvPr/>
            </p:nvSpPr>
            <p:spPr>
              <a:xfrm>
                <a:off x="2341300" y="460292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29" name="Shape 829"/>
              <p:cNvSpPr/>
              <p:nvPr/>
            </p:nvSpPr>
            <p:spPr>
              <a:xfrm>
                <a:off x="2341300" y="4903950"/>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30" name="Shape 830"/>
              <p:cNvSpPr/>
              <p:nvPr/>
            </p:nvSpPr>
            <p:spPr>
              <a:xfrm>
                <a:off x="2341300" y="5054450"/>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31" name="Shape 831"/>
              <p:cNvSpPr/>
              <p:nvPr/>
            </p:nvSpPr>
            <p:spPr>
              <a:xfrm>
                <a:off x="2341300" y="5204975"/>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32" name="Shape 832"/>
              <p:cNvSpPr/>
              <p:nvPr/>
            </p:nvSpPr>
            <p:spPr>
              <a:xfrm>
                <a:off x="2341300" y="535547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33" name="Shape 833"/>
              <p:cNvSpPr/>
              <p:nvPr/>
            </p:nvSpPr>
            <p:spPr>
              <a:xfrm>
                <a:off x="2491800" y="388625"/>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34" name="Shape 834"/>
              <p:cNvSpPr/>
              <p:nvPr/>
            </p:nvSpPr>
            <p:spPr>
              <a:xfrm>
                <a:off x="2491800" y="689650"/>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35" name="Shape 835"/>
              <p:cNvSpPr/>
              <p:nvPr/>
            </p:nvSpPr>
            <p:spPr>
              <a:xfrm>
                <a:off x="2491800" y="840150"/>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36" name="Shape 836"/>
              <p:cNvSpPr/>
              <p:nvPr/>
            </p:nvSpPr>
            <p:spPr>
              <a:xfrm>
                <a:off x="2491800" y="99067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37" name="Shape 837"/>
              <p:cNvSpPr/>
              <p:nvPr/>
            </p:nvSpPr>
            <p:spPr>
              <a:xfrm>
                <a:off x="2491800" y="114117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38" name="Shape 838"/>
              <p:cNvSpPr/>
              <p:nvPr/>
            </p:nvSpPr>
            <p:spPr>
              <a:xfrm>
                <a:off x="2491800" y="1442200"/>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39" name="Shape 839"/>
              <p:cNvSpPr/>
              <p:nvPr/>
            </p:nvSpPr>
            <p:spPr>
              <a:xfrm>
                <a:off x="2491800" y="1743225"/>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40" name="Shape 840"/>
              <p:cNvSpPr/>
              <p:nvPr/>
            </p:nvSpPr>
            <p:spPr>
              <a:xfrm>
                <a:off x="2491800" y="189372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41" name="Shape 841"/>
              <p:cNvSpPr/>
              <p:nvPr/>
            </p:nvSpPr>
            <p:spPr>
              <a:xfrm>
                <a:off x="2491800" y="2044250"/>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42" name="Shape 842"/>
              <p:cNvSpPr/>
              <p:nvPr/>
            </p:nvSpPr>
            <p:spPr>
              <a:xfrm>
                <a:off x="2491800" y="2345275"/>
                <a:ext cx="121400" cy="121400"/>
              </a:xfrm>
              <a:custGeom>
                <a:avLst/>
                <a:gdLst/>
                <a:ahLst/>
                <a:cxnLst/>
                <a:rect l="0" t="0" r="0" b="0"/>
                <a:pathLst>
                  <a:path w="4856" h="4856" extrusionOk="0">
                    <a:moveTo>
                      <a:pt x="1" y="0"/>
                    </a:moveTo>
                    <a:lnTo>
                      <a:pt x="1" y="4855"/>
                    </a:lnTo>
                    <a:lnTo>
                      <a:pt x="4856" y="4855"/>
                    </a:lnTo>
                    <a:lnTo>
                      <a:pt x="4856" y="0"/>
                    </a:lnTo>
                    <a:close/>
                  </a:path>
                </a:pathLst>
              </a:custGeom>
              <a:solidFill>
                <a:schemeClr val="bg1">
                  <a:lumMod val="65000"/>
                </a:schemeClr>
              </a:solidFill>
              <a:ln>
                <a:noFill/>
              </a:ln>
            </p:spPr>
            <p:txBody>
              <a:bodyPr wrap="square" lIns="91425" tIns="91425" rIns="91425" bIns="91425" anchor="ctr" anchorCtr="0">
                <a:noAutofit/>
              </a:bodyPr>
              <a:lstStyle/>
              <a:p>
                <a:pPr lvl="0">
                  <a:spcBef>
                    <a:spcPts val="0"/>
                  </a:spcBef>
                  <a:buNone/>
                </a:pPr>
                <a:endParaRPr sz="2489"/>
              </a:p>
            </p:txBody>
          </p:sp>
          <p:sp>
            <p:nvSpPr>
              <p:cNvPr id="843" name="Shape 843"/>
              <p:cNvSpPr/>
              <p:nvPr/>
            </p:nvSpPr>
            <p:spPr>
              <a:xfrm>
                <a:off x="2491800" y="249577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44" name="Shape 844"/>
              <p:cNvSpPr/>
              <p:nvPr/>
            </p:nvSpPr>
            <p:spPr>
              <a:xfrm>
                <a:off x="2491800" y="2646275"/>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45" name="Shape 845"/>
              <p:cNvSpPr/>
              <p:nvPr/>
            </p:nvSpPr>
            <p:spPr>
              <a:xfrm>
                <a:off x="2491800" y="2796800"/>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46" name="Shape 846"/>
              <p:cNvSpPr/>
              <p:nvPr/>
            </p:nvSpPr>
            <p:spPr>
              <a:xfrm>
                <a:off x="2491800" y="2947300"/>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47" name="Shape 847"/>
              <p:cNvSpPr/>
              <p:nvPr/>
            </p:nvSpPr>
            <p:spPr>
              <a:xfrm>
                <a:off x="2491800" y="309782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48" name="Shape 848"/>
              <p:cNvSpPr/>
              <p:nvPr/>
            </p:nvSpPr>
            <p:spPr>
              <a:xfrm>
                <a:off x="2491800" y="324832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49" name="Shape 849"/>
              <p:cNvSpPr/>
              <p:nvPr/>
            </p:nvSpPr>
            <p:spPr>
              <a:xfrm>
                <a:off x="2491800" y="3549350"/>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50" name="Shape 850"/>
              <p:cNvSpPr/>
              <p:nvPr/>
            </p:nvSpPr>
            <p:spPr>
              <a:xfrm>
                <a:off x="2491800" y="3850375"/>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51" name="Shape 851"/>
              <p:cNvSpPr/>
              <p:nvPr/>
            </p:nvSpPr>
            <p:spPr>
              <a:xfrm>
                <a:off x="2491800" y="4000875"/>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52" name="Shape 852"/>
              <p:cNvSpPr/>
              <p:nvPr/>
            </p:nvSpPr>
            <p:spPr>
              <a:xfrm>
                <a:off x="2491800" y="4151400"/>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53" name="Shape 853"/>
              <p:cNvSpPr/>
              <p:nvPr/>
            </p:nvSpPr>
            <p:spPr>
              <a:xfrm>
                <a:off x="2491800" y="4301900"/>
                <a:ext cx="121400" cy="121400"/>
              </a:xfrm>
              <a:custGeom>
                <a:avLst/>
                <a:gdLst/>
                <a:ahLst/>
                <a:cxnLst/>
                <a:rect l="0" t="0" r="0" b="0"/>
                <a:pathLst>
                  <a:path w="4856" h="4856" extrusionOk="0">
                    <a:moveTo>
                      <a:pt x="1" y="1"/>
                    </a:moveTo>
                    <a:lnTo>
                      <a:pt x="1" y="4856"/>
                    </a:lnTo>
                    <a:lnTo>
                      <a:pt x="4856" y="4856"/>
                    </a:lnTo>
                    <a:lnTo>
                      <a:pt x="4856" y="1"/>
                    </a:lnTo>
                    <a:close/>
                  </a:path>
                </a:pathLst>
              </a:custGeom>
              <a:solidFill>
                <a:schemeClr val="bg1">
                  <a:lumMod val="65000"/>
                </a:schemeClr>
              </a:solidFill>
              <a:ln>
                <a:noFill/>
              </a:ln>
            </p:spPr>
            <p:txBody>
              <a:bodyPr wrap="square" lIns="91425" tIns="91425" rIns="91425" bIns="91425" anchor="ctr" anchorCtr="0">
                <a:noAutofit/>
              </a:bodyPr>
              <a:lstStyle/>
              <a:p>
                <a:pPr lvl="0">
                  <a:spcBef>
                    <a:spcPts val="0"/>
                  </a:spcBef>
                  <a:buNone/>
                </a:pPr>
                <a:endParaRPr sz="2489"/>
              </a:p>
            </p:txBody>
          </p:sp>
          <p:sp>
            <p:nvSpPr>
              <p:cNvPr id="854" name="Shape 854"/>
              <p:cNvSpPr/>
              <p:nvPr/>
            </p:nvSpPr>
            <p:spPr>
              <a:xfrm>
                <a:off x="2491800" y="460292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55" name="Shape 855"/>
              <p:cNvSpPr/>
              <p:nvPr/>
            </p:nvSpPr>
            <p:spPr>
              <a:xfrm>
                <a:off x="2491800" y="4753450"/>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56" name="Shape 856"/>
              <p:cNvSpPr/>
              <p:nvPr/>
            </p:nvSpPr>
            <p:spPr>
              <a:xfrm>
                <a:off x="2491800" y="5054450"/>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57" name="Shape 857"/>
              <p:cNvSpPr/>
              <p:nvPr/>
            </p:nvSpPr>
            <p:spPr>
              <a:xfrm>
                <a:off x="2491800" y="535547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58" name="Shape 858"/>
              <p:cNvSpPr/>
              <p:nvPr/>
            </p:nvSpPr>
            <p:spPr>
              <a:xfrm>
                <a:off x="2642325" y="539125"/>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59" name="Shape 859"/>
              <p:cNvSpPr/>
              <p:nvPr/>
            </p:nvSpPr>
            <p:spPr>
              <a:xfrm>
                <a:off x="2642325" y="99067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60" name="Shape 860"/>
              <p:cNvSpPr/>
              <p:nvPr/>
            </p:nvSpPr>
            <p:spPr>
              <a:xfrm>
                <a:off x="2642325" y="114117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61" name="Shape 861"/>
              <p:cNvSpPr/>
              <p:nvPr/>
            </p:nvSpPr>
            <p:spPr>
              <a:xfrm>
                <a:off x="2642325" y="1291700"/>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62" name="Shape 862"/>
              <p:cNvSpPr/>
              <p:nvPr/>
            </p:nvSpPr>
            <p:spPr>
              <a:xfrm>
                <a:off x="2642325" y="1592700"/>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63" name="Shape 863"/>
              <p:cNvSpPr/>
              <p:nvPr/>
            </p:nvSpPr>
            <p:spPr>
              <a:xfrm>
                <a:off x="2642325" y="1893725"/>
                <a:ext cx="121400" cy="121400"/>
              </a:xfrm>
              <a:custGeom>
                <a:avLst/>
                <a:gdLst/>
                <a:ahLst/>
                <a:cxnLst/>
                <a:rect l="0" t="0" r="0" b="0"/>
                <a:pathLst>
                  <a:path w="4856" h="4856" extrusionOk="0">
                    <a:moveTo>
                      <a:pt x="0" y="1"/>
                    </a:moveTo>
                    <a:lnTo>
                      <a:pt x="0" y="4856"/>
                    </a:lnTo>
                    <a:lnTo>
                      <a:pt x="4855" y="4856"/>
                    </a:lnTo>
                    <a:lnTo>
                      <a:pt x="4855" y="1"/>
                    </a:lnTo>
                    <a:close/>
                  </a:path>
                </a:pathLst>
              </a:custGeom>
              <a:solidFill>
                <a:schemeClr val="bg1">
                  <a:lumMod val="65000"/>
                </a:schemeClr>
              </a:solidFill>
              <a:ln>
                <a:noFill/>
              </a:ln>
            </p:spPr>
            <p:txBody>
              <a:bodyPr wrap="square" lIns="91425" tIns="91425" rIns="91425" bIns="91425" anchor="ctr" anchorCtr="0">
                <a:noAutofit/>
              </a:bodyPr>
              <a:lstStyle/>
              <a:p>
                <a:pPr lvl="0">
                  <a:spcBef>
                    <a:spcPts val="0"/>
                  </a:spcBef>
                  <a:buNone/>
                </a:pPr>
                <a:endParaRPr sz="2489"/>
              </a:p>
            </p:txBody>
          </p:sp>
          <p:sp>
            <p:nvSpPr>
              <p:cNvPr id="864" name="Shape 864"/>
              <p:cNvSpPr/>
              <p:nvPr/>
            </p:nvSpPr>
            <p:spPr>
              <a:xfrm>
                <a:off x="2642325" y="2044250"/>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65" name="Shape 865"/>
              <p:cNvSpPr/>
              <p:nvPr/>
            </p:nvSpPr>
            <p:spPr>
              <a:xfrm>
                <a:off x="2642325" y="2194750"/>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66" name="Shape 866"/>
              <p:cNvSpPr/>
              <p:nvPr/>
            </p:nvSpPr>
            <p:spPr>
              <a:xfrm>
                <a:off x="2642325" y="249577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67" name="Shape 867"/>
              <p:cNvSpPr/>
              <p:nvPr/>
            </p:nvSpPr>
            <p:spPr>
              <a:xfrm>
                <a:off x="2642325" y="2796800"/>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68" name="Shape 868"/>
              <p:cNvSpPr/>
              <p:nvPr/>
            </p:nvSpPr>
            <p:spPr>
              <a:xfrm>
                <a:off x="2642325" y="309782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69" name="Shape 869"/>
              <p:cNvSpPr/>
              <p:nvPr/>
            </p:nvSpPr>
            <p:spPr>
              <a:xfrm>
                <a:off x="2642325" y="3398850"/>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70" name="Shape 870"/>
              <p:cNvSpPr/>
              <p:nvPr/>
            </p:nvSpPr>
            <p:spPr>
              <a:xfrm>
                <a:off x="2642325" y="3549350"/>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71" name="Shape 871"/>
              <p:cNvSpPr/>
              <p:nvPr/>
            </p:nvSpPr>
            <p:spPr>
              <a:xfrm>
                <a:off x="2642325" y="4000875"/>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72" name="Shape 872"/>
              <p:cNvSpPr/>
              <p:nvPr/>
            </p:nvSpPr>
            <p:spPr>
              <a:xfrm>
                <a:off x="2642325" y="4151400"/>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73" name="Shape 873"/>
              <p:cNvSpPr/>
              <p:nvPr/>
            </p:nvSpPr>
            <p:spPr>
              <a:xfrm>
                <a:off x="2642325" y="4301900"/>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74" name="Shape 874"/>
              <p:cNvSpPr/>
              <p:nvPr/>
            </p:nvSpPr>
            <p:spPr>
              <a:xfrm>
                <a:off x="2642325" y="445242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75" name="Shape 875"/>
              <p:cNvSpPr/>
              <p:nvPr/>
            </p:nvSpPr>
            <p:spPr>
              <a:xfrm>
                <a:off x="2642325" y="460292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76" name="Shape 876"/>
              <p:cNvSpPr/>
              <p:nvPr/>
            </p:nvSpPr>
            <p:spPr>
              <a:xfrm>
                <a:off x="2642325" y="4903950"/>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77" name="Shape 877"/>
              <p:cNvSpPr/>
              <p:nvPr/>
            </p:nvSpPr>
            <p:spPr>
              <a:xfrm>
                <a:off x="2642325" y="5054450"/>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78" name="Shape 878"/>
              <p:cNvSpPr/>
              <p:nvPr/>
            </p:nvSpPr>
            <p:spPr>
              <a:xfrm>
                <a:off x="2792825" y="23812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79" name="Shape 879"/>
              <p:cNvSpPr/>
              <p:nvPr/>
            </p:nvSpPr>
            <p:spPr>
              <a:xfrm>
                <a:off x="2792825" y="689650"/>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80" name="Shape 880"/>
              <p:cNvSpPr/>
              <p:nvPr/>
            </p:nvSpPr>
            <p:spPr>
              <a:xfrm>
                <a:off x="2792825" y="99067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81" name="Shape 881"/>
              <p:cNvSpPr/>
              <p:nvPr/>
            </p:nvSpPr>
            <p:spPr>
              <a:xfrm>
                <a:off x="2792825" y="1442200"/>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82" name="Shape 882"/>
              <p:cNvSpPr/>
              <p:nvPr/>
            </p:nvSpPr>
            <p:spPr>
              <a:xfrm>
                <a:off x="2792825" y="1592700"/>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83" name="Shape 883"/>
              <p:cNvSpPr/>
              <p:nvPr/>
            </p:nvSpPr>
            <p:spPr>
              <a:xfrm>
                <a:off x="2792825" y="2194750"/>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84" name="Shape 884"/>
              <p:cNvSpPr/>
              <p:nvPr/>
            </p:nvSpPr>
            <p:spPr>
              <a:xfrm>
                <a:off x="2792825" y="234527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85" name="Shape 885"/>
              <p:cNvSpPr/>
              <p:nvPr/>
            </p:nvSpPr>
            <p:spPr>
              <a:xfrm>
                <a:off x="2792825" y="2646275"/>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86" name="Shape 886"/>
              <p:cNvSpPr/>
              <p:nvPr/>
            </p:nvSpPr>
            <p:spPr>
              <a:xfrm>
                <a:off x="2792825" y="2796800"/>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87" name="Shape 887"/>
              <p:cNvSpPr/>
              <p:nvPr/>
            </p:nvSpPr>
            <p:spPr>
              <a:xfrm>
                <a:off x="2792825" y="2947300"/>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88" name="Shape 888"/>
              <p:cNvSpPr/>
              <p:nvPr/>
            </p:nvSpPr>
            <p:spPr>
              <a:xfrm>
                <a:off x="2792825" y="3097825"/>
                <a:ext cx="121400" cy="121400"/>
              </a:xfrm>
              <a:custGeom>
                <a:avLst/>
                <a:gdLst/>
                <a:ahLst/>
                <a:cxnLst/>
                <a:rect l="0" t="0" r="0" b="0"/>
                <a:pathLst>
                  <a:path w="4856" h="4856" extrusionOk="0">
                    <a:moveTo>
                      <a:pt x="1" y="0"/>
                    </a:moveTo>
                    <a:lnTo>
                      <a:pt x="1" y="4855"/>
                    </a:lnTo>
                    <a:lnTo>
                      <a:pt x="4856" y="4855"/>
                    </a:lnTo>
                    <a:lnTo>
                      <a:pt x="4856" y="0"/>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889" name="Shape 889"/>
              <p:cNvSpPr/>
              <p:nvPr/>
            </p:nvSpPr>
            <p:spPr>
              <a:xfrm>
                <a:off x="2792825" y="3549350"/>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90" name="Shape 890"/>
              <p:cNvSpPr/>
              <p:nvPr/>
            </p:nvSpPr>
            <p:spPr>
              <a:xfrm>
                <a:off x="2792825" y="369987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91" name="Shape 891"/>
              <p:cNvSpPr/>
              <p:nvPr/>
            </p:nvSpPr>
            <p:spPr>
              <a:xfrm>
                <a:off x="2792825" y="3850375"/>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92" name="Shape 892"/>
              <p:cNvSpPr/>
              <p:nvPr/>
            </p:nvSpPr>
            <p:spPr>
              <a:xfrm>
                <a:off x="2792825" y="4151400"/>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93" name="Shape 893"/>
              <p:cNvSpPr/>
              <p:nvPr/>
            </p:nvSpPr>
            <p:spPr>
              <a:xfrm>
                <a:off x="2792825" y="4903950"/>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94" name="Shape 894"/>
              <p:cNvSpPr/>
              <p:nvPr/>
            </p:nvSpPr>
            <p:spPr>
              <a:xfrm>
                <a:off x="2792825" y="5204975"/>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95" name="Shape 895"/>
              <p:cNvSpPr/>
              <p:nvPr/>
            </p:nvSpPr>
            <p:spPr>
              <a:xfrm>
                <a:off x="2792825" y="535547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96" name="Shape 896"/>
              <p:cNvSpPr/>
              <p:nvPr/>
            </p:nvSpPr>
            <p:spPr>
              <a:xfrm>
                <a:off x="2943325" y="388625"/>
                <a:ext cx="121425" cy="121400"/>
              </a:xfrm>
              <a:custGeom>
                <a:avLst/>
                <a:gdLst/>
                <a:ahLst/>
                <a:cxnLst/>
                <a:rect l="0" t="0" r="0" b="0"/>
                <a:pathLst>
                  <a:path w="4857" h="4856" extrusionOk="0">
                    <a:moveTo>
                      <a:pt x="1" y="0"/>
                    </a:moveTo>
                    <a:lnTo>
                      <a:pt x="1" y="4856"/>
                    </a:lnTo>
                    <a:lnTo>
                      <a:pt x="4856" y="4856"/>
                    </a:lnTo>
                    <a:lnTo>
                      <a:pt x="4856" y="0"/>
                    </a:lnTo>
                    <a:close/>
                  </a:path>
                </a:pathLst>
              </a:custGeom>
              <a:solidFill>
                <a:schemeClr val="bg1">
                  <a:lumMod val="65000"/>
                </a:schemeClr>
              </a:solidFill>
              <a:ln>
                <a:noFill/>
              </a:ln>
            </p:spPr>
            <p:txBody>
              <a:bodyPr wrap="square" lIns="91425" tIns="91425" rIns="91425" bIns="91425" anchor="ctr" anchorCtr="0">
                <a:noAutofit/>
              </a:bodyPr>
              <a:lstStyle/>
              <a:p>
                <a:pPr lvl="0">
                  <a:spcBef>
                    <a:spcPts val="0"/>
                  </a:spcBef>
                  <a:buNone/>
                </a:pPr>
                <a:endParaRPr sz="2489"/>
              </a:p>
            </p:txBody>
          </p:sp>
          <p:sp>
            <p:nvSpPr>
              <p:cNvPr id="897" name="Shape 897"/>
              <p:cNvSpPr/>
              <p:nvPr/>
            </p:nvSpPr>
            <p:spPr>
              <a:xfrm>
                <a:off x="2943325" y="539125"/>
                <a:ext cx="121425" cy="121425"/>
              </a:xfrm>
              <a:custGeom>
                <a:avLst/>
                <a:gdLst/>
                <a:ahLst/>
                <a:cxnLst/>
                <a:rect l="0" t="0" r="0" b="0"/>
                <a:pathLst>
                  <a:path w="4857"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98" name="Shape 898"/>
              <p:cNvSpPr/>
              <p:nvPr/>
            </p:nvSpPr>
            <p:spPr>
              <a:xfrm>
                <a:off x="2943325" y="990675"/>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899" name="Shape 899"/>
              <p:cNvSpPr/>
              <p:nvPr/>
            </p:nvSpPr>
            <p:spPr>
              <a:xfrm>
                <a:off x="2943325" y="1291700"/>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00" name="Shape 900"/>
              <p:cNvSpPr/>
              <p:nvPr/>
            </p:nvSpPr>
            <p:spPr>
              <a:xfrm>
                <a:off x="2943325" y="1592700"/>
                <a:ext cx="121425" cy="121425"/>
              </a:xfrm>
              <a:custGeom>
                <a:avLst/>
                <a:gdLst/>
                <a:ahLst/>
                <a:cxnLst/>
                <a:rect l="0" t="0" r="0" b="0"/>
                <a:pathLst>
                  <a:path w="4857"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01" name="Shape 901"/>
              <p:cNvSpPr/>
              <p:nvPr/>
            </p:nvSpPr>
            <p:spPr>
              <a:xfrm>
                <a:off x="2943325" y="2044250"/>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02" name="Shape 902"/>
              <p:cNvSpPr/>
              <p:nvPr/>
            </p:nvSpPr>
            <p:spPr>
              <a:xfrm>
                <a:off x="2943325" y="2345275"/>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03" name="Shape 903"/>
              <p:cNvSpPr/>
              <p:nvPr/>
            </p:nvSpPr>
            <p:spPr>
              <a:xfrm>
                <a:off x="2943325" y="2796800"/>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04" name="Shape 904"/>
              <p:cNvSpPr/>
              <p:nvPr/>
            </p:nvSpPr>
            <p:spPr>
              <a:xfrm>
                <a:off x="2943325" y="3097825"/>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05" name="Shape 905"/>
              <p:cNvSpPr/>
              <p:nvPr/>
            </p:nvSpPr>
            <p:spPr>
              <a:xfrm>
                <a:off x="2943325" y="3248325"/>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06" name="Shape 906"/>
              <p:cNvSpPr/>
              <p:nvPr/>
            </p:nvSpPr>
            <p:spPr>
              <a:xfrm>
                <a:off x="2943325" y="3549350"/>
                <a:ext cx="121425" cy="121400"/>
              </a:xfrm>
              <a:custGeom>
                <a:avLst/>
                <a:gdLst/>
                <a:ahLst/>
                <a:cxnLst/>
                <a:rect l="0" t="0" r="0" b="0"/>
                <a:pathLst>
                  <a:path w="4857" h="4856" extrusionOk="0">
                    <a:moveTo>
                      <a:pt x="1" y="1"/>
                    </a:moveTo>
                    <a:lnTo>
                      <a:pt x="1" y="4856"/>
                    </a:lnTo>
                    <a:lnTo>
                      <a:pt x="4856" y="4856"/>
                    </a:lnTo>
                    <a:lnTo>
                      <a:pt x="4856" y="1"/>
                    </a:lnTo>
                    <a:close/>
                  </a:path>
                </a:pathLst>
              </a:custGeom>
              <a:solidFill>
                <a:schemeClr val="bg1">
                  <a:lumMod val="65000"/>
                </a:schemeClr>
              </a:solidFill>
              <a:ln>
                <a:noFill/>
              </a:ln>
            </p:spPr>
            <p:txBody>
              <a:bodyPr wrap="square" lIns="91425" tIns="91425" rIns="91425" bIns="91425" anchor="ctr" anchorCtr="0">
                <a:noAutofit/>
              </a:bodyPr>
              <a:lstStyle/>
              <a:p>
                <a:pPr lvl="0">
                  <a:spcBef>
                    <a:spcPts val="0"/>
                  </a:spcBef>
                  <a:buNone/>
                </a:pPr>
                <a:endParaRPr sz="2489"/>
              </a:p>
            </p:txBody>
          </p:sp>
          <p:sp>
            <p:nvSpPr>
              <p:cNvPr id="907" name="Shape 907"/>
              <p:cNvSpPr/>
              <p:nvPr/>
            </p:nvSpPr>
            <p:spPr>
              <a:xfrm>
                <a:off x="2943325" y="3699875"/>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08" name="Shape 908"/>
              <p:cNvSpPr/>
              <p:nvPr/>
            </p:nvSpPr>
            <p:spPr>
              <a:xfrm>
                <a:off x="2943325" y="3850375"/>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09" name="Shape 909"/>
              <p:cNvSpPr/>
              <p:nvPr/>
            </p:nvSpPr>
            <p:spPr>
              <a:xfrm>
                <a:off x="2943325" y="4151400"/>
                <a:ext cx="121425" cy="121400"/>
              </a:xfrm>
              <a:custGeom>
                <a:avLst/>
                <a:gdLst/>
                <a:ahLst/>
                <a:cxnLst/>
                <a:rect l="0" t="0" r="0" b="0"/>
                <a:pathLst>
                  <a:path w="4857" h="4856" extrusionOk="0">
                    <a:moveTo>
                      <a:pt x="1" y="0"/>
                    </a:moveTo>
                    <a:lnTo>
                      <a:pt x="1" y="4856"/>
                    </a:lnTo>
                    <a:lnTo>
                      <a:pt x="4856" y="4856"/>
                    </a:lnTo>
                    <a:lnTo>
                      <a:pt x="4856" y="0"/>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910" name="Shape 910"/>
              <p:cNvSpPr/>
              <p:nvPr/>
            </p:nvSpPr>
            <p:spPr>
              <a:xfrm>
                <a:off x="2943325" y="4301900"/>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11" name="Shape 911"/>
              <p:cNvSpPr/>
              <p:nvPr/>
            </p:nvSpPr>
            <p:spPr>
              <a:xfrm>
                <a:off x="2943325" y="4753450"/>
                <a:ext cx="121425" cy="121400"/>
              </a:xfrm>
              <a:custGeom>
                <a:avLst/>
                <a:gdLst/>
                <a:ahLst/>
                <a:cxnLst/>
                <a:rect l="0" t="0" r="0" b="0"/>
                <a:pathLst>
                  <a:path w="4857" h="4856" extrusionOk="0">
                    <a:moveTo>
                      <a:pt x="1" y="0"/>
                    </a:moveTo>
                    <a:lnTo>
                      <a:pt x="1" y="4855"/>
                    </a:lnTo>
                    <a:lnTo>
                      <a:pt x="4856" y="4855"/>
                    </a:lnTo>
                    <a:lnTo>
                      <a:pt x="4856" y="0"/>
                    </a:lnTo>
                    <a:close/>
                  </a:path>
                </a:pathLst>
              </a:custGeom>
              <a:solidFill>
                <a:schemeClr val="bg1">
                  <a:lumMod val="65000"/>
                </a:schemeClr>
              </a:solidFill>
              <a:ln>
                <a:noFill/>
              </a:ln>
            </p:spPr>
            <p:txBody>
              <a:bodyPr wrap="square" lIns="91425" tIns="91425" rIns="91425" bIns="91425" anchor="ctr" anchorCtr="0">
                <a:noAutofit/>
              </a:bodyPr>
              <a:lstStyle/>
              <a:p>
                <a:pPr lvl="0">
                  <a:spcBef>
                    <a:spcPts val="0"/>
                  </a:spcBef>
                  <a:buNone/>
                </a:pPr>
                <a:endParaRPr sz="2489"/>
              </a:p>
            </p:txBody>
          </p:sp>
          <p:sp>
            <p:nvSpPr>
              <p:cNvPr id="912" name="Shape 912"/>
              <p:cNvSpPr/>
              <p:nvPr/>
            </p:nvSpPr>
            <p:spPr>
              <a:xfrm>
                <a:off x="2943325" y="5054450"/>
                <a:ext cx="121425" cy="121425"/>
              </a:xfrm>
              <a:custGeom>
                <a:avLst/>
                <a:gdLst/>
                <a:ahLst/>
                <a:cxnLst/>
                <a:rect l="0" t="0" r="0" b="0"/>
                <a:pathLst>
                  <a:path w="4857"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13" name="Shape 913"/>
              <p:cNvSpPr/>
              <p:nvPr/>
            </p:nvSpPr>
            <p:spPr>
              <a:xfrm>
                <a:off x="2943325" y="5204975"/>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14" name="Shape 914"/>
              <p:cNvSpPr/>
              <p:nvPr/>
            </p:nvSpPr>
            <p:spPr>
              <a:xfrm>
                <a:off x="3093850" y="238125"/>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15" name="Shape 915"/>
              <p:cNvSpPr/>
              <p:nvPr/>
            </p:nvSpPr>
            <p:spPr>
              <a:xfrm>
                <a:off x="3093850" y="689650"/>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16" name="Shape 916"/>
              <p:cNvSpPr/>
              <p:nvPr/>
            </p:nvSpPr>
            <p:spPr>
              <a:xfrm>
                <a:off x="3093850" y="1141175"/>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17" name="Shape 917"/>
              <p:cNvSpPr/>
              <p:nvPr/>
            </p:nvSpPr>
            <p:spPr>
              <a:xfrm>
                <a:off x="3093850" y="1743225"/>
                <a:ext cx="121400" cy="121400"/>
              </a:xfrm>
              <a:custGeom>
                <a:avLst/>
                <a:gdLst/>
                <a:ahLst/>
                <a:cxnLst/>
                <a:rect l="0" t="0" r="0" b="0"/>
                <a:pathLst>
                  <a:path w="4856" h="4856" extrusionOk="0">
                    <a:moveTo>
                      <a:pt x="0" y="0"/>
                    </a:moveTo>
                    <a:lnTo>
                      <a:pt x="0"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18" name="Shape 918"/>
              <p:cNvSpPr/>
              <p:nvPr/>
            </p:nvSpPr>
            <p:spPr>
              <a:xfrm>
                <a:off x="3093850" y="2345275"/>
                <a:ext cx="121400" cy="121400"/>
              </a:xfrm>
              <a:custGeom>
                <a:avLst/>
                <a:gdLst/>
                <a:ahLst/>
                <a:cxnLst/>
                <a:rect l="0" t="0" r="0" b="0"/>
                <a:pathLst>
                  <a:path w="4856" h="4856" extrusionOk="0">
                    <a:moveTo>
                      <a:pt x="0" y="0"/>
                    </a:moveTo>
                    <a:lnTo>
                      <a:pt x="0" y="4855"/>
                    </a:lnTo>
                    <a:lnTo>
                      <a:pt x="4856" y="4855"/>
                    </a:lnTo>
                    <a:lnTo>
                      <a:pt x="4856" y="0"/>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919" name="Shape 919"/>
              <p:cNvSpPr/>
              <p:nvPr/>
            </p:nvSpPr>
            <p:spPr>
              <a:xfrm>
                <a:off x="3093850" y="3097825"/>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20" name="Shape 920"/>
              <p:cNvSpPr/>
              <p:nvPr/>
            </p:nvSpPr>
            <p:spPr>
              <a:xfrm>
                <a:off x="3093850" y="4301900"/>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21" name="Shape 921"/>
              <p:cNvSpPr/>
              <p:nvPr/>
            </p:nvSpPr>
            <p:spPr>
              <a:xfrm>
                <a:off x="3093850" y="4452425"/>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22" name="Shape 922"/>
              <p:cNvSpPr/>
              <p:nvPr/>
            </p:nvSpPr>
            <p:spPr>
              <a:xfrm>
                <a:off x="3093850" y="5355475"/>
                <a:ext cx="121400" cy="121400"/>
              </a:xfrm>
              <a:custGeom>
                <a:avLst/>
                <a:gdLst/>
                <a:ahLst/>
                <a:cxnLst/>
                <a:rect l="0" t="0" r="0" b="0"/>
                <a:pathLst>
                  <a:path w="4856" h="4856" extrusionOk="0">
                    <a:moveTo>
                      <a:pt x="0" y="1"/>
                    </a:moveTo>
                    <a:lnTo>
                      <a:pt x="0" y="4856"/>
                    </a:lnTo>
                    <a:lnTo>
                      <a:pt x="4856" y="4856"/>
                    </a:lnTo>
                    <a:lnTo>
                      <a:pt x="4856" y="1"/>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923" name="Shape 923"/>
              <p:cNvSpPr/>
              <p:nvPr/>
            </p:nvSpPr>
            <p:spPr>
              <a:xfrm>
                <a:off x="3244350" y="388625"/>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24" name="Shape 924"/>
              <p:cNvSpPr/>
              <p:nvPr/>
            </p:nvSpPr>
            <p:spPr>
              <a:xfrm>
                <a:off x="3244350" y="1291700"/>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25" name="Shape 925"/>
              <p:cNvSpPr/>
              <p:nvPr/>
            </p:nvSpPr>
            <p:spPr>
              <a:xfrm>
                <a:off x="3244350" y="2044250"/>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26" name="Shape 926"/>
              <p:cNvSpPr/>
              <p:nvPr/>
            </p:nvSpPr>
            <p:spPr>
              <a:xfrm>
                <a:off x="3244350" y="2796800"/>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27" name="Shape 927"/>
              <p:cNvSpPr/>
              <p:nvPr/>
            </p:nvSpPr>
            <p:spPr>
              <a:xfrm>
                <a:off x="3244350" y="3699875"/>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28" name="Shape 928"/>
              <p:cNvSpPr/>
              <p:nvPr/>
            </p:nvSpPr>
            <p:spPr>
              <a:xfrm>
                <a:off x="3244350" y="4452425"/>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29" name="Shape 929"/>
              <p:cNvSpPr/>
              <p:nvPr/>
            </p:nvSpPr>
            <p:spPr>
              <a:xfrm>
                <a:off x="3244350" y="4602925"/>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30" name="Shape 930"/>
              <p:cNvSpPr/>
              <p:nvPr/>
            </p:nvSpPr>
            <p:spPr>
              <a:xfrm>
                <a:off x="3244350" y="5204975"/>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31" name="Shape 931"/>
              <p:cNvSpPr/>
              <p:nvPr/>
            </p:nvSpPr>
            <p:spPr>
              <a:xfrm>
                <a:off x="3394875" y="23812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32" name="Shape 932"/>
              <p:cNvSpPr/>
              <p:nvPr/>
            </p:nvSpPr>
            <p:spPr>
              <a:xfrm>
                <a:off x="3394875" y="1291700"/>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33" name="Shape 933"/>
              <p:cNvSpPr/>
              <p:nvPr/>
            </p:nvSpPr>
            <p:spPr>
              <a:xfrm>
                <a:off x="3394875" y="324832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34" name="Shape 934"/>
              <p:cNvSpPr/>
              <p:nvPr/>
            </p:nvSpPr>
            <p:spPr>
              <a:xfrm>
                <a:off x="3394875" y="3850375"/>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35" name="Shape 935"/>
              <p:cNvSpPr/>
              <p:nvPr/>
            </p:nvSpPr>
            <p:spPr>
              <a:xfrm>
                <a:off x="3394875" y="4452425"/>
                <a:ext cx="121400" cy="121400"/>
              </a:xfrm>
              <a:custGeom>
                <a:avLst/>
                <a:gdLst/>
                <a:ahLst/>
                <a:cxnLst/>
                <a:rect l="0" t="0" r="0" b="0"/>
                <a:pathLst>
                  <a:path w="4856" h="4856" extrusionOk="0">
                    <a:moveTo>
                      <a:pt x="0" y="0"/>
                    </a:moveTo>
                    <a:lnTo>
                      <a:pt x="0" y="4855"/>
                    </a:lnTo>
                    <a:lnTo>
                      <a:pt x="4855" y="4855"/>
                    </a:lnTo>
                    <a:lnTo>
                      <a:pt x="4855" y="0"/>
                    </a:lnTo>
                    <a:close/>
                  </a:path>
                </a:pathLst>
              </a:custGeom>
              <a:solidFill>
                <a:schemeClr val="bg1">
                  <a:lumMod val="65000"/>
                </a:schemeClr>
              </a:solidFill>
              <a:ln>
                <a:noFill/>
              </a:ln>
            </p:spPr>
            <p:txBody>
              <a:bodyPr wrap="square" lIns="91425" tIns="91425" rIns="91425" bIns="91425" anchor="ctr" anchorCtr="0">
                <a:noAutofit/>
              </a:bodyPr>
              <a:lstStyle/>
              <a:p>
                <a:pPr lvl="0">
                  <a:spcBef>
                    <a:spcPts val="0"/>
                  </a:spcBef>
                  <a:buNone/>
                </a:pPr>
                <a:endParaRPr sz="2489"/>
              </a:p>
            </p:txBody>
          </p:sp>
          <p:sp>
            <p:nvSpPr>
              <p:cNvPr id="936" name="Shape 936"/>
              <p:cNvSpPr/>
              <p:nvPr/>
            </p:nvSpPr>
            <p:spPr>
              <a:xfrm>
                <a:off x="3394875" y="5204975"/>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37" name="Shape 937"/>
              <p:cNvSpPr/>
              <p:nvPr/>
            </p:nvSpPr>
            <p:spPr>
              <a:xfrm>
                <a:off x="3545375" y="689650"/>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38" name="Shape 938"/>
              <p:cNvSpPr/>
              <p:nvPr/>
            </p:nvSpPr>
            <p:spPr>
              <a:xfrm>
                <a:off x="3545375" y="1592700"/>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39" name="Shape 939"/>
              <p:cNvSpPr/>
              <p:nvPr/>
            </p:nvSpPr>
            <p:spPr>
              <a:xfrm>
                <a:off x="3545375" y="2646275"/>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grpSp>
        <p:grpSp>
          <p:nvGrpSpPr>
            <p:cNvPr id="940" name="Shape 940"/>
            <p:cNvGrpSpPr/>
            <p:nvPr/>
          </p:nvGrpSpPr>
          <p:grpSpPr>
            <a:xfrm rot="10800000">
              <a:off x="6367294" y="28698"/>
              <a:ext cx="2309820" cy="5086302"/>
              <a:chOff x="1287725" y="238125"/>
              <a:chExt cx="2379050" cy="5238750"/>
            </a:xfrm>
            <a:solidFill>
              <a:srgbClr val="73D0FF"/>
            </a:solidFill>
          </p:grpSpPr>
          <p:sp>
            <p:nvSpPr>
              <p:cNvPr id="941" name="Shape 941"/>
              <p:cNvSpPr/>
              <p:nvPr/>
            </p:nvSpPr>
            <p:spPr>
              <a:xfrm>
                <a:off x="1287725" y="388625"/>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42" name="Shape 942"/>
              <p:cNvSpPr/>
              <p:nvPr/>
            </p:nvSpPr>
            <p:spPr>
              <a:xfrm>
                <a:off x="1287725" y="689650"/>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43" name="Shape 943"/>
              <p:cNvSpPr/>
              <p:nvPr/>
            </p:nvSpPr>
            <p:spPr>
              <a:xfrm>
                <a:off x="1287725" y="840150"/>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44" name="Shape 944"/>
              <p:cNvSpPr/>
              <p:nvPr/>
            </p:nvSpPr>
            <p:spPr>
              <a:xfrm>
                <a:off x="1287725" y="1291700"/>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45" name="Shape 945"/>
              <p:cNvSpPr/>
              <p:nvPr/>
            </p:nvSpPr>
            <p:spPr>
              <a:xfrm>
                <a:off x="1287725" y="1743225"/>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46" name="Shape 946"/>
              <p:cNvSpPr/>
              <p:nvPr/>
            </p:nvSpPr>
            <p:spPr>
              <a:xfrm>
                <a:off x="1287725" y="189372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47" name="Shape 947"/>
              <p:cNvSpPr/>
              <p:nvPr/>
            </p:nvSpPr>
            <p:spPr>
              <a:xfrm>
                <a:off x="1287725" y="2044250"/>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48" name="Shape 948"/>
              <p:cNvSpPr/>
              <p:nvPr/>
            </p:nvSpPr>
            <p:spPr>
              <a:xfrm>
                <a:off x="1287725" y="249577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49" name="Shape 949"/>
              <p:cNvSpPr/>
              <p:nvPr/>
            </p:nvSpPr>
            <p:spPr>
              <a:xfrm>
                <a:off x="1287725" y="2947300"/>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50" name="Shape 950"/>
              <p:cNvSpPr/>
              <p:nvPr/>
            </p:nvSpPr>
            <p:spPr>
              <a:xfrm>
                <a:off x="1287725" y="369987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51" name="Shape 951"/>
              <p:cNvSpPr/>
              <p:nvPr/>
            </p:nvSpPr>
            <p:spPr>
              <a:xfrm>
                <a:off x="1287725" y="3850375"/>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52" name="Shape 952"/>
              <p:cNvSpPr/>
              <p:nvPr/>
            </p:nvSpPr>
            <p:spPr>
              <a:xfrm>
                <a:off x="1287725" y="445242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53" name="Shape 953"/>
              <p:cNvSpPr/>
              <p:nvPr/>
            </p:nvSpPr>
            <p:spPr>
              <a:xfrm>
                <a:off x="1287725" y="4753450"/>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54" name="Shape 954"/>
              <p:cNvSpPr/>
              <p:nvPr/>
            </p:nvSpPr>
            <p:spPr>
              <a:xfrm>
                <a:off x="1287725" y="5054450"/>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55" name="Shape 955"/>
              <p:cNvSpPr/>
              <p:nvPr/>
            </p:nvSpPr>
            <p:spPr>
              <a:xfrm>
                <a:off x="1287725" y="5204975"/>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56" name="Shape 956"/>
              <p:cNvSpPr/>
              <p:nvPr/>
            </p:nvSpPr>
            <p:spPr>
              <a:xfrm>
                <a:off x="1438225" y="388625"/>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57" name="Shape 957"/>
              <p:cNvSpPr/>
              <p:nvPr/>
            </p:nvSpPr>
            <p:spPr>
              <a:xfrm>
                <a:off x="1438225" y="234527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58" name="Shape 958"/>
              <p:cNvSpPr/>
              <p:nvPr/>
            </p:nvSpPr>
            <p:spPr>
              <a:xfrm>
                <a:off x="1438225" y="2796800"/>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59" name="Shape 959"/>
              <p:cNvSpPr/>
              <p:nvPr/>
            </p:nvSpPr>
            <p:spPr>
              <a:xfrm>
                <a:off x="1438225" y="4151400"/>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60" name="Shape 960"/>
              <p:cNvSpPr/>
              <p:nvPr/>
            </p:nvSpPr>
            <p:spPr>
              <a:xfrm>
                <a:off x="1588750" y="388625"/>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61" name="Shape 961"/>
              <p:cNvSpPr/>
              <p:nvPr/>
            </p:nvSpPr>
            <p:spPr>
              <a:xfrm>
                <a:off x="1588750" y="539125"/>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62" name="Shape 962"/>
              <p:cNvSpPr/>
              <p:nvPr/>
            </p:nvSpPr>
            <p:spPr>
              <a:xfrm>
                <a:off x="1588750" y="689650"/>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63" name="Shape 963"/>
              <p:cNvSpPr/>
              <p:nvPr/>
            </p:nvSpPr>
            <p:spPr>
              <a:xfrm>
                <a:off x="1588750" y="114117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64" name="Shape 964"/>
              <p:cNvSpPr/>
              <p:nvPr/>
            </p:nvSpPr>
            <p:spPr>
              <a:xfrm>
                <a:off x="1588750" y="189372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65" name="Shape 965"/>
              <p:cNvSpPr/>
              <p:nvPr/>
            </p:nvSpPr>
            <p:spPr>
              <a:xfrm>
                <a:off x="1588750" y="2044250"/>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66" name="Shape 966"/>
              <p:cNvSpPr/>
              <p:nvPr/>
            </p:nvSpPr>
            <p:spPr>
              <a:xfrm>
                <a:off x="1588750" y="234527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67" name="Shape 967"/>
              <p:cNvSpPr/>
              <p:nvPr/>
            </p:nvSpPr>
            <p:spPr>
              <a:xfrm>
                <a:off x="1588750" y="309782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68" name="Shape 968"/>
              <p:cNvSpPr/>
              <p:nvPr/>
            </p:nvSpPr>
            <p:spPr>
              <a:xfrm>
                <a:off x="1588750" y="3549350"/>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69" name="Shape 969"/>
              <p:cNvSpPr/>
              <p:nvPr/>
            </p:nvSpPr>
            <p:spPr>
              <a:xfrm>
                <a:off x="1588750" y="535547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70" name="Shape 970"/>
              <p:cNvSpPr/>
              <p:nvPr/>
            </p:nvSpPr>
            <p:spPr>
              <a:xfrm>
                <a:off x="1739250" y="388625"/>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71" name="Shape 971"/>
              <p:cNvSpPr/>
              <p:nvPr/>
            </p:nvSpPr>
            <p:spPr>
              <a:xfrm>
                <a:off x="1739250" y="689650"/>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72" name="Shape 972"/>
              <p:cNvSpPr/>
              <p:nvPr/>
            </p:nvSpPr>
            <p:spPr>
              <a:xfrm>
                <a:off x="1739250" y="99067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73" name="Shape 973"/>
              <p:cNvSpPr/>
              <p:nvPr/>
            </p:nvSpPr>
            <p:spPr>
              <a:xfrm>
                <a:off x="1739250" y="1592700"/>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74" name="Shape 974"/>
              <p:cNvSpPr/>
              <p:nvPr/>
            </p:nvSpPr>
            <p:spPr>
              <a:xfrm>
                <a:off x="1739250" y="1743225"/>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75" name="Shape 975"/>
              <p:cNvSpPr/>
              <p:nvPr/>
            </p:nvSpPr>
            <p:spPr>
              <a:xfrm>
                <a:off x="1739250" y="2044250"/>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76" name="Shape 976"/>
              <p:cNvSpPr/>
              <p:nvPr/>
            </p:nvSpPr>
            <p:spPr>
              <a:xfrm>
                <a:off x="1739250" y="2194750"/>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77" name="Shape 977"/>
              <p:cNvSpPr/>
              <p:nvPr/>
            </p:nvSpPr>
            <p:spPr>
              <a:xfrm>
                <a:off x="1739250" y="234527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78" name="Shape 978"/>
              <p:cNvSpPr/>
              <p:nvPr/>
            </p:nvSpPr>
            <p:spPr>
              <a:xfrm>
                <a:off x="1739250" y="2947300"/>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79" name="Shape 979"/>
              <p:cNvSpPr/>
              <p:nvPr/>
            </p:nvSpPr>
            <p:spPr>
              <a:xfrm>
                <a:off x="1739250" y="309782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80" name="Shape 980"/>
              <p:cNvSpPr/>
              <p:nvPr/>
            </p:nvSpPr>
            <p:spPr>
              <a:xfrm>
                <a:off x="1739250" y="324832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81" name="Shape 981"/>
              <p:cNvSpPr/>
              <p:nvPr/>
            </p:nvSpPr>
            <p:spPr>
              <a:xfrm>
                <a:off x="1739250" y="3850375"/>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82" name="Shape 982"/>
              <p:cNvSpPr/>
              <p:nvPr/>
            </p:nvSpPr>
            <p:spPr>
              <a:xfrm>
                <a:off x="1739250" y="4000875"/>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83" name="Shape 983"/>
              <p:cNvSpPr/>
              <p:nvPr/>
            </p:nvSpPr>
            <p:spPr>
              <a:xfrm>
                <a:off x="1739250" y="445242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84" name="Shape 984"/>
              <p:cNvSpPr/>
              <p:nvPr/>
            </p:nvSpPr>
            <p:spPr>
              <a:xfrm>
                <a:off x="1739250" y="460292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85" name="Shape 985"/>
              <p:cNvSpPr/>
              <p:nvPr/>
            </p:nvSpPr>
            <p:spPr>
              <a:xfrm>
                <a:off x="1739250" y="4753450"/>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86" name="Shape 986"/>
              <p:cNvSpPr/>
              <p:nvPr/>
            </p:nvSpPr>
            <p:spPr>
              <a:xfrm>
                <a:off x="1739250" y="5054450"/>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87" name="Shape 987"/>
              <p:cNvSpPr/>
              <p:nvPr/>
            </p:nvSpPr>
            <p:spPr>
              <a:xfrm>
                <a:off x="1889750" y="539125"/>
                <a:ext cx="121425" cy="121425"/>
              </a:xfrm>
              <a:custGeom>
                <a:avLst/>
                <a:gdLst/>
                <a:ahLst/>
                <a:cxnLst/>
                <a:rect l="0" t="0" r="0" b="0"/>
                <a:pathLst>
                  <a:path w="4857"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88" name="Shape 988"/>
              <p:cNvSpPr/>
              <p:nvPr/>
            </p:nvSpPr>
            <p:spPr>
              <a:xfrm>
                <a:off x="1889750" y="689650"/>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89" name="Shape 989"/>
              <p:cNvSpPr/>
              <p:nvPr/>
            </p:nvSpPr>
            <p:spPr>
              <a:xfrm>
                <a:off x="1889750" y="990675"/>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90" name="Shape 990"/>
              <p:cNvSpPr/>
              <p:nvPr/>
            </p:nvSpPr>
            <p:spPr>
              <a:xfrm>
                <a:off x="1889750" y="1141175"/>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91" name="Shape 991"/>
              <p:cNvSpPr/>
              <p:nvPr/>
            </p:nvSpPr>
            <p:spPr>
              <a:xfrm>
                <a:off x="1889750" y="1291700"/>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92" name="Shape 992"/>
              <p:cNvSpPr/>
              <p:nvPr/>
            </p:nvSpPr>
            <p:spPr>
              <a:xfrm>
                <a:off x="1889750" y="1592700"/>
                <a:ext cx="121425" cy="121425"/>
              </a:xfrm>
              <a:custGeom>
                <a:avLst/>
                <a:gdLst/>
                <a:ahLst/>
                <a:cxnLst/>
                <a:rect l="0" t="0" r="0" b="0"/>
                <a:pathLst>
                  <a:path w="4857"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93" name="Shape 993"/>
              <p:cNvSpPr/>
              <p:nvPr/>
            </p:nvSpPr>
            <p:spPr>
              <a:xfrm>
                <a:off x="1889750" y="3248325"/>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94" name="Shape 994"/>
              <p:cNvSpPr/>
              <p:nvPr/>
            </p:nvSpPr>
            <p:spPr>
              <a:xfrm>
                <a:off x="1889750" y="3549350"/>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95" name="Shape 995"/>
              <p:cNvSpPr/>
              <p:nvPr/>
            </p:nvSpPr>
            <p:spPr>
              <a:xfrm>
                <a:off x="1889750" y="3699875"/>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96" name="Shape 996"/>
              <p:cNvSpPr/>
              <p:nvPr/>
            </p:nvSpPr>
            <p:spPr>
              <a:xfrm>
                <a:off x="1889750" y="5054450"/>
                <a:ext cx="121425" cy="121425"/>
              </a:xfrm>
              <a:custGeom>
                <a:avLst/>
                <a:gdLst/>
                <a:ahLst/>
                <a:cxnLst/>
                <a:rect l="0" t="0" r="0" b="0"/>
                <a:pathLst>
                  <a:path w="4857"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97" name="Shape 997"/>
              <p:cNvSpPr/>
              <p:nvPr/>
            </p:nvSpPr>
            <p:spPr>
              <a:xfrm>
                <a:off x="1889750" y="5355475"/>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98" name="Shape 998"/>
              <p:cNvSpPr/>
              <p:nvPr/>
            </p:nvSpPr>
            <p:spPr>
              <a:xfrm>
                <a:off x="2040275" y="238125"/>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999" name="Shape 999"/>
              <p:cNvSpPr/>
              <p:nvPr/>
            </p:nvSpPr>
            <p:spPr>
              <a:xfrm>
                <a:off x="2040275" y="539125"/>
                <a:ext cx="121400" cy="121425"/>
              </a:xfrm>
              <a:custGeom>
                <a:avLst/>
                <a:gdLst/>
                <a:ahLst/>
                <a:cxnLst/>
                <a:rect l="0" t="0" r="0" b="0"/>
                <a:pathLst>
                  <a:path w="4856" h="4857"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1000" name="Shape 1000"/>
              <p:cNvSpPr/>
              <p:nvPr/>
            </p:nvSpPr>
            <p:spPr>
              <a:xfrm>
                <a:off x="2040275" y="840150"/>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1001" name="Shape 1001"/>
              <p:cNvSpPr/>
              <p:nvPr/>
            </p:nvSpPr>
            <p:spPr>
              <a:xfrm>
                <a:off x="2040275" y="990675"/>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1002" name="Shape 1002"/>
              <p:cNvSpPr/>
              <p:nvPr/>
            </p:nvSpPr>
            <p:spPr>
              <a:xfrm>
                <a:off x="2040275" y="1592700"/>
                <a:ext cx="121400" cy="121425"/>
              </a:xfrm>
              <a:custGeom>
                <a:avLst/>
                <a:gdLst/>
                <a:ahLst/>
                <a:cxnLst/>
                <a:rect l="0" t="0" r="0" b="0"/>
                <a:pathLst>
                  <a:path w="4856" h="4857"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1003" name="Shape 1003"/>
              <p:cNvSpPr/>
              <p:nvPr/>
            </p:nvSpPr>
            <p:spPr>
              <a:xfrm>
                <a:off x="2040275" y="2194750"/>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1004" name="Shape 1004"/>
              <p:cNvSpPr/>
              <p:nvPr/>
            </p:nvSpPr>
            <p:spPr>
              <a:xfrm>
                <a:off x="2040275" y="2345275"/>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1005" name="Shape 1005"/>
              <p:cNvSpPr/>
              <p:nvPr/>
            </p:nvSpPr>
            <p:spPr>
              <a:xfrm>
                <a:off x="2040275" y="2495775"/>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1006" name="Shape 1006"/>
              <p:cNvSpPr/>
              <p:nvPr/>
            </p:nvSpPr>
            <p:spPr>
              <a:xfrm>
                <a:off x="2040275" y="3398850"/>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1007" name="Shape 1007"/>
              <p:cNvSpPr/>
              <p:nvPr/>
            </p:nvSpPr>
            <p:spPr>
              <a:xfrm>
                <a:off x="2040275" y="4151400"/>
                <a:ext cx="121400" cy="121400"/>
              </a:xfrm>
              <a:custGeom>
                <a:avLst/>
                <a:gdLst/>
                <a:ahLst/>
                <a:cxnLst/>
                <a:rect l="0" t="0" r="0" b="0"/>
                <a:pathLst>
                  <a:path w="4856" h="4856" extrusionOk="0">
                    <a:moveTo>
                      <a:pt x="0" y="0"/>
                    </a:moveTo>
                    <a:lnTo>
                      <a:pt x="0"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1008" name="Shape 1008"/>
              <p:cNvSpPr/>
              <p:nvPr/>
            </p:nvSpPr>
            <p:spPr>
              <a:xfrm>
                <a:off x="2040275" y="4602925"/>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1009" name="Shape 1009"/>
              <p:cNvSpPr/>
              <p:nvPr/>
            </p:nvSpPr>
            <p:spPr>
              <a:xfrm>
                <a:off x="2040275" y="4753450"/>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1010" name="Shape 1010"/>
              <p:cNvSpPr/>
              <p:nvPr/>
            </p:nvSpPr>
            <p:spPr>
              <a:xfrm>
                <a:off x="2040275" y="5355475"/>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1011" name="Shape 1011"/>
              <p:cNvSpPr/>
              <p:nvPr/>
            </p:nvSpPr>
            <p:spPr>
              <a:xfrm>
                <a:off x="2190775" y="388625"/>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1012" name="Shape 1012"/>
              <p:cNvSpPr/>
              <p:nvPr/>
            </p:nvSpPr>
            <p:spPr>
              <a:xfrm>
                <a:off x="2190775" y="539125"/>
                <a:ext cx="121425" cy="121425"/>
              </a:xfrm>
              <a:custGeom>
                <a:avLst/>
                <a:gdLst/>
                <a:ahLst/>
                <a:cxnLst/>
                <a:rect l="0" t="0" r="0" b="0"/>
                <a:pathLst>
                  <a:path w="4857"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1013" name="Shape 1013"/>
              <p:cNvSpPr/>
              <p:nvPr/>
            </p:nvSpPr>
            <p:spPr>
              <a:xfrm>
                <a:off x="2190775" y="990675"/>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1014" name="Shape 1014"/>
              <p:cNvSpPr/>
              <p:nvPr/>
            </p:nvSpPr>
            <p:spPr>
              <a:xfrm>
                <a:off x="2190775" y="1442200"/>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1015" name="Shape 1015"/>
              <p:cNvSpPr/>
              <p:nvPr/>
            </p:nvSpPr>
            <p:spPr>
              <a:xfrm>
                <a:off x="2190775" y="2646275"/>
                <a:ext cx="121425" cy="121425"/>
              </a:xfrm>
              <a:custGeom>
                <a:avLst/>
                <a:gdLst/>
                <a:ahLst/>
                <a:cxnLst/>
                <a:rect l="0" t="0" r="0" b="0"/>
                <a:pathLst>
                  <a:path w="4857"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1016" name="Shape 1016"/>
              <p:cNvSpPr/>
              <p:nvPr/>
            </p:nvSpPr>
            <p:spPr>
              <a:xfrm>
                <a:off x="2190775" y="2947300"/>
                <a:ext cx="121425" cy="121425"/>
              </a:xfrm>
              <a:custGeom>
                <a:avLst/>
                <a:gdLst/>
                <a:ahLst/>
                <a:cxnLst/>
                <a:rect l="0" t="0" r="0" b="0"/>
                <a:pathLst>
                  <a:path w="4857"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1017" name="Shape 1017"/>
              <p:cNvSpPr/>
              <p:nvPr/>
            </p:nvSpPr>
            <p:spPr>
              <a:xfrm>
                <a:off x="2190775" y="3850375"/>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1018" name="Shape 1018"/>
              <p:cNvSpPr/>
              <p:nvPr/>
            </p:nvSpPr>
            <p:spPr>
              <a:xfrm>
                <a:off x="2190775" y="4301900"/>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1019" name="Shape 1019"/>
              <p:cNvSpPr/>
              <p:nvPr/>
            </p:nvSpPr>
            <p:spPr>
              <a:xfrm>
                <a:off x="2190775" y="4903950"/>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1020" name="Shape 1020"/>
              <p:cNvSpPr/>
              <p:nvPr/>
            </p:nvSpPr>
            <p:spPr>
              <a:xfrm>
                <a:off x="2341300" y="23812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1021" name="Shape 1021"/>
              <p:cNvSpPr/>
              <p:nvPr/>
            </p:nvSpPr>
            <p:spPr>
              <a:xfrm>
                <a:off x="2341300" y="388625"/>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1022" name="Shape 1022"/>
              <p:cNvSpPr/>
              <p:nvPr/>
            </p:nvSpPr>
            <p:spPr>
              <a:xfrm>
                <a:off x="2341300" y="840150"/>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1023" name="Shape 1023"/>
              <p:cNvSpPr/>
              <p:nvPr/>
            </p:nvSpPr>
            <p:spPr>
              <a:xfrm>
                <a:off x="2341300" y="114117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1024" name="Shape 1024"/>
              <p:cNvSpPr/>
              <p:nvPr/>
            </p:nvSpPr>
            <p:spPr>
              <a:xfrm>
                <a:off x="2341300" y="189372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1025" name="Shape 1025"/>
              <p:cNvSpPr/>
              <p:nvPr/>
            </p:nvSpPr>
            <p:spPr>
              <a:xfrm>
                <a:off x="2341300" y="2044250"/>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1026" name="Shape 1026"/>
              <p:cNvSpPr/>
              <p:nvPr/>
            </p:nvSpPr>
            <p:spPr>
              <a:xfrm>
                <a:off x="2341300" y="369987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1027" name="Shape 1027"/>
              <p:cNvSpPr/>
              <p:nvPr/>
            </p:nvSpPr>
            <p:spPr>
              <a:xfrm>
                <a:off x="2341300" y="4000875"/>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1028" name="Shape 1028"/>
              <p:cNvSpPr/>
              <p:nvPr/>
            </p:nvSpPr>
            <p:spPr>
              <a:xfrm>
                <a:off x="2491800" y="23812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1029" name="Shape 1029"/>
              <p:cNvSpPr/>
              <p:nvPr/>
            </p:nvSpPr>
            <p:spPr>
              <a:xfrm>
                <a:off x="2491800" y="1291700"/>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1030" name="Shape 1030"/>
              <p:cNvSpPr/>
              <p:nvPr/>
            </p:nvSpPr>
            <p:spPr>
              <a:xfrm>
                <a:off x="2491800" y="2194750"/>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1031" name="Shape 1031"/>
              <p:cNvSpPr/>
              <p:nvPr/>
            </p:nvSpPr>
            <p:spPr>
              <a:xfrm>
                <a:off x="2491800" y="369987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1032" name="Shape 1032"/>
              <p:cNvSpPr/>
              <p:nvPr/>
            </p:nvSpPr>
            <p:spPr>
              <a:xfrm>
                <a:off x="2491800" y="4903950"/>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1033" name="Shape 1033"/>
              <p:cNvSpPr/>
              <p:nvPr/>
            </p:nvSpPr>
            <p:spPr>
              <a:xfrm>
                <a:off x="2642325" y="23812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1034" name="Shape 1034"/>
              <p:cNvSpPr/>
              <p:nvPr/>
            </p:nvSpPr>
            <p:spPr>
              <a:xfrm>
                <a:off x="2642325" y="689650"/>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1035" name="Shape 1035"/>
              <p:cNvSpPr/>
              <p:nvPr/>
            </p:nvSpPr>
            <p:spPr>
              <a:xfrm>
                <a:off x="2642325" y="234527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1036" name="Shape 1036"/>
              <p:cNvSpPr/>
              <p:nvPr/>
            </p:nvSpPr>
            <p:spPr>
              <a:xfrm>
                <a:off x="2642325" y="324832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1037" name="Shape 1037"/>
              <p:cNvSpPr/>
              <p:nvPr/>
            </p:nvSpPr>
            <p:spPr>
              <a:xfrm>
                <a:off x="2642325" y="369987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1038" name="Shape 1038"/>
              <p:cNvSpPr/>
              <p:nvPr/>
            </p:nvSpPr>
            <p:spPr>
              <a:xfrm>
                <a:off x="2792825" y="4301900"/>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1039" name="Shape 1039"/>
              <p:cNvSpPr/>
              <p:nvPr/>
            </p:nvSpPr>
            <p:spPr>
              <a:xfrm>
                <a:off x="2943325" y="1442200"/>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1040" name="Shape 1040"/>
              <p:cNvSpPr/>
              <p:nvPr/>
            </p:nvSpPr>
            <p:spPr>
              <a:xfrm>
                <a:off x="2943325" y="2646275"/>
                <a:ext cx="121425" cy="121425"/>
              </a:xfrm>
              <a:custGeom>
                <a:avLst/>
                <a:gdLst/>
                <a:ahLst/>
                <a:cxnLst/>
                <a:rect l="0" t="0" r="0" b="0"/>
                <a:pathLst>
                  <a:path w="4857"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1041" name="Shape 1041"/>
              <p:cNvSpPr/>
              <p:nvPr/>
            </p:nvSpPr>
            <p:spPr>
              <a:xfrm>
                <a:off x="3093850" y="5054450"/>
                <a:ext cx="121400" cy="121425"/>
              </a:xfrm>
              <a:custGeom>
                <a:avLst/>
                <a:gdLst/>
                <a:ahLst/>
                <a:cxnLst/>
                <a:rect l="0" t="0" r="0" b="0"/>
                <a:pathLst>
                  <a:path w="4856" h="4857"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1042" name="Shape 1042"/>
              <p:cNvSpPr/>
              <p:nvPr/>
            </p:nvSpPr>
            <p:spPr>
              <a:xfrm>
                <a:off x="3394875" y="249577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1043" name="Shape 1043"/>
              <p:cNvSpPr/>
              <p:nvPr/>
            </p:nvSpPr>
            <p:spPr>
              <a:xfrm>
                <a:off x="3545375" y="4903950"/>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grpSp>
      </p:grpSp>
      <p:graphicFrame>
        <p:nvGraphicFramePr>
          <p:cNvPr id="520" name="Objekt 519">
            <a:extLst>
              <a:ext uri="{FF2B5EF4-FFF2-40B4-BE49-F238E27FC236}">
                <a16:creationId xmlns:a16="http://schemas.microsoft.com/office/drawing/2014/main" id="{46177BD5-4307-4275-9801-4489EAD90E83}"/>
              </a:ext>
            </a:extLst>
          </p:cNvPr>
          <p:cNvGraphicFramePr>
            <a:graphicFrameLocks noChangeAspect="1"/>
          </p:cNvGraphicFramePr>
          <p:nvPr userDrawn="1">
            <p:extLst>
              <p:ext uri="{D42A27DB-BD31-4B8C-83A1-F6EECF244321}">
                <p14:modId xmlns:p14="http://schemas.microsoft.com/office/powerpoint/2010/main" val="1111438689"/>
              </p:ext>
            </p:extLst>
          </p:nvPr>
        </p:nvGraphicFramePr>
        <p:xfrm>
          <a:off x="468000" y="468000"/>
          <a:ext cx="2626117" cy="684000"/>
        </p:xfrm>
        <a:graphic>
          <a:graphicData uri="http://schemas.openxmlformats.org/presentationml/2006/ole">
            <mc:AlternateContent xmlns:mc="http://schemas.openxmlformats.org/markup-compatibility/2006">
              <mc:Choice xmlns:v="urn:schemas-microsoft-com:vml" Requires="v">
                <p:oleObj spid="_x0000_s1394" name="CorelDRAW" r:id="rId3" imgW="3035374" imgH="790057" progId="CorelDraw.Graphic.19">
                  <p:embed/>
                </p:oleObj>
              </mc:Choice>
              <mc:Fallback>
                <p:oleObj name="CorelDRAW" r:id="rId3" imgW="3035374" imgH="790057" progId="CorelDraw.Graphic.19">
                  <p:embed/>
                  <p:pic>
                    <p:nvPicPr>
                      <p:cNvPr id="4" name="Objekt 3">
                        <a:extLst>
                          <a:ext uri="{FF2B5EF4-FFF2-40B4-BE49-F238E27FC236}">
                            <a16:creationId xmlns:a16="http://schemas.microsoft.com/office/drawing/2014/main" id="{207E8925-6317-485D-9A3D-0AB4F5F8909A}"/>
                          </a:ext>
                        </a:extLst>
                      </p:cNvPr>
                      <p:cNvPicPr/>
                      <p:nvPr/>
                    </p:nvPicPr>
                    <p:blipFill>
                      <a:blip r:embed="rId4"/>
                      <a:stretch>
                        <a:fillRect/>
                      </a:stretch>
                    </p:blipFill>
                    <p:spPr>
                      <a:xfrm>
                        <a:off x="468000" y="468000"/>
                        <a:ext cx="2626117" cy="684000"/>
                      </a:xfrm>
                      <a:prstGeom prst="rect">
                        <a:avLst/>
                      </a:prstGeom>
                    </p:spPr>
                  </p:pic>
                </p:oleObj>
              </mc:Fallback>
            </mc:AlternateContent>
          </a:graphicData>
        </a:graphic>
      </p:graphicFrame>
      <p:sp>
        <p:nvSpPr>
          <p:cNvPr id="519" name="Shape 2678">
            <a:extLst>
              <a:ext uri="{FF2B5EF4-FFF2-40B4-BE49-F238E27FC236}">
                <a16:creationId xmlns:a16="http://schemas.microsoft.com/office/drawing/2014/main" id="{E5C890E3-2F72-42F4-9795-CDD547B2E8C2}"/>
              </a:ext>
            </a:extLst>
          </p:cNvPr>
          <p:cNvSpPr txBox="1">
            <a:spLocks noGrp="1"/>
          </p:cNvSpPr>
          <p:nvPr userDrawn="1">
            <p:ph type="body" idx="10"/>
          </p:nvPr>
        </p:nvSpPr>
        <p:spPr>
          <a:xfrm>
            <a:off x="468000" y="4104000"/>
            <a:ext cx="8784000" cy="1248000"/>
          </a:xfrm>
          <a:prstGeom prst="rect">
            <a:avLst/>
          </a:prstGeom>
        </p:spPr>
        <p:txBody>
          <a:bodyPr wrap="square" lIns="91425" tIns="91425" rIns="91425" bIns="91425" anchor="t" anchorCtr="0"/>
          <a:lstStyle>
            <a:lvl1pPr marL="0" lvl="0" indent="0">
              <a:lnSpc>
                <a:spcPct val="95000"/>
              </a:lnSpc>
              <a:spcBef>
                <a:spcPts val="0"/>
              </a:spcBef>
              <a:spcAft>
                <a:spcPts val="0"/>
              </a:spcAft>
              <a:buSzPct val="100000"/>
              <a:buNone/>
              <a:defRPr sz="3500" b="1">
                <a:solidFill>
                  <a:schemeClr val="bg1"/>
                </a:solidFill>
                <a:latin typeface="Cambria" panose="02040503050406030204" pitchFamily="18" charset="0"/>
              </a:defRPr>
            </a:lvl1pPr>
          </a:lstStyle>
          <a:p>
            <a:endParaRPr dirty="0"/>
          </a:p>
        </p:txBody>
      </p:sp>
      <p:sp>
        <p:nvSpPr>
          <p:cNvPr id="528" name="Shape 528"/>
          <p:cNvSpPr txBox="1">
            <a:spLocks noGrp="1"/>
          </p:cNvSpPr>
          <p:nvPr userDrawn="1">
            <p:ph type="subTitle" idx="1"/>
          </p:nvPr>
        </p:nvSpPr>
        <p:spPr>
          <a:xfrm>
            <a:off x="468000" y="5364000"/>
            <a:ext cx="8016000" cy="1056000"/>
          </a:xfrm>
          <a:prstGeom prst="rect">
            <a:avLst/>
          </a:prstGeom>
        </p:spPr>
        <p:txBody>
          <a:bodyPr wrap="square" lIns="91425" tIns="91425" rIns="91425" bIns="91425" anchor="b" anchorCtr="0"/>
          <a:lstStyle>
            <a:lvl1pPr marL="0" lvl="0" indent="0" rtl="0">
              <a:spcBef>
                <a:spcPts val="0"/>
              </a:spcBef>
              <a:buClr>
                <a:srgbClr val="80BFB7"/>
              </a:buClr>
              <a:buNone/>
              <a:defRPr sz="2500" b="0">
                <a:solidFill>
                  <a:srgbClr val="C3EBFF"/>
                </a:solidFill>
                <a:latin typeface="Cambria" panose="02040503050406030204" pitchFamily="18" charset="0"/>
              </a:defRPr>
            </a:lvl1pPr>
            <a:lvl2pPr lvl="1" rtl="0">
              <a:spcBef>
                <a:spcPts val="0"/>
              </a:spcBef>
              <a:buClr>
                <a:srgbClr val="80BFB7"/>
              </a:buClr>
              <a:buSzPct val="100000"/>
              <a:buNone/>
              <a:defRPr sz="4000">
                <a:solidFill>
                  <a:srgbClr val="80BFB7"/>
                </a:solidFill>
              </a:defRPr>
            </a:lvl2pPr>
            <a:lvl3pPr lvl="2" rtl="0">
              <a:spcBef>
                <a:spcPts val="0"/>
              </a:spcBef>
              <a:buClr>
                <a:srgbClr val="80BFB7"/>
              </a:buClr>
              <a:buSzPct val="100000"/>
              <a:buNone/>
              <a:defRPr sz="4000">
                <a:solidFill>
                  <a:srgbClr val="80BFB7"/>
                </a:solidFill>
              </a:defRPr>
            </a:lvl3pPr>
            <a:lvl4pPr lvl="3" rtl="0">
              <a:spcBef>
                <a:spcPts val="0"/>
              </a:spcBef>
              <a:buClr>
                <a:srgbClr val="80BFB7"/>
              </a:buClr>
              <a:buSzPct val="100000"/>
              <a:buNone/>
              <a:defRPr sz="4000">
                <a:solidFill>
                  <a:srgbClr val="80BFB7"/>
                </a:solidFill>
              </a:defRPr>
            </a:lvl4pPr>
            <a:lvl5pPr lvl="4" rtl="0">
              <a:spcBef>
                <a:spcPts val="0"/>
              </a:spcBef>
              <a:buClr>
                <a:srgbClr val="80BFB7"/>
              </a:buClr>
              <a:buSzPct val="100000"/>
              <a:buNone/>
              <a:defRPr sz="4000">
                <a:solidFill>
                  <a:srgbClr val="80BFB7"/>
                </a:solidFill>
              </a:defRPr>
            </a:lvl5pPr>
            <a:lvl6pPr lvl="5" rtl="0">
              <a:spcBef>
                <a:spcPts val="0"/>
              </a:spcBef>
              <a:buClr>
                <a:srgbClr val="80BFB7"/>
              </a:buClr>
              <a:buSzPct val="100000"/>
              <a:buNone/>
              <a:defRPr sz="4000">
                <a:solidFill>
                  <a:srgbClr val="80BFB7"/>
                </a:solidFill>
              </a:defRPr>
            </a:lvl6pPr>
            <a:lvl7pPr lvl="6" rtl="0">
              <a:spcBef>
                <a:spcPts val="0"/>
              </a:spcBef>
              <a:buClr>
                <a:srgbClr val="80BFB7"/>
              </a:buClr>
              <a:buSzPct val="100000"/>
              <a:buNone/>
              <a:defRPr sz="4000">
                <a:solidFill>
                  <a:srgbClr val="80BFB7"/>
                </a:solidFill>
              </a:defRPr>
            </a:lvl7pPr>
            <a:lvl8pPr lvl="7" rtl="0">
              <a:spcBef>
                <a:spcPts val="0"/>
              </a:spcBef>
              <a:buClr>
                <a:srgbClr val="80BFB7"/>
              </a:buClr>
              <a:buSzPct val="100000"/>
              <a:buNone/>
              <a:defRPr sz="4000">
                <a:solidFill>
                  <a:srgbClr val="80BFB7"/>
                </a:solidFill>
              </a:defRPr>
            </a:lvl8pPr>
            <a:lvl9pPr lvl="8" rtl="0">
              <a:spcBef>
                <a:spcPts val="0"/>
              </a:spcBef>
              <a:buClr>
                <a:srgbClr val="80BFB7"/>
              </a:buClr>
              <a:buSzPct val="100000"/>
              <a:buNone/>
              <a:defRPr sz="4000">
                <a:solidFill>
                  <a:srgbClr val="80BFB7"/>
                </a:solidFill>
              </a:defRPr>
            </a:lvl9pPr>
          </a:lstStyle>
          <a:p>
            <a:endParaRPr dirty="0"/>
          </a:p>
        </p:txBody>
      </p:sp>
    </p:spTree>
    <p:extLst>
      <p:ext uri="{BB962C8B-B14F-4D97-AF65-F5344CB8AC3E}">
        <p14:creationId xmlns:p14="http://schemas.microsoft.com/office/powerpoint/2010/main" val="440211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7" name="Rectangle 8"/>
          <p:cNvSpPr/>
          <p:nvPr userDrawn="1"/>
        </p:nvSpPr>
        <p:spPr>
          <a:xfrm>
            <a:off x="0" y="0"/>
            <a:ext cx="12193587" cy="1296000"/>
          </a:xfrm>
          <a:prstGeom prst="rect">
            <a:avLst/>
          </a:prstGeom>
          <a:solidFill>
            <a:srgbClr val="2635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2" name="Nadpis 1"/>
          <p:cNvSpPr>
            <a:spLocks noGrp="1"/>
          </p:cNvSpPr>
          <p:nvPr>
            <p:ph type="title"/>
          </p:nvPr>
        </p:nvSpPr>
        <p:spPr>
          <a:xfrm>
            <a:off x="558072" y="108000"/>
            <a:ext cx="11075042" cy="1080000"/>
          </a:xfrm>
        </p:spPr>
        <p:txBody>
          <a:bodyPr vert="horz" lIns="91440" tIns="54000" rIns="91440" bIns="54000" rtlCol="0" anchor="ctr" anchorCtr="0">
            <a:noAutofit/>
          </a:bodyPr>
          <a:lstStyle>
            <a:lvl1pPr>
              <a:lnSpc>
                <a:spcPct val="90000"/>
              </a:lnSpc>
              <a:defRPr lang="sk-SK" sz="3200" b="1" i="0">
                <a:solidFill>
                  <a:schemeClr val="bg1"/>
                </a:solidFill>
                <a:latin typeface="Cambria" panose="02040503050406030204" pitchFamily="18" charset="0"/>
                <a:ea typeface="Arial" charset="0"/>
                <a:cs typeface="Arial" charset="0"/>
              </a:defRPr>
            </a:lvl1pPr>
          </a:lstStyle>
          <a:p>
            <a:pPr lvl="0" algn="l">
              <a:lnSpc>
                <a:spcPct val="90000"/>
              </a:lnSpc>
            </a:pPr>
            <a:r>
              <a:rPr lang="cs-CZ" dirty="0"/>
              <a:t>Kliknutím lze upravit styl.</a:t>
            </a:r>
            <a:endParaRPr lang="sk-SK" dirty="0"/>
          </a:p>
        </p:txBody>
      </p:sp>
      <p:sp>
        <p:nvSpPr>
          <p:cNvPr id="3" name="Zástupný symbol pro obsah 2"/>
          <p:cNvSpPr>
            <a:spLocks noGrp="1"/>
          </p:cNvSpPr>
          <p:nvPr>
            <p:ph idx="1"/>
          </p:nvPr>
        </p:nvSpPr>
        <p:spPr>
          <a:xfrm>
            <a:off x="558072" y="1547999"/>
            <a:ext cx="11075042" cy="4320000"/>
          </a:xfrm>
        </p:spPr>
        <p:txBody>
          <a:bodyPr tIns="54000" bIns="54000">
            <a:noAutofit/>
          </a:bodyPr>
          <a:lstStyle>
            <a:lvl1pPr marL="269875" indent="-269875" defTabSz="962025">
              <a:lnSpc>
                <a:spcPct val="90000"/>
              </a:lnSpc>
              <a:spcBef>
                <a:spcPts val="1200"/>
              </a:spcBef>
              <a:defRPr lang="cs-CZ" sz="2800" b="1" i="0" kern="1200" dirty="0" smtClean="0">
                <a:solidFill>
                  <a:srgbClr val="263558"/>
                </a:solidFill>
                <a:latin typeface="Cambria" panose="02040503050406030204" pitchFamily="18" charset="0"/>
                <a:ea typeface="+mn-ea"/>
                <a:cs typeface="Arial" charset="0"/>
              </a:defRPr>
            </a:lvl1pPr>
            <a:lvl2pPr marL="727200" indent="-540000">
              <a:lnSpc>
                <a:spcPct val="90000"/>
              </a:lnSpc>
              <a:spcBef>
                <a:spcPts val="600"/>
              </a:spcBef>
              <a:defRPr lang="cs-CZ" sz="2400" b="1" i="0" kern="1200" dirty="0" smtClean="0">
                <a:solidFill>
                  <a:srgbClr val="006699"/>
                </a:solidFill>
                <a:latin typeface="Cambria" panose="02040503050406030204" pitchFamily="18" charset="0"/>
                <a:ea typeface="+mn-ea"/>
                <a:cs typeface="Arial" charset="0"/>
              </a:defRPr>
            </a:lvl2pPr>
            <a:lvl3pPr marL="1143000" indent="-228600">
              <a:lnSpc>
                <a:spcPct val="90000"/>
              </a:lnSpc>
              <a:defRPr lang="cs-CZ" sz="2400" kern="1200" dirty="0" smtClean="0">
                <a:solidFill>
                  <a:schemeClr val="tx1"/>
                </a:solidFill>
                <a:latin typeface="+mn-lt"/>
                <a:ea typeface="+mn-ea"/>
                <a:cs typeface="+mn-cs"/>
              </a:defRPr>
            </a:lvl3pPr>
            <a:lvl4pPr>
              <a:lnSpc>
                <a:spcPct val="90000"/>
              </a:lnSpc>
              <a:defRPr/>
            </a:lvl4pPr>
            <a:lvl5pPr>
              <a:lnSpc>
                <a:spcPct val="90000"/>
              </a:lnSpc>
              <a:defRPr/>
            </a:lvl5pPr>
          </a:lstStyle>
          <a:p>
            <a:pPr marL="270000" lvl="0" indent="-270000" algn="l" defTabSz="914400" rtl="0" eaLnBrk="1" latinLnBrk="0" hangingPunct="1">
              <a:lnSpc>
                <a:spcPct val="90000"/>
              </a:lnSpc>
              <a:spcBef>
                <a:spcPts val="1000"/>
              </a:spcBef>
              <a:spcAft>
                <a:spcPts val="600"/>
              </a:spcAft>
              <a:buFont typeface="Arial"/>
              <a:buChar char="•"/>
            </a:pPr>
            <a:r>
              <a:rPr lang="cs-CZ" dirty="0"/>
              <a:t>Kliknutím lze upravit styly předlohy textu.</a:t>
            </a:r>
          </a:p>
          <a:p>
            <a:pPr marL="540000" lvl="1" indent="-270000" algn="l" defTabSz="914400" rtl="0" eaLnBrk="1" latinLnBrk="0" hangingPunct="1">
              <a:lnSpc>
                <a:spcPct val="90000"/>
              </a:lnSpc>
              <a:spcBef>
                <a:spcPts val="500"/>
              </a:spcBef>
              <a:spcAft>
                <a:spcPts val="600"/>
              </a:spcAft>
              <a:buFont typeface="Arial"/>
              <a:buChar char="•"/>
              <a:tabLst/>
            </a:pPr>
            <a:r>
              <a:rPr lang="cs-CZ" dirty="0"/>
              <a:t>Druhá úroveň</a:t>
            </a:r>
          </a:p>
        </p:txBody>
      </p:sp>
      <p:sp>
        <p:nvSpPr>
          <p:cNvPr id="5" name="Zástupný symbol pro zápatí 4"/>
          <p:cNvSpPr>
            <a:spLocks noGrp="1"/>
          </p:cNvSpPr>
          <p:nvPr>
            <p:ph type="ftr" sz="quarter" idx="11"/>
          </p:nvPr>
        </p:nvSpPr>
        <p:spPr>
          <a:xfrm>
            <a:off x="558072" y="6030000"/>
            <a:ext cx="3960516" cy="720000"/>
          </a:xfrm>
        </p:spPr>
        <p:txBody>
          <a:bodyPr vert="horz" lIns="91440" tIns="45720" rIns="91440" bIns="45720" rtlCol="0" anchor="b" anchorCtr="0"/>
          <a:lstStyle>
            <a:lvl1pPr>
              <a:lnSpc>
                <a:spcPct val="90000"/>
              </a:lnSpc>
              <a:defRPr lang="sk-SK" b="1">
                <a:solidFill>
                  <a:srgbClr val="777777"/>
                </a:solidFill>
                <a:latin typeface="Cambria" panose="02040503050406030204" pitchFamily="18" charset="0"/>
              </a:defRPr>
            </a:lvl1pPr>
          </a:lstStyle>
          <a:p>
            <a:r>
              <a:rPr lang="sk-SK" dirty="0"/>
              <a:t>Digitálna koalícia</a:t>
            </a:r>
          </a:p>
          <a:p>
            <a:r>
              <a:rPr lang="sk-SK" b="0" dirty="0"/>
              <a:t>Národná koalícia pre digitálne zručnosti a povolania</a:t>
            </a:r>
          </a:p>
          <a:p>
            <a:r>
              <a:rPr lang="sk-SK" b="0" dirty="0"/>
              <a:t>Bratislava, 26. 9. 2O17</a:t>
            </a:r>
          </a:p>
        </p:txBody>
      </p:sp>
      <p:sp>
        <p:nvSpPr>
          <p:cNvPr id="6" name="Zástupný symbol pro číslo snímku 5"/>
          <p:cNvSpPr>
            <a:spLocks noGrp="1"/>
          </p:cNvSpPr>
          <p:nvPr>
            <p:ph type="sldNum" sz="quarter" idx="12"/>
          </p:nvPr>
        </p:nvSpPr>
        <p:spPr>
          <a:xfrm>
            <a:off x="4691816" y="6354000"/>
            <a:ext cx="2808366" cy="396000"/>
          </a:xfrm>
        </p:spPr>
        <p:txBody>
          <a:bodyPr vert="horz" lIns="91440" tIns="45720" rIns="91440" bIns="45720" rtlCol="0" anchor="b" anchorCtr="0"/>
          <a:lstStyle>
            <a:lvl1pPr algn="ctr">
              <a:lnSpc>
                <a:spcPct val="90000"/>
              </a:lnSpc>
              <a:defRPr lang="sk-SK" smtClean="0"/>
            </a:lvl1pPr>
          </a:lstStyle>
          <a:p>
            <a:fld id="{845E1AF7-383B-4EDF-994B-A46355820E77}" type="slidenum">
              <a:rPr lang="sk-SK" smtClean="0"/>
              <a:pPr/>
              <a:t>‹#›</a:t>
            </a:fld>
            <a:endParaRPr lang="sk-SK"/>
          </a:p>
        </p:txBody>
      </p:sp>
      <p:pic>
        <p:nvPicPr>
          <p:cNvPr id="8"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72600" y="309864"/>
            <a:ext cx="2420987" cy="676275"/>
          </a:xfrm>
          <a:prstGeom prst="rect">
            <a:avLst/>
          </a:prstGeom>
        </p:spPr>
      </p:pic>
    </p:spTree>
    <p:extLst>
      <p:ext uri="{BB962C8B-B14F-4D97-AF65-F5344CB8AC3E}">
        <p14:creationId xmlns:p14="http://schemas.microsoft.com/office/powerpoint/2010/main" val="2394311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sk-SK"/>
              <a:t>Upravte štýly predlohy textu</a:t>
            </a:r>
            <a:endParaRPr lang="en-GB"/>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Upravte štýl predlohy podnadpisov</a:t>
            </a:r>
            <a:endParaRPr lang="en-GB"/>
          </a:p>
        </p:txBody>
      </p:sp>
      <p:sp>
        <p:nvSpPr>
          <p:cNvPr id="4" name="Zástupný symbol dátumu 3"/>
          <p:cNvSpPr>
            <a:spLocks noGrp="1"/>
          </p:cNvSpPr>
          <p:nvPr>
            <p:ph type="dt" sz="half" idx="10"/>
          </p:nvPr>
        </p:nvSpPr>
        <p:spPr/>
        <p:txBody>
          <a:bodyPr/>
          <a:lstStyle/>
          <a:p>
            <a:fld id="{79B699A1-36D8-4037-8395-04CD7C42D12A}" type="datetimeFigureOut">
              <a:rPr lang="en-GB" smtClean="0"/>
              <a:t>23/03/2019</a:t>
            </a:fld>
            <a:endParaRPr lang="en-GB"/>
          </a:p>
        </p:txBody>
      </p:sp>
      <p:sp>
        <p:nvSpPr>
          <p:cNvPr id="5" name="Zástupný symbol päty 4"/>
          <p:cNvSpPr>
            <a:spLocks noGrp="1"/>
          </p:cNvSpPr>
          <p:nvPr>
            <p:ph type="ftr" sz="quarter" idx="11"/>
          </p:nvPr>
        </p:nvSpPr>
        <p:spPr/>
        <p:txBody>
          <a:bodyPr/>
          <a:lstStyle/>
          <a:p>
            <a:endParaRPr lang="en-GB"/>
          </a:p>
        </p:txBody>
      </p:sp>
      <p:sp>
        <p:nvSpPr>
          <p:cNvPr id="6" name="Zástupný symbol čísla snímky 5"/>
          <p:cNvSpPr>
            <a:spLocks noGrp="1"/>
          </p:cNvSpPr>
          <p:nvPr>
            <p:ph type="sldNum" sz="quarter" idx="12"/>
          </p:nvPr>
        </p:nvSpPr>
        <p:spPr/>
        <p:txBody>
          <a:bodyPr/>
          <a:lstStyle/>
          <a:p>
            <a:fld id="{C0B5C82F-8D28-473E-8901-0F795C3A10A9}" type="slidenum">
              <a:rPr lang="en-GB" smtClean="0"/>
              <a:t>‹#›</a:t>
            </a:fld>
            <a:endParaRPr lang="en-GB"/>
          </a:p>
        </p:txBody>
      </p:sp>
    </p:spTree>
    <p:extLst>
      <p:ext uri="{BB962C8B-B14F-4D97-AF65-F5344CB8AC3E}">
        <p14:creationId xmlns:p14="http://schemas.microsoft.com/office/powerpoint/2010/main" val="158896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Nadpis a obsah">
    <p:spTree>
      <p:nvGrpSpPr>
        <p:cNvPr id="1" name=""/>
        <p:cNvGrpSpPr/>
        <p:nvPr/>
      </p:nvGrpSpPr>
      <p:grpSpPr>
        <a:xfrm>
          <a:off x="0" y="0"/>
          <a:ext cx="0" cy="0"/>
          <a:chOff x="0" y="0"/>
          <a:chExt cx="0" cy="0"/>
        </a:xfrm>
      </p:grpSpPr>
      <p:sp>
        <p:nvSpPr>
          <p:cNvPr id="7" name="Zástupný symbol čísla snímky 6"/>
          <p:cNvSpPr>
            <a:spLocks noGrp="1"/>
          </p:cNvSpPr>
          <p:nvPr>
            <p:ph type="sldNum" sz="quarter" idx="10"/>
          </p:nvPr>
        </p:nvSpPr>
        <p:spPr/>
        <p:txBody>
          <a:bodyPr/>
          <a:lstStyle/>
          <a:p>
            <a:fld id="{76F7D72F-8F56-4F09-A4E6-31D1C0D3E70B}" type="slidenum">
              <a:rPr lang="en-US" smtClean="0"/>
              <a:pPr/>
              <a:t>‹#›</a:t>
            </a:fld>
            <a:endParaRPr lang="en-US" dirty="0"/>
          </a:p>
        </p:txBody>
      </p:sp>
    </p:spTree>
    <p:extLst>
      <p:ext uri="{BB962C8B-B14F-4D97-AF65-F5344CB8AC3E}">
        <p14:creationId xmlns:p14="http://schemas.microsoft.com/office/powerpoint/2010/main" val="75150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Úvodná snímka">
    <p:spTree>
      <p:nvGrpSpPr>
        <p:cNvPr id="1" name=""/>
        <p:cNvGrpSpPr/>
        <p:nvPr/>
      </p:nvGrpSpPr>
      <p:grpSpPr>
        <a:xfrm>
          <a:off x="0" y="0"/>
          <a:ext cx="0" cy="0"/>
          <a:chOff x="0" y="0"/>
          <a:chExt cx="0" cy="0"/>
        </a:xfrm>
      </p:grpSpPr>
      <p:sp>
        <p:nvSpPr>
          <p:cNvPr id="5" name="Zástupný symbol čísla snímky 4"/>
          <p:cNvSpPr>
            <a:spLocks noGrp="1"/>
          </p:cNvSpPr>
          <p:nvPr>
            <p:ph type="sldNum" sz="quarter" idx="11"/>
          </p:nvPr>
        </p:nvSpPr>
        <p:spPr/>
        <p:txBody>
          <a:bodyPr/>
          <a:lstStyle/>
          <a:p>
            <a:fld id="{76F7D72F-8F56-4F09-A4E6-31D1C0D3E70B}" type="slidenum">
              <a:rPr lang="en-US" smtClean="0"/>
              <a:pPr/>
              <a:t>‹#›</a:t>
            </a:fld>
            <a:endParaRPr lang="en-US" dirty="0"/>
          </a:p>
        </p:txBody>
      </p:sp>
    </p:spTree>
    <p:extLst>
      <p:ext uri="{BB962C8B-B14F-4D97-AF65-F5344CB8AC3E}">
        <p14:creationId xmlns:p14="http://schemas.microsoft.com/office/powerpoint/2010/main" val="3012257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Subtitle">
    <p:bg>
      <p:bgPr>
        <a:solidFill>
          <a:srgbClr val="D7F2FF"/>
        </a:solidFill>
        <a:effectLst/>
      </p:bgPr>
    </p:bg>
    <p:spTree>
      <p:nvGrpSpPr>
        <p:cNvPr id="1" name=""/>
        <p:cNvGrpSpPr/>
        <p:nvPr/>
      </p:nvGrpSpPr>
      <p:grpSpPr>
        <a:xfrm>
          <a:off x="0" y="0"/>
          <a:ext cx="0" cy="0"/>
          <a:chOff x="0" y="0"/>
          <a:chExt cx="0" cy="0"/>
        </a:xfrm>
      </p:grpSpPr>
      <p:grpSp>
        <p:nvGrpSpPr>
          <p:cNvPr id="16" name="Skupina 15">
            <a:extLst>
              <a:ext uri="{FF2B5EF4-FFF2-40B4-BE49-F238E27FC236}">
                <a16:creationId xmlns:a16="http://schemas.microsoft.com/office/drawing/2014/main" id="{B98AD062-1270-45C5-A597-E23EAEB8647C}"/>
              </a:ext>
            </a:extLst>
          </p:cNvPr>
          <p:cNvGrpSpPr/>
          <p:nvPr userDrawn="1"/>
        </p:nvGrpSpPr>
        <p:grpSpPr>
          <a:xfrm>
            <a:off x="8489721" y="38261"/>
            <a:ext cx="3664284" cy="6781748"/>
            <a:chOff x="6367290" y="28695"/>
            <a:chExt cx="2748213" cy="5086311"/>
          </a:xfrm>
        </p:grpSpPr>
        <p:grpSp>
          <p:nvGrpSpPr>
            <p:cNvPr id="1132" name="Group 1132"/>
            <p:cNvGrpSpPr/>
            <p:nvPr userDrawn="1"/>
          </p:nvGrpSpPr>
          <p:grpSpPr>
            <a:xfrm>
              <a:off x="8705389" y="28695"/>
              <a:ext cx="410114" cy="5086309"/>
              <a:chOff x="0" y="0"/>
              <a:chExt cx="410112" cy="5086307"/>
            </a:xfrm>
            <a:solidFill>
              <a:srgbClr val="006699"/>
            </a:solidFill>
          </p:grpSpPr>
          <p:sp>
            <p:nvSpPr>
              <p:cNvPr id="1052" name="Shape 1052"/>
              <p:cNvSpPr/>
              <p:nvPr/>
            </p:nvSpPr>
            <p:spPr>
              <a:xfrm rot="10800000">
                <a:off x="292266" y="4968463"/>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53" name="Shape 1053"/>
              <p:cNvSpPr/>
              <p:nvPr/>
            </p:nvSpPr>
            <p:spPr>
              <a:xfrm rot="10800000">
                <a:off x="292266" y="4822318"/>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54" name="Shape 1054"/>
              <p:cNvSpPr/>
              <p:nvPr/>
            </p:nvSpPr>
            <p:spPr>
              <a:xfrm rot="10800000">
                <a:off x="292266" y="4676196"/>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55" name="Shape 1055"/>
              <p:cNvSpPr/>
              <p:nvPr/>
            </p:nvSpPr>
            <p:spPr>
              <a:xfrm rot="10800000">
                <a:off x="292266" y="4530076"/>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56" name="Shape 1056"/>
              <p:cNvSpPr/>
              <p:nvPr/>
            </p:nvSpPr>
            <p:spPr>
              <a:xfrm rot="10800000">
                <a:off x="292266" y="438393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57" name="Shape 1057"/>
              <p:cNvSpPr/>
              <p:nvPr/>
            </p:nvSpPr>
            <p:spPr>
              <a:xfrm rot="10800000">
                <a:off x="292266" y="423781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58" name="Shape 1058"/>
              <p:cNvSpPr/>
              <p:nvPr/>
            </p:nvSpPr>
            <p:spPr>
              <a:xfrm rot="10800000">
                <a:off x="292266" y="4091666"/>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59" name="Shape 1059"/>
              <p:cNvSpPr/>
              <p:nvPr/>
            </p:nvSpPr>
            <p:spPr>
              <a:xfrm rot="10800000">
                <a:off x="292266" y="3945546"/>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60" name="Shape 1060"/>
              <p:cNvSpPr/>
              <p:nvPr/>
            </p:nvSpPr>
            <p:spPr>
              <a:xfrm rot="10800000">
                <a:off x="292266" y="3799401"/>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61" name="Shape 1061"/>
              <p:cNvSpPr/>
              <p:nvPr/>
            </p:nvSpPr>
            <p:spPr>
              <a:xfrm rot="10800000">
                <a:off x="292266" y="3653281"/>
                <a:ext cx="117846" cy="117845"/>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62" name="Shape 1062"/>
              <p:cNvSpPr/>
              <p:nvPr/>
            </p:nvSpPr>
            <p:spPr>
              <a:xfrm rot="10800000">
                <a:off x="292266" y="3507136"/>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63" name="Shape 1063"/>
              <p:cNvSpPr/>
              <p:nvPr/>
            </p:nvSpPr>
            <p:spPr>
              <a:xfrm rot="10800000">
                <a:off x="292266" y="3361015"/>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64" name="Shape 1064"/>
              <p:cNvSpPr/>
              <p:nvPr/>
            </p:nvSpPr>
            <p:spPr>
              <a:xfrm rot="10800000">
                <a:off x="292266" y="3214895"/>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65" name="Shape 1065"/>
              <p:cNvSpPr/>
              <p:nvPr/>
            </p:nvSpPr>
            <p:spPr>
              <a:xfrm rot="10800000">
                <a:off x="292266" y="3068750"/>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66" name="Shape 1066"/>
              <p:cNvSpPr/>
              <p:nvPr/>
            </p:nvSpPr>
            <p:spPr>
              <a:xfrm rot="10800000">
                <a:off x="292266" y="2922630"/>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67" name="Shape 1067"/>
              <p:cNvSpPr/>
              <p:nvPr/>
            </p:nvSpPr>
            <p:spPr>
              <a:xfrm rot="10800000">
                <a:off x="292266" y="2776485"/>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68" name="Shape 1068"/>
              <p:cNvSpPr/>
              <p:nvPr/>
            </p:nvSpPr>
            <p:spPr>
              <a:xfrm rot="10800000">
                <a:off x="292266" y="2630365"/>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69" name="Shape 1069"/>
              <p:cNvSpPr/>
              <p:nvPr/>
            </p:nvSpPr>
            <p:spPr>
              <a:xfrm rot="10800000">
                <a:off x="292266" y="2484219"/>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70" name="Shape 1070"/>
              <p:cNvSpPr/>
              <p:nvPr/>
            </p:nvSpPr>
            <p:spPr>
              <a:xfrm rot="10800000">
                <a:off x="292266" y="2338097"/>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71" name="Shape 1071"/>
              <p:cNvSpPr/>
              <p:nvPr/>
            </p:nvSpPr>
            <p:spPr>
              <a:xfrm rot="10800000">
                <a:off x="292266" y="2191977"/>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72" name="Shape 1072"/>
              <p:cNvSpPr/>
              <p:nvPr/>
            </p:nvSpPr>
            <p:spPr>
              <a:xfrm rot="10800000">
                <a:off x="292266" y="2045832"/>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73" name="Shape 1073"/>
              <p:cNvSpPr/>
              <p:nvPr/>
            </p:nvSpPr>
            <p:spPr>
              <a:xfrm rot="10800000">
                <a:off x="292266" y="1899712"/>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74" name="Shape 1074"/>
              <p:cNvSpPr/>
              <p:nvPr/>
            </p:nvSpPr>
            <p:spPr>
              <a:xfrm rot="10800000">
                <a:off x="292266" y="1753567"/>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75" name="Shape 1075"/>
              <p:cNvSpPr/>
              <p:nvPr/>
            </p:nvSpPr>
            <p:spPr>
              <a:xfrm rot="10800000">
                <a:off x="292266" y="1607447"/>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76" name="Shape 1076"/>
              <p:cNvSpPr/>
              <p:nvPr/>
            </p:nvSpPr>
            <p:spPr>
              <a:xfrm rot="10800000">
                <a:off x="292266" y="1461302"/>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77" name="Shape 1077"/>
              <p:cNvSpPr/>
              <p:nvPr/>
            </p:nvSpPr>
            <p:spPr>
              <a:xfrm rot="10800000">
                <a:off x="292266" y="1315182"/>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78" name="Shape 1078"/>
              <p:cNvSpPr/>
              <p:nvPr/>
            </p:nvSpPr>
            <p:spPr>
              <a:xfrm rot="10800000">
                <a:off x="292266" y="1169037"/>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79" name="Shape 1079"/>
              <p:cNvSpPr/>
              <p:nvPr/>
            </p:nvSpPr>
            <p:spPr>
              <a:xfrm rot="10800000">
                <a:off x="292266" y="1022916"/>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80" name="Shape 1080"/>
              <p:cNvSpPr/>
              <p:nvPr/>
            </p:nvSpPr>
            <p:spPr>
              <a:xfrm rot="10800000">
                <a:off x="292266" y="876796"/>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81" name="Shape 1081"/>
              <p:cNvSpPr/>
              <p:nvPr/>
            </p:nvSpPr>
            <p:spPr>
              <a:xfrm rot="10800000">
                <a:off x="292266" y="73065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82" name="Shape 1082"/>
              <p:cNvSpPr/>
              <p:nvPr/>
            </p:nvSpPr>
            <p:spPr>
              <a:xfrm rot="10800000">
                <a:off x="292266" y="58453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83" name="Shape 1083"/>
              <p:cNvSpPr/>
              <p:nvPr/>
            </p:nvSpPr>
            <p:spPr>
              <a:xfrm rot="10800000">
                <a:off x="292266" y="438386"/>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84" name="Shape 1084"/>
              <p:cNvSpPr/>
              <p:nvPr/>
            </p:nvSpPr>
            <p:spPr>
              <a:xfrm rot="10800000">
                <a:off x="292266" y="292266"/>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85" name="Shape 1085"/>
              <p:cNvSpPr/>
              <p:nvPr/>
            </p:nvSpPr>
            <p:spPr>
              <a:xfrm rot="10800000">
                <a:off x="292266" y="146121"/>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86" name="Shape 1086"/>
              <p:cNvSpPr/>
              <p:nvPr/>
            </p:nvSpPr>
            <p:spPr>
              <a:xfrm rot="10800000">
                <a:off x="292266" y="0"/>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87" name="Shape 1087"/>
              <p:cNvSpPr/>
              <p:nvPr/>
            </p:nvSpPr>
            <p:spPr>
              <a:xfrm rot="10800000">
                <a:off x="146122" y="4822318"/>
                <a:ext cx="117870"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88" name="Shape 1088"/>
              <p:cNvSpPr/>
              <p:nvPr/>
            </p:nvSpPr>
            <p:spPr>
              <a:xfrm rot="10800000">
                <a:off x="146122" y="4676196"/>
                <a:ext cx="117870"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89" name="Shape 1089"/>
              <p:cNvSpPr/>
              <p:nvPr/>
            </p:nvSpPr>
            <p:spPr>
              <a:xfrm rot="10800000">
                <a:off x="146122" y="4383931"/>
                <a:ext cx="117870"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90" name="Shape 1090"/>
              <p:cNvSpPr/>
              <p:nvPr/>
            </p:nvSpPr>
            <p:spPr>
              <a:xfrm rot="10800000">
                <a:off x="146122" y="4091666"/>
                <a:ext cx="117870"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91" name="Shape 1091"/>
              <p:cNvSpPr/>
              <p:nvPr/>
            </p:nvSpPr>
            <p:spPr>
              <a:xfrm rot="10800000">
                <a:off x="146122" y="3945546"/>
                <a:ext cx="117870"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92" name="Shape 1092"/>
              <p:cNvSpPr/>
              <p:nvPr/>
            </p:nvSpPr>
            <p:spPr>
              <a:xfrm rot="10800000">
                <a:off x="146122" y="3507136"/>
                <a:ext cx="117870"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93" name="Shape 1093"/>
              <p:cNvSpPr/>
              <p:nvPr/>
            </p:nvSpPr>
            <p:spPr>
              <a:xfrm rot="10800000">
                <a:off x="146122" y="3361015"/>
                <a:ext cx="117870"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94" name="Shape 1094"/>
              <p:cNvSpPr/>
              <p:nvPr/>
            </p:nvSpPr>
            <p:spPr>
              <a:xfrm rot="10800000">
                <a:off x="146122" y="3068750"/>
                <a:ext cx="117870"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95" name="Shape 1095"/>
              <p:cNvSpPr/>
              <p:nvPr/>
            </p:nvSpPr>
            <p:spPr>
              <a:xfrm rot="10800000">
                <a:off x="146122" y="2922630"/>
                <a:ext cx="117870"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96" name="Shape 1096"/>
              <p:cNvSpPr/>
              <p:nvPr/>
            </p:nvSpPr>
            <p:spPr>
              <a:xfrm rot="10800000">
                <a:off x="146122" y="2776485"/>
                <a:ext cx="117870"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97" name="Shape 1097"/>
              <p:cNvSpPr/>
              <p:nvPr/>
            </p:nvSpPr>
            <p:spPr>
              <a:xfrm rot="10800000">
                <a:off x="146122" y="2484219"/>
                <a:ext cx="117870"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98" name="Shape 1098"/>
              <p:cNvSpPr/>
              <p:nvPr/>
            </p:nvSpPr>
            <p:spPr>
              <a:xfrm rot="10800000">
                <a:off x="146122" y="2338097"/>
                <a:ext cx="117870"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099" name="Shape 1099"/>
              <p:cNvSpPr/>
              <p:nvPr/>
            </p:nvSpPr>
            <p:spPr>
              <a:xfrm rot="10800000">
                <a:off x="146122" y="2191977"/>
                <a:ext cx="117870"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00" name="Shape 1100"/>
              <p:cNvSpPr/>
              <p:nvPr/>
            </p:nvSpPr>
            <p:spPr>
              <a:xfrm rot="10800000">
                <a:off x="146122" y="1753567"/>
                <a:ext cx="117870"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01" name="Shape 1101"/>
              <p:cNvSpPr/>
              <p:nvPr/>
            </p:nvSpPr>
            <p:spPr>
              <a:xfrm rot="10800000">
                <a:off x="146122" y="1607447"/>
                <a:ext cx="117870"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02" name="Shape 1102"/>
              <p:cNvSpPr/>
              <p:nvPr/>
            </p:nvSpPr>
            <p:spPr>
              <a:xfrm rot="10800000">
                <a:off x="146122" y="1461302"/>
                <a:ext cx="117870"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03" name="Shape 1103"/>
              <p:cNvSpPr/>
              <p:nvPr/>
            </p:nvSpPr>
            <p:spPr>
              <a:xfrm rot="10800000">
                <a:off x="146122" y="1169037"/>
                <a:ext cx="117870"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04" name="Shape 1104"/>
              <p:cNvSpPr/>
              <p:nvPr/>
            </p:nvSpPr>
            <p:spPr>
              <a:xfrm rot="10800000">
                <a:off x="146122" y="1022916"/>
                <a:ext cx="117870"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05" name="Shape 1105"/>
              <p:cNvSpPr/>
              <p:nvPr/>
            </p:nvSpPr>
            <p:spPr>
              <a:xfrm rot="10800000">
                <a:off x="146122" y="876796"/>
                <a:ext cx="117870"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06" name="Shape 1106"/>
              <p:cNvSpPr/>
              <p:nvPr/>
            </p:nvSpPr>
            <p:spPr>
              <a:xfrm rot="10800000">
                <a:off x="146122" y="730651"/>
                <a:ext cx="117870"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07" name="Shape 1107"/>
              <p:cNvSpPr/>
              <p:nvPr/>
            </p:nvSpPr>
            <p:spPr>
              <a:xfrm rot="10800000">
                <a:off x="146122" y="438386"/>
                <a:ext cx="117870"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08" name="Shape 1108"/>
              <p:cNvSpPr/>
              <p:nvPr/>
            </p:nvSpPr>
            <p:spPr>
              <a:xfrm rot="10800000">
                <a:off x="146122" y="292266"/>
                <a:ext cx="117870"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09" name="Shape 1109"/>
              <p:cNvSpPr/>
              <p:nvPr/>
            </p:nvSpPr>
            <p:spPr>
              <a:xfrm rot="10800000">
                <a:off x="146122" y="0"/>
                <a:ext cx="117870"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10" name="Shape 1110"/>
              <p:cNvSpPr/>
              <p:nvPr/>
            </p:nvSpPr>
            <p:spPr>
              <a:xfrm rot="10800000">
                <a:off x="-1" y="4968463"/>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11" name="Shape 1111"/>
              <p:cNvSpPr/>
              <p:nvPr/>
            </p:nvSpPr>
            <p:spPr>
              <a:xfrm rot="10800000">
                <a:off x="-1" y="4676196"/>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12" name="Shape 1112"/>
              <p:cNvSpPr/>
              <p:nvPr/>
            </p:nvSpPr>
            <p:spPr>
              <a:xfrm rot="10800000">
                <a:off x="-1" y="423781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13" name="Shape 1113"/>
              <p:cNvSpPr/>
              <p:nvPr/>
            </p:nvSpPr>
            <p:spPr>
              <a:xfrm rot="10800000">
                <a:off x="-1" y="4091666"/>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14" name="Shape 1114"/>
              <p:cNvSpPr/>
              <p:nvPr/>
            </p:nvSpPr>
            <p:spPr>
              <a:xfrm rot="10800000">
                <a:off x="-1" y="3799401"/>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15" name="Shape 1115"/>
              <p:cNvSpPr/>
              <p:nvPr/>
            </p:nvSpPr>
            <p:spPr>
              <a:xfrm rot="10800000">
                <a:off x="-1" y="3653281"/>
                <a:ext cx="117846" cy="117845"/>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16" name="Shape 1116"/>
              <p:cNvSpPr/>
              <p:nvPr/>
            </p:nvSpPr>
            <p:spPr>
              <a:xfrm rot="10800000">
                <a:off x="-1" y="3068750"/>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17" name="Shape 1117"/>
              <p:cNvSpPr/>
              <p:nvPr/>
            </p:nvSpPr>
            <p:spPr>
              <a:xfrm rot="10800000">
                <a:off x="-1" y="2922630"/>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18" name="Shape 1118"/>
              <p:cNvSpPr/>
              <p:nvPr/>
            </p:nvSpPr>
            <p:spPr>
              <a:xfrm rot="10800000">
                <a:off x="-1" y="2776485"/>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19" name="Shape 1119"/>
              <p:cNvSpPr/>
              <p:nvPr/>
            </p:nvSpPr>
            <p:spPr>
              <a:xfrm rot="10800000">
                <a:off x="-1" y="2630365"/>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20" name="Shape 1120"/>
              <p:cNvSpPr/>
              <p:nvPr/>
            </p:nvSpPr>
            <p:spPr>
              <a:xfrm rot="10800000">
                <a:off x="-1" y="2338097"/>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21" name="Shape 1121"/>
              <p:cNvSpPr/>
              <p:nvPr/>
            </p:nvSpPr>
            <p:spPr>
              <a:xfrm rot="10800000">
                <a:off x="-1" y="2045832"/>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22" name="Shape 1122"/>
              <p:cNvSpPr/>
              <p:nvPr/>
            </p:nvSpPr>
            <p:spPr>
              <a:xfrm rot="10800000">
                <a:off x="-1" y="1899712"/>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23" name="Shape 1123"/>
              <p:cNvSpPr/>
              <p:nvPr/>
            </p:nvSpPr>
            <p:spPr>
              <a:xfrm rot="10800000">
                <a:off x="-1" y="1607447"/>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24" name="Shape 1124"/>
              <p:cNvSpPr/>
              <p:nvPr/>
            </p:nvSpPr>
            <p:spPr>
              <a:xfrm rot="10800000">
                <a:off x="-1" y="1461302"/>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25" name="Shape 1125"/>
              <p:cNvSpPr/>
              <p:nvPr/>
            </p:nvSpPr>
            <p:spPr>
              <a:xfrm rot="10800000">
                <a:off x="-1" y="1315182"/>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26" name="Shape 1126"/>
              <p:cNvSpPr/>
              <p:nvPr/>
            </p:nvSpPr>
            <p:spPr>
              <a:xfrm rot="10800000">
                <a:off x="-1" y="1169037"/>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27" name="Shape 1127"/>
              <p:cNvSpPr/>
              <p:nvPr/>
            </p:nvSpPr>
            <p:spPr>
              <a:xfrm rot="10800000">
                <a:off x="-1" y="73065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28" name="Shape 1128"/>
              <p:cNvSpPr/>
              <p:nvPr/>
            </p:nvSpPr>
            <p:spPr>
              <a:xfrm rot="10800000">
                <a:off x="-1" y="58453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29" name="Shape 1129"/>
              <p:cNvSpPr/>
              <p:nvPr/>
            </p:nvSpPr>
            <p:spPr>
              <a:xfrm rot="10800000">
                <a:off x="-1" y="292266"/>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30" name="Shape 1130"/>
              <p:cNvSpPr/>
              <p:nvPr/>
            </p:nvSpPr>
            <p:spPr>
              <a:xfrm rot="10800000">
                <a:off x="-1" y="146121"/>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31" name="Shape 1131"/>
              <p:cNvSpPr/>
              <p:nvPr/>
            </p:nvSpPr>
            <p:spPr>
              <a:xfrm rot="10800000">
                <a:off x="-1" y="0"/>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grpSp>
        <p:grpSp>
          <p:nvGrpSpPr>
            <p:cNvPr id="5" name="Skupina 4">
              <a:extLst>
                <a:ext uri="{FF2B5EF4-FFF2-40B4-BE49-F238E27FC236}">
                  <a16:creationId xmlns:a16="http://schemas.microsoft.com/office/drawing/2014/main" id="{16D42D1B-AAF2-41D6-BFEC-DC9485EB571F}"/>
                </a:ext>
              </a:extLst>
            </p:cNvPr>
            <p:cNvGrpSpPr/>
            <p:nvPr userDrawn="1"/>
          </p:nvGrpSpPr>
          <p:grpSpPr>
            <a:xfrm>
              <a:off x="6664143" y="28695"/>
              <a:ext cx="2309827" cy="5086311"/>
              <a:chOff x="6664143" y="28695"/>
              <a:chExt cx="2309827" cy="5086311"/>
            </a:xfrm>
            <a:solidFill>
              <a:srgbClr val="A5E1FF"/>
            </a:solidFill>
          </p:grpSpPr>
          <p:sp>
            <p:nvSpPr>
              <p:cNvPr id="1205" name="Shape 1205"/>
              <p:cNvSpPr/>
              <p:nvPr/>
            </p:nvSpPr>
            <p:spPr>
              <a:xfrm rot="10800000">
                <a:off x="8413126" y="46708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33" name="Shape 1133"/>
              <p:cNvSpPr/>
              <p:nvPr/>
            </p:nvSpPr>
            <p:spPr>
              <a:xfrm rot="10800000">
                <a:off x="8856100" y="4997160"/>
                <a:ext cx="117870"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34" name="Shape 1134"/>
              <p:cNvSpPr/>
              <p:nvPr/>
            </p:nvSpPr>
            <p:spPr>
              <a:xfrm rot="10800000">
                <a:off x="8856100" y="4558773"/>
                <a:ext cx="117870"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35" name="Shape 1135"/>
              <p:cNvSpPr/>
              <p:nvPr/>
            </p:nvSpPr>
            <p:spPr>
              <a:xfrm rot="10800000">
                <a:off x="8856100" y="4266508"/>
                <a:ext cx="117870"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36" name="Shape 1136"/>
              <p:cNvSpPr/>
              <p:nvPr/>
            </p:nvSpPr>
            <p:spPr>
              <a:xfrm rot="10800000">
                <a:off x="8851512" y="3828097"/>
                <a:ext cx="117870"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37" name="Shape 1137"/>
              <p:cNvSpPr/>
              <p:nvPr/>
            </p:nvSpPr>
            <p:spPr>
              <a:xfrm rot="10800000">
                <a:off x="8851512" y="3681977"/>
                <a:ext cx="117870" cy="117845"/>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38" name="Shape 1138"/>
              <p:cNvSpPr/>
              <p:nvPr/>
            </p:nvSpPr>
            <p:spPr>
              <a:xfrm rot="10800000">
                <a:off x="8851512" y="3243591"/>
                <a:ext cx="117870"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39" name="Shape 1139"/>
              <p:cNvSpPr/>
              <p:nvPr/>
            </p:nvSpPr>
            <p:spPr>
              <a:xfrm rot="10800000">
                <a:off x="8851512" y="2659061"/>
                <a:ext cx="117870"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40" name="Shape 1140"/>
              <p:cNvSpPr/>
              <p:nvPr/>
            </p:nvSpPr>
            <p:spPr>
              <a:xfrm rot="10800000">
                <a:off x="8851512" y="2074528"/>
                <a:ext cx="117870"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41" name="Shape 1141"/>
              <p:cNvSpPr/>
              <p:nvPr/>
            </p:nvSpPr>
            <p:spPr>
              <a:xfrm rot="10800000">
                <a:off x="8851512" y="1928408"/>
                <a:ext cx="117870"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42" name="Shape 1142"/>
              <p:cNvSpPr/>
              <p:nvPr/>
            </p:nvSpPr>
            <p:spPr>
              <a:xfrm rot="10800000">
                <a:off x="8851512" y="1343878"/>
                <a:ext cx="117870"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43" name="Shape 1143"/>
              <p:cNvSpPr/>
              <p:nvPr/>
            </p:nvSpPr>
            <p:spPr>
              <a:xfrm rot="10800000">
                <a:off x="8851512" y="613226"/>
                <a:ext cx="117870"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44" name="Shape 1144"/>
              <p:cNvSpPr/>
              <p:nvPr/>
            </p:nvSpPr>
            <p:spPr>
              <a:xfrm rot="10800000">
                <a:off x="8851512" y="174816"/>
                <a:ext cx="117870"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45" name="Shape 1145"/>
              <p:cNvSpPr/>
              <p:nvPr/>
            </p:nvSpPr>
            <p:spPr>
              <a:xfrm rot="10800000">
                <a:off x="8709979" y="4851015"/>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46" name="Shape 1146"/>
              <p:cNvSpPr/>
              <p:nvPr/>
            </p:nvSpPr>
            <p:spPr>
              <a:xfrm rot="10800000">
                <a:off x="8709979" y="4558773"/>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47" name="Shape 1147"/>
              <p:cNvSpPr/>
              <p:nvPr/>
            </p:nvSpPr>
            <p:spPr>
              <a:xfrm rot="10800000">
                <a:off x="8709979" y="4412628"/>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48" name="Shape 1148"/>
              <p:cNvSpPr/>
              <p:nvPr/>
            </p:nvSpPr>
            <p:spPr>
              <a:xfrm rot="10800000">
                <a:off x="8705391" y="3974243"/>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49" name="Shape 1149"/>
              <p:cNvSpPr/>
              <p:nvPr/>
            </p:nvSpPr>
            <p:spPr>
              <a:xfrm rot="10800000">
                <a:off x="8705391" y="3535832"/>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50" name="Shape 1150"/>
              <p:cNvSpPr/>
              <p:nvPr/>
            </p:nvSpPr>
            <p:spPr>
              <a:xfrm rot="10800000">
                <a:off x="8705391" y="338971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51" name="Shape 1151"/>
              <p:cNvSpPr/>
              <p:nvPr/>
            </p:nvSpPr>
            <p:spPr>
              <a:xfrm rot="10800000">
                <a:off x="8705391" y="324359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52" name="Shape 1152"/>
              <p:cNvSpPr/>
              <p:nvPr/>
            </p:nvSpPr>
            <p:spPr>
              <a:xfrm rot="10800000">
                <a:off x="8705391" y="2512915"/>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53" name="Shape 1153"/>
              <p:cNvSpPr/>
              <p:nvPr/>
            </p:nvSpPr>
            <p:spPr>
              <a:xfrm rot="10800000">
                <a:off x="8705391" y="2220673"/>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54" name="Shape 1154"/>
              <p:cNvSpPr/>
              <p:nvPr/>
            </p:nvSpPr>
            <p:spPr>
              <a:xfrm rot="10800000">
                <a:off x="8705391" y="1782263"/>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55" name="Shape 1155"/>
              <p:cNvSpPr/>
              <p:nvPr/>
            </p:nvSpPr>
            <p:spPr>
              <a:xfrm rot="10800000">
                <a:off x="8705391" y="105161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56" name="Shape 1156"/>
              <p:cNvSpPr/>
              <p:nvPr/>
            </p:nvSpPr>
            <p:spPr>
              <a:xfrm rot="10800000">
                <a:off x="8705391" y="90549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57" name="Shape 1157"/>
              <p:cNvSpPr/>
              <p:nvPr/>
            </p:nvSpPr>
            <p:spPr>
              <a:xfrm rot="10800000">
                <a:off x="8705391" y="46708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58" name="Shape 1158"/>
              <p:cNvSpPr/>
              <p:nvPr/>
            </p:nvSpPr>
            <p:spPr>
              <a:xfrm rot="10800000">
                <a:off x="8563859" y="4997160"/>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59" name="Shape 1159"/>
              <p:cNvSpPr/>
              <p:nvPr/>
            </p:nvSpPr>
            <p:spPr>
              <a:xfrm rot="10800000">
                <a:off x="8563859" y="4704893"/>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60" name="Shape 1160"/>
              <p:cNvSpPr/>
              <p:nvPr/>
            </p:nvSpPr>
            <p:spPr>
              <a:xfrm rot="10800000">
                <a:off x="8563859" y="4266508"/>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61" name="Shape 1161"/>
              <p:cNvSpPr/>
              <p:nvPr/>
            </p:nvSpPr>
            <p:spPr>
              <a:xfrm rot="10800000">
                <a:off x="8559271" y="4120363"/>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62" name="Shape 1162"/>
              <p:cNvSpPr/>
              <p:nvPr/>
            </p:nvSpPr>
            <p:spPr>
              <a:xfrm rot="10800000">
                <a:off x="8559271" y="3828097"/>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63" name="Shape 1163"/>
              <p:cNvSpPr/>
              <p:nvPr/>
            </p:nvSpPr>
            <p:spPr>
              <a:xfrm rot="10800000">
                <a:off x="8559271" y="3681977"/>
                <a:ext cx="117846" cy="117845"/>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64" name="Shape 1164"/>
              <p:cNvSpPr/>
              <p:nvPr/>
            </p:nvSpPr>
            <p:spPr>
              <a:xfrm rot="10800000">
                <a:off x="8559271" y="3097446"/>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65" name="Shape 1165"/>
              <p:cNvSpPr/>
              <p:nvPr/>
            </p:nvSpPr>
            <p:spPr>
              <a:xfrm rot="10800000">
                <a:off x="8559271" y="2951326"/>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66" name="Shape 1166"/>
              <p:cNvSpPr/>
              <p:nvPr/>
            </p:nvSpPr>
            <p:spPr>
              <a:xfrm rot="10800000">
                <a:off x="8559271" y="265906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67" name="Shape 1167"/>
              <p:cNvSpPr/>
              <p:nvPr/>
            </p:nvSpPr>
            <p:spPr>
              <a:xfrm rot="10800000">
                <a:off x="8559271" y="2512915"/>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68" name="Shape 1168"/>
              <p:cNvSpPr/>
              <p:nvPr/>
            </p:nvSpPr>
            <p:spPr>
              <a:xfrm rot="10800000">
                <a:off x="8559271" y="2220673"/>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69" name="Shape 1169"/>
              <p:cNvSpPr/>
              <p:nvPr/>
            </p:nvSpPr>
            <p:spPr>
              <a:xfrm rot="10800000">
                <a:off x="8559271" y="2074528"/>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70" name="Shape 1170"/>
              <p:cNvSpPr/>
              <p:nvPr/>
            </p:nvSpPr>
            <p:spPr>
              <a:xfrm rot="10800000">
                <a:off x="8559271" y="1928408"/>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71" name="Shape 1171"/>
              <p:cNvSpPr/>
              <p:nvPr/>
            </p:nvSpPr>
            <p:spPr>
              <a:xfrm rot="10800000">
                <a:off x="8559271" y="1782263"/>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72" name="Shape 1172"/>
              <p:cNvSpPr/>
              <p:nvPr/>
            </p:nvSpPr>
            <p:spPr>
              <a:xfrm rot="10800000">
                <a:off x="8559271" y="1343878"/>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73" name="Shape 1173"/>
              <p:cNvSpPr/>
              <p:nvPr/>
            </p:nvSpPr>
            <p:spPr>
              <a:xfrm rot="10800000">
                <a:off x="8559271" y="1197732"/>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74" name="Shape 1174"/>
              <p:cNvSpPr/>
              <p:nvPr/>
            </p:nvSpPr>
            <p:spPr>
              <a:xfrm rot="10800000">
                <a:off x="8559271" y="105161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75" name="Shape 1175"/>
              <p:cNvSpPr/>
              <p:nvPr/>
            </p:nvSpPr>
            <p:spPr>
              <a:xfrm rot="10800000">
                <a:off x="8559271" y="759346"/>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76" name="Shape 1176"/>
              <p:cNvSpPr/>
              <p:nvPr/>
            </p:nvSpPr>
            <p:spPr>
              <a:xfrm rot="10800000">
                <a:off x="8559271" y="46708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77" name="Shape 1177"/>
              <p:cNvSpPr/>
              <p:nvPr/>
            </p:nvSpPr>
            <p:spPr>
              <a:xfrm rot="10800000">
                <a:off x="8559271" y="28695"/>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78" name="Shape 1178"/>
              <p:cNvSpPr/>
              <p:nvPr/>
            </p:nvSpPr>
            <p:spPr>
              <a:xfrm rot="10800000">
                <a:off x="8417714" y="4997160"/>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79" name="Shape 1179"/>
              <p:cNvSpPr/>
              <p:nvPr/>
            </p:nvSpPr>
            <p:spPr>
              <a:xfrm rot="10800000">
                <a:off x="8417714" y="4704893"/>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80" name="Shape 1180"/>
              <p:cNvSpPr/>
              <p:nvPr/>
            </p:nvSpPr>
            <p:spPr>
              <a:xfrm rot="10800000">
                <a:off x="8417714" y="4558773"/>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81" name="Shape 1181"/>
              <p:cNvSpPr/>
              <p:nvPr/>
            </p:nvSpPr>
            <p:spPr>
              <a:xfrm rot="10800000">
                <a:off x="8417714" y="4412628"/>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83" name="Shape 1183"/>
              <p:cNvSpPr/>
              <p:nvPr/>
            </p:nvSpPr>
            <p:spPr>
              <a:xfrm rot="10800000">
                <a:off x="8413126" y="4120363"/>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84" name="Shape 1184"/>
              <p:cNvSpPr/>
              <p:nvPr/>
            </p:nvSpPr>
            <p:spPr>
              <a:xfrm rot="10800000">
                <a:off x="8413126" y="3974243"/>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85" name="Shape 1185"/>
              <p:cNvSpPr/>
              <p:nvPr/>
            </p:nvSpPr>
            <p:spPr>
              <a:xfrm rot="10800000">
                <a:off x="8413126" y="3828097"/>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86" name="Shape 1186"/>
              <p:cNvSpPr/>
              <p:nvPr/>
            </p:nvSpPr>
            <p:spPr>
              <a:xfrm rot="10800000">
                <a:off x="8413126" y="3681977"/>
                <a:ext cx="117846" cy="117845"/>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87" name="Shape 1187"/>
              <p:cNvSpPr/>
              <p:nvPr/>
            </p:nvSpPr>
            <p:spPr>
              <a:xfrm rot="10800000">
                <a:off x="8413126" y="3535832"/>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88" name="Shape 1188"/>
              <p:cNvSpPr/>
              <p:nvPr/>
            </p:nvSpPr>
            <p:spPr>
              <a:xfrm rot="10800000">
                <a:off x="8413126" y="338971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89" name="Shape 1189"/>
              <p:cNvSpPr/>
              <p:nvPr/>
            </p:nvSpPr>
            <p:spPr>
              <a:xfrm rot="10800000">
                <a:off x="8413126" y="324359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90" name="Shape 1190"/>
              <p:cNvSpPr/>
              <p:nvPr/>
            </p:nvSpPr>
            <p:spPr>
              <a:xfrm rot="10800000">
                <a:off x="8413126" y="3097446"/>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91" name="Shape 1191"/>
              <p:cNvSpPr/>
              <p:nvPr/>
            </p:nvSpPr>
            <p:spPr>
              <a:xfrm rot="10800000">
                <a:off x="8413126" y="280518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92" name="Shape 1192"/>
              <p:cNvSpPr/>
              <p:nvPr/>
            </p:nvSpPr>
            <p:spPr>
              <a:xfrm rot="10800000">
                <a:off x="8413126" y="265906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93" name="Shape 1193"/>
              <p:cNvSpPr/>
              <p:nvPr/>
            </p:nvSpPr>
            <p:spPr>
              <a:xfrm rot="10800000">
                <a:off x="8413126" y="2366793"/>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94" name="Shape 1194"/>
              <p:cNvSpPr/>
              <p:nvPr/>
            </p:nvSpPr>
            <p:spPr>
              <a:xfrm rot="10800000">
                <a:off x="8413126" y="2220673"/>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95" name="Shape 1195"/>
              <p:cNvSpPr/>
              <p:nvPr/>
            </p:nvSpPr>
            <p:spPr>
              <a:xfrm rot="10800000">
                <a:off x="8413126" y="2074528"/>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96" name="Shape 1196"/>
              <p:cNvSpPr/>
              <p:nvPr/>
            </p:nvSpPr>
            <p:spPr>
              <a:xfrm rot="10800000">
                <a:off x="8413126" y="1928408"/>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97" name="Shape 1197"/>
              <p:cNvSpPr/>
              <p:nvPr/>
            </p:nvSpPr>
            <p:spPr>
              <a:xfrm rot="10800000">
                <a:off x="8413126" y="1782263"/>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98" name="Shape 1198"/>
              <p:cNvSpPr/>
              <p:nvPr/>
            </p:nvSpPr>
            <p:spPr>
              <a:xfrm rot="10800000">
                <a:off x="8413126" y="1636143"/>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99" name="Shape 1199"/>
              <p:cNvSpPr/>
              <p:nvPr/>
            </p:nvSpPr>
            <p:spPr>
              <a:xfrm rot="10800000">
                <a:off x="8413126" y="1489998"/>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00" name="Shape 1200"/>
              <p:cNvSpPr/>
              <p:nvPr/>
            </p:nvSpPr>
            <p:spPr>
              <a:xfrm rot="10800000">
                <a:off x="8413126" y="1343878"/>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01" name="Shape 1201"/>
              <p:cNvSpPr/>
              <p:nvPr/>
            </p:nvSpPr>
            <p:spPr>
              <a:xfrm rot="10800000">
                <a:off x="8413126" y="105161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02" name="Shape 1202"/>
              <p:cNvSpPr/>
              <p:nvPr/>
            </p:nvSpPr>
            <p:spPr>
              <a:xfrm rot="10800000">
                <a:off x="8413126" y="90549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03" name="Shape 1203"/>
              <p:cNvSpPr/>
              <p:nvPr/>
            </p:nvSpPr>
            <p:spPr>
              <a:xfrm rot="10800000">
                <a:off x="8413126" y="759346"/>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04" name="Shape 1204"/>
              <p:cNvSpPr/>
              <p:nvPr/>
            </p:nvSpPr>
            <p:spPr>
              <a:xfrm rot="10800000">
                <a:off x="8413126" y="613226"/>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06" name="Shape 1206"/>
              <p:cNvSpPr/>
              <p:nvPr/>
            </p:nvSpPr>
            <p:spPr>
              <a:xfrm rot="10800000">
                <a:off x="8413126" y="32096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07" name="Shape 1207"/>
              <p:cNvSpPr/>
              <p:nvPr/>
            </p:nvSpPr>
            <p:spPr>
              <a:xfrm rot="10800000">
                <a:off x="8413126" y="174816"/>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08" name="Shape 1208"/>
              <p:cNvSpPr/>
              <p:nvPr/>
            </p:nvSpPr>
            <p:spPr>
              <a:xfrm rot="10800000">
                <a:off x="8413126" y="28695"/>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09" name="Shape 1209"/>
              <p:cNvSpPr/>
              <p:nvPr/>
            </p:nvSpPr>
            <p:spPr>
              <a:xfrm rot="10800000">
                <a:off x="8271593" y="4997160"/>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10" name="Shape 1210"/>
              <p:cNvSpPr/>
              <p:nvPr/>
            </p:nvSpPr>
            <p:spPr>
              <a:xfrm rot="10800000">
                <a:off x="8271593" y="4412628"/>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11" name="Shape 1211"/>
              <p:cNvSpPr/>
              <p:nvPr/>
            </p:nvSpPr>
            <p:spPr>
              <a:xfrm rot="10800000">
                <a:off x="8271593" y="4266508"/>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12" name="Shape 1212"/>
              <p:cNvSpPr/>
              <p:nvPr/>
            </p:nvSpPr>
            <p:spPr>
              <a:xfrm rot="10800000">
                <a:off x="8267005" y="3828097"/>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13" name="Shape 1213"/>
              <p:cNvSpPr/>
              <p:nvPr/>
            </p:nvSpPr>
            <p:spPr>
              <a:xfrm rot="10800000">
                <a:off x="8267005" y="3535832"/>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14" name="Shape 1214"/>
              <p:cNvSpPr/>
              <p:nvPr/>
            </p:nvSpPr>
            <p:spPr>
              <a:xfrm rot="10800000">
                <a:off x="8267005" y="3097446"/>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15" name="Shape 1215"/>
              <p:cNvSpPr/>
              <p:nvPr/>
            </p:nvSpPr>
            <p:spPr>
              <a:xfrm rot="10800000">
                <a:off x="8267005" y="280518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16" name="Shape 1216"/>
              <p:cNvSpPr/>
              <p:nvPr/>
            </p:nvSpPr>
            <p:spPr>
              <a:xfrm rot="10800000">
                <a:off x="8267005" y="2512915"/>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17" name="Shape 1217"/>
              <p:cNvSpPr/>
              <p:nvPr/>
            </p:nvSpPr>
            <p:spPr>
              <a:xfrm rot="10800000">
                <a:off x="8267005" y="2366793"/>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18" name="Shape 1218"/>
              <p:cNvSpPr/>
              <p:nvPr/>
            </p:nvSpPr>
            <p:spPr>
              <a:xfrm rot="10800000">
                <a:off x="8267005" y="2074528"/>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19" name="Shape 1219"/>
              <p:cNvSpPr/>
              <p:nvPr/>
            </p:nvSpPr>
            <p:spPr>
              <a:xfrm rot="10800000">
                <a:off x="8267005" y="1928408"/>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20" name="Shape 1220"/>
              <p:cNvSpPr/>
              <p:nvPr/>
            </p:nvSpPr>
            <p:spPr>
              <a:xfrm rot="10800000">
                <a:off x="8267005" y="1636143"/>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21" name="Shape 1221"/>
              <p:cNvSpPr/>
              <p:nvPr/>
            </p:nvSpPr>
            <p:spPr>
              <a:xfrm rot="10800000">
                <a:off x="8267005" y="1489998"/>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22" name="Shape 1222"/>
              <p:cNvSpPr/>
              <p:nvPr/>
            </p:nvSpPr>
            <p:spPr>
              <a:xfrm rot="10800000">
                <a:off x="8267005" y="1197732"/>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24" name="Shape 1224"/>
              <p:cNvSpPr/>
              <p:nvPr/>
            </p:nvSpPr>
            <p:spPr>
              <a:xfrm rot="10800000">
                <a:off x="8267005" y="90549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25" name="Shape 1225"/>
              <p:cNvSpPr/>
              <p:nvPr/>
            </p:nvSpPr>
            <p:spPr>
              <a:xfrm rot="10800000">
                <a:off x="8267005" y="759346"/>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26" name="Shape 1226"/>
              <p:cNvSpPr/>
              <p:nvPr/>
            </p:nvSpPr>
            <p:spPr>
              <a:xfrm rot="10800000">
                <a:off x="8267005" y="46708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27" name="Shape 1227"/>
              <p:cNvSpPr/>
              <p:nvPr/>
            </p:nvSpPr>
            <p:spPr>
              <a:xfrm rot="10800000">
                <a:off x="8267005" y="174816"/>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30" name="Shape 1230"/>
              <p:cNvSpPr/>
              <p:nvPr/>
            </p:nvSpPr>
            <p:spPr>
              <a:xfrm rot="10800000">
                <a:off x="8125448" y="4120363"/>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32" name="Shape 1232"/>
              <p:cNvSpPr/>
              <p:nvPr/>
            </p:nvSpPr>
            <p:spPr>
              <a:xfrm rot="10800000">
                <a:off x="8120860" y="338971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34" name="Shape 1234"/>
              <p:cNvSpPr/>
              <p:nvPr/>
            </p:nvSpPr>
            <p:spPr>
              <a:xfrm rot="10800000">
                <a:off x="8120860" y="265906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35" name="Shape 1235"/>
              <p:cNvSpPr/>
              <p:nvPr/>
            </p:nvSpPr>
            <p:spPr>
              <a:xfrm rot="10800000">
                <a:off x="8120860" y="1636143"/>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36" name="Shape 1236"/>
              <p:cNvSpPr/>
              <p:nvPr/>
            </p:nvSpPr>
            <p:spPr>
              <a:xfrm rot="10800000">
                <a:off x="8120860" y="1197732"/>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37" name="Shape 1237"/>
              <p:cNvSpPr/>
              <p:nvPr/>
            </p:nvSpPr>
            <p:spPr>
              <a:xfrm rot="10800000">
                <a:off x="8120860" y="46708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39" name="Shape 1239"/>
              <p:cNvSpPr/>
              <p:nvPr/>
            </p:nvSpPr>
            <p:spPr>
              <a:xfrm rot="10800000">
                <a:off x="7979328" y="4851015"/>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40" name="Shape 1240"/>
              <p:cNvSpPr/>
              <p:nvPr/>
            </p:nvSpPr>
            <p:spPr>
              <a:xfrm rot="10800000">
                <a:off x="7979328" y="4412628"/>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41" name="Shape 1241"/>
              <p:cNvSpPr/>
              <p:nvPr/>
            </p:nvSpPr>
            <p:spPr>
              <a:xfrm rot="10800000">
                <a:off x="7974740" y="1928408"/>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42" name="Shape 1242"/>
              <p:cNvSpPr/>
              <p:nvPr/>
            </p:nvSpPr>
            <p:spPr>
              <a:xfrm rot="10800000">
                <a:off x="7974740" y="759346"/>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43" name="Shape 1243"/>
              <p:cNvSpPr/>
              <p:nvPr/>
            </p:nvSpPr>
            <p:spPr>
              <a:xfrm rot="10800000">
                <a:off x="7974740" y="174816"/>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44" name="Shape 1244"/>
              <p:cNvSpPr/>
              <p:nvPr/>
            </p:nvSpPr>
            <p:spPr>
              <a:xfrm rot="10800000">
                <a:off x="7833183" y="4558773"/>
                <a:ext cx="117870"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45" name="Shape 1245"/>
              <p:cNvSpPr/>
              <p:nvPr/>
            </p:nvSpPr>
            <p:spPr>
              <a:xfrm rot="10800000">
                <a:off x="7828595" y="3389711"/>
                <a:ext cx="117870"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46" name="Shape 1246"/>
              <p:cNvSpPr/>
              <p:nvPr/>
            </p:nvSpPr>
            <p:spPr>
              <a:xfrm rot="10800000">
                <a:off x="7828595" y="2512915"/>
                <a:ext cx="117870"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47" name="Shape 1247"/>
              <p:cNvSpPr/>
              <p:nvPr/>
            </p:nvSpPr>
            <p:spPr>
              <a:xfrm rot="10800000">
                <a:off x="7682472" y="320961"/>
                <a:ext cx="117847"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48" name="Shape 1248"/>
              <p:cNvSpPr/>
              <p:nvPr/>
            </p:nvSpPr>
            <p:spPr>
              <a:xfrm rot="10800000">
                <a:off x="7536352" y="613226"/>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49" name="Shape 1249"/>
              <p:cNvSpPr/>
              <p:nvPr/>
            </p:nvSpPr>
            <p:spPr>
              <a:xfrm rot="10800000">
                <a:off x="7244087" y="265906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50" name="Shape 1250"/>
              <p:cNvSpPr/>
              <p:nvPr/>
            </p:nvSpPr>
            <p:spPr>
              <a:xfrm rot="10800000">
                <a:off x="7244087" y="174816"/>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51" name="Shape 1251"/>
              <p:cNvSpPr/>
              <p:nvPr/>
            </p:nvSpPr>
            <p:spPr>
              <a:xfrm rot="10800000">
                <a:off x="6664143" y="4266508"/>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372" name="Shape 1372"/>
              <p:cNvSpPr/>
              <p:nvPr/>
            </p:nvSpPr>
            <p:spPr>
              <a:xfrm rot="10800000">
                <a:off x="7390211" y="1489998"/>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405" name="Shape 1405"/>
              <p:cNvSpPr/>
              <p:nvPr/>
            </p:nvSpPr>
            <p:spPr>
              <a:xfrm rot="10800000">
                <a:off x="7097944" y="3097446"/>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442" name="Shape 1442"/>
              <p:cNvSpPr/>
              <p:nvPr/>
            </p:nvSpPr>
            <p:spPr>
              <a:xfrm rot="10800000">
                <a:off x="6805678" y="1051611"/>
                <a:ext cx="117870" cy="117846"/>
              </a:xfrm>
              <a:prstGeom prst="rect">
                <a:avLst/>
              </a:prstGeom>
              <a:grpFill/>
              <a:ln w="12700" cap="flat">
                <a:noFill/>
                <a:miter lim="400000"/>
              </a:ln>
              <a:effectLst/>
            </p:spPr>
            <p:txBody>
              <a:bodyPr wrap="square" lIns="45718" tIns="45718" rIns="45718" bIns="45718" numCol="1" anchor="ctr">
                <a:noAutofit/>
              </a:bodyPr>
              <a:lstStyle/>
              <a:p>
                <a:endParaRPr sz="2489"/>
              </a:p>
            </p:txBody>
          </p:sp>
        </p:grpSp>
        <p:grpSp>
          <p:nvGrpSpPr>
            <p:cNvPr id="10" name="Skupina 9">
              <a:extLst>
                <a:ext uri="{FF2B5EF4-FFF2-40B4-BE49-F238E27FC236}">
                  <a16:creationId xmlns:a16="http://schemas.microsoft.com/office/drawing/2014/main" id="{989B0C4B-6E1C-434B-822D-F3D5704A78A1}"/>
                </a:ext>
              </a:extLst>
            </p:cNvPr>
            <p:cNvGrpSpPr/>
            <p:nvPr userDrawn="1"/>
          </p:nvGrpSpPr>
          <p:grpSpPr>
            <a:xfrm>
              <a:off x="6513437" y="28695"/>
              <a:ext cx="1871417" cy="5086311"/>
              <a:chOff x="6513437" y="28695"/>
              <a:chExt cx="1871417" cy="5086311"/>
            </a:xfrm>
          </p:grpSpPr>
          <p:sp>
            <p:nvSpPr>
              <p:cNvPr id="1259" name="Shape 1259"/>
              <p:cNvSpPr/>
              <p:nvPr/>
            </p:nvSpPr>
            <p:spPr>
              <a:xfrm rot="10800000">
                <a:off x="8120863" y="4704893"/>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85" name="Shape 1285"/>
              <p:cNvSpPr/>
              <p:nvPr/>
            </p:nvSpPr>
            <p:spPr>
              <a:xfrm rot="10800000">
                <a:off x="7828597" y="4851015"/>
                <a:ext cx="117870"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04" name="Shape 1304"/>
              <p:cNvSpPr/>
              <p:nvPr/>
            </p:nvSpPr>
            <p:spPr>
              <a:xfrm rot="10800000">
                <a:off x="7682476" y="4997160"/>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06" name="Shape 1306"/>
              <p:cNvSpPr/>
              <p:nvPr/>
            </p:nvSpPr>
            <p:spPr>
              <a:xfrm rot="10800000">
                <a:off x="7682476" y="4412628"/>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27" name="Shape 1327"/>
              <p:cNvSpPr/>
              <p:nvPr/>
            </p:nvSpPr>
            <p:spPr>
              <a:xfrm rot="10800000">
                <a:off x="7682476" y="174816"/>
                <a:ext cx="117846"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28" name="Shape 1328"/>
              <p:cNvSpPr/>
              <p:nvPr/>
            </p:nvSpPr>
            <p:spPr>
              <a:xfrm rot="10800000">
                <a:off x="7682476" y="28695"/>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29" name="Shape 1329"/>
              <p:cNvSpPr/>
              <p:nvPr/>
            </p:nvSpPr>
            <p:spPr>
              <a:xfrm rot="10800000">
                <a:off x="7536356" y="4704893"/>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30" name="Shape 1330"/>
              <p:cNvSpPr/>
              <p:nvPr/>
            </p:nvSpPr>
            <p:spPr>
              <a:xfrm rot="10800000">
                <a:off x="7536356" y="4558773"/>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31" name="Shape 1331"/>
              <p:cNvSpPr/>
              <p:nvPr/>
            </p:nvSpPr>
            <p:spPr>
              <a:xfrm rot="10800000">
                <a:off x="7536356" y="4266508"/>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55" name="Shape 1355"/>
              <p:cNvSpPr/>
              <p:nvPr/>
            </p:nvSpPr>
            <p:spPr>
              <a:xfrm rot="10800000">
                <a:off x="7390211" y="4851015"/>
                <a:ext cx="117846"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80" name="Shape 1380"/>
              <p:cNvSpPr/>
              <p:nvPr/>
            </p:nvSpPr>
            <p:spPr>
              <a:xfrm rot="10800000">
                <a:off x="7244089" y="4704893"/>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81" name="Shape 1381"/>
              <p:cNvSpPr/>
              <p:nvPr/>
            </p:nvSpPr>
            <p:spPr>
              <a:xfrm rot="10800000">
                <a:off x="7244089" y="4266508"/>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01" name="Shape 1401"/>
              <p:cNvSpPr/>
              <p:nvPr/>
            </p:nvSpPr>
            <p:spPr>
              <a:xfrm rot="10800000">
                <a:off x="7097944" y="4558773"/>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02" name="Shape 1402"/>
              <p:cNvSpPr/>
              <p:nvPr/>
            </p:nvSpPr>
            <p:spPr>
              <a:xfrm rot="10800000">
                <a:off x="7097944" y="4266508"/>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16" name="Shape 1416"/>
              <p:cNvSpPr/>
              <p:nvPr/>
            </p:nvSpPr>
            <p:spPr>
              <a:xfrm rot="10800000">
                <a:off x="7097944" y="174816"/>
                <a:ext cx="117846"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18" name="Shape 1418"/>
              <p:cNvSpPr/>
              <p:nvPr/>
            </p:nvSpPr>
            <p:spPr>
              <a:xfrm rot="10800000">
                <a:off x="6951824" y="4851015"/>
                <a:ext cx="117846"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36" name="Shape 1436"/>
              <p:cNvSpPr/>
              <p:nvPr/>
            </p:nvSpPr>
            <p:spPr>
              <a:xfrm rot="10800000">
                <a:off x="6805678" y="4997160"/>
                <a:ext cx="117870"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37" name="Shape 1437"/>
              <p:cNvSpPr/>
              <p:nvPr/>
            </p:nvSpPr>
            <p:spPr>
              <a:xfrm rot="10800000">
                <a:off x="6805678" y="4558773"/>
                <a:ext cx="117870"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44" name="Shape 1444"/>
              <p:cNvSpPr/>
              <p:nvPr userDrawn="1"/>
            </p:nvSpPr>
            <p:spPr>
              <a:xfrm rot="10800000">
                <a:off x="6805678" y="28695"/>
                <a:ext cx="117870"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45" name="Shape 1445"/>
              <p:cNvSpPr/>
              <p:nvPr userDrawn="1"/>
            </p:nvSpPr>
            <p:spPr>
              <a:xfrm rot="10800000">
                <a:off x="6659558" y="4851015"/>
                <a:ext cx="117846"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52" name="Shape 1452"/>
              <p:cNvSpPr/>
              <p:nvPr userDrawn="1"/>
            </p:nvSpPr>
            <p:spPr>
              <a:xfrm rot="10800000">
                <a:off x="6659558" y="174816"/>
                <a:ext cx="117846"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520" name="Shape 1520"/>
              <p:cNvSpPr/>
              <p:nvPr userDrawn="1"/>
            </p:nvSpPr>
            <p:spPr>
              <a:xfrm rot="10800000">
                <a:off x="7828595" y="4997160"/>
                <a:ext cx="117871" cy="117846"/>
              </a:xfrm>
              <a:prstGeom prst="rect">
                <a:avLst/>
              </a:prstGeom>
              <a:solidFill>
                <a:schemeClr val="bg1">
                  <a:lumMod val="85000"/>
                </a:schemeClr>
              </a:solidFill>
              <a:ln w="12700" cap="flat">
                <a:noFill/>
                <a:miter lim="400000"/>
              </a:ln>
              <a:effectLst/>
            </p:spPr>
            <p:txBody>
              <a:bodyPr wrap="square" lIns="45718" tIns="45718" rIns="45718" bIns="45718" numCol="1" anchor="ctr">
                <a:noAutofit/>
              </a:bodyPr>
              <a:lstStyle/>
              <a:p>
                <a:endParaRPr sz="2489"/>
              </a:p>
            </p:txBody>
          </p:sp>
          <p:sp>
            <p:nvSpPr>
              <p:cNvPr id="1523" name="Shape 1523"/>
              <p:cNvSpPr/>
              <p:nvPr userDrawn="1"/>
            </p:nvSpPr>
            <p:spPr>
              <a:xfrm rot="10800000">
                <a:off x="7828595" y="4266508"/>
                <a:ext cx="117871" cy="117846"/>
              </a:xfrm>
              <a:prstGeom prst="rect">
                <a:avLst/>
              </a:prstGeom>
              <a:solidFill>
                <a:schemeClr val="bg1">
                  <a:lumMod val="85000"/>
                </a:schemeClr>
              </a:solidFill>
              <a:ln w="12700" cap="flat">
                <a:noFill/>
                <a:miter lim="400000"/>
              </a:ln>
              <a:effectLst/>
            </p:spPr>
            <p:txBody>
              <a:bodyPr wrap="square" lIns="45718" tIns="45718" rIns="45718" bIns="45718" numCol="1" anchor="ctr">
                <a:noAutofit/>
              </a:bodyPr>
              <a:lstStyle/>
              <a:p>
                <a:endParaRPr sz="2489"/>
              </a:p>
            </p:txBody>
          </p:sp>
          <p:sp>
            <p:nvSpPr>
              <p:cNvPr id="1253" name="Shape 1253"/>
              <p:cNvSpPr/>
              <p:nvPr/>
            </p:nvSpPr>
            <p:spPr>
              <a:xfrm rot="10800000">
                <a:off x="8267009" y="3974243"/>
                <a:ext cx="117845"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54" name="Shape 1254"/>
              <p:cNvSpPr/>
              <p:nvPr/>
            </p:nvSpPr>
            <p:spPr>
              <a:xfrm rot="10800000">
                <a:off x="8267009" y="3681977"/>
                <a:ext cx="117845" cy="117845"/>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62" name="Shape 1262"/>
              <p:cNvSpPr/>
              <p:nvPr/>
            </p:nvSpPr>
            <p:spPr>
              <a:xfrm rot="10800000">
                <a:off x="8120863" y="1928408"/>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67" name="Shape 1267"/>
              <p:cNvSpPr/>
              <p:nvPr/>
            </p:nvSpPr>
            <p:spPr>
              <a:xfrm rot="10800000">
                <a:off x="7974742" y="3828097"/>
                <a:ext cx="117846" cy="117870"/>
              </a:xfrm>
              <a:prstGeom prst="rect">
                <a:avLst/>
              </a:prstGeom>
              <a:solidFill>
                <a:schemeClr val="bg1">
                  <a:lumMod val="85000"/>
                </a:schemeClr>
              </a:solidFill>
              <a:ln w="12700" cap="flat">
                <a:noFill/>
                <a:miter lim="400000"/>
              </a:ln>
              <a:effectLst/>
            </p:spPr>
            <p:txBody>
              <a:bodyPr wrap="square" lIns="45718" tIns="45718" rIns="45718" bIns="45718" numCol="1" anchor="ctr">
                <a:noAutofit/>
              </a:bodyPr>
              <a:lstStyle/>
              <a:p>
                <a:endParaRPr sz="2489"/>
              </a:p>
            </p:txBody>
          </p:sp>
          <p:sp>
            <p:nvSpPr>
              <p:cNvPr id="1271" name="Shape 1271"/>
              <p:cNvSpPr/>
              <p:nvPr/>
            </p:nvSpPr>
            <p:spPr>
              <a:xfrm rot="10800000">
                <a:off x="7974742" y="3097446"/>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75" name="Shape 1275"/>
              <p:cNvSpPr/>
              <p:nvPr/>
            </p:nvSpPr>
            <p:spPr>
              <a:xfrm rot="10800000">
                <a:off x="7974742" y="2512915"/>
                <a:ext cx="117846" cy="117870"/>
              </a:xfrm>
              <a:prstGeom prst="rect">
                <a:avLst/>
              </a:prstGeom>
              <a:solidFill>
                <a:schemeClr val="bg1">
                  <a:lumMod val="85000"/>
                </a:schemeClr>
              </a:solidFill>
              <a:ln w="12700" cap="flat">
                <a:noFill/>
                <a:miter lim="400000"/>
              </a:ln>
              <a:effectLst/>
            </p:spPr>
            <p:txBody>
              <a:bodyPr wrap="square" lIns="45718" tIns="45718" rIns="45718" bIns="45718" numCol="1" anchor="ctr">
                <a:noAutofit/>
              </a:bodyPr>
              <a:lstStyle/>
              <a:p>
                <a:endParaRPr sz="2489"/>
              </a:p>
            </p:txBody>
          </p:sp>
          <p:sp>
            <p:nvSpPr>
              <p:cNvPr id="1278" name="Shape 1278"/>
              <p:cNvSpPr/>
              <p:nvPr/>
            </p:nvSpPr>
            <p:spPr>
              <a:xfrm rot="10800000">
                <a:off x="7974742" y="1489998"/>
                <a:ext cx="117846"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83" name="Shape 1283"/>
              <p:cNvSpPr/>
              <p:nvPr/>
            </p:nvSpPr>
            <p:spPr>
              <a:xfrm rot="10800000">
                <a:off x="7974742" y="613226"/>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86" name="Shape 1286"/>
              <p:cNvSpPr/>
              <p:nvPr/>
            </p:nvSpPr>
            <p:spPr>
              <a:xfrm rot="10800000">
                <a:off x="7828597" y="4120363"/>
                <a:ext cx="117870"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87" name="Shape 1287"/>
              <p:cNvSpPr/>
              <p:nvPr/>
            </p:nvSpPr>
            <p:spPr>
              <a:xfrm rot="10800000">
                <a:off x="7828597" y="3974243"/>
                <a:ext cx="117870"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89" name="Shape 1289"/>
              <p:cNvSpPr/>
              <p:nvPr/>
            </p:nvSpPr>
            <p:spPr>
              <a:xfrm rot="10800000">
                <a:off x="7828597" y="3535832"/>
                <a:ext cx="117870"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90" name="Shape 1290"/>
              <p:cNvSpPr/>
              <p:nvPr/>
            </p:nvSpPr>
            <p:spPr>
              <a:xfrm rot="10800000">
                <a:off x="7828597" y="3243591"/>
                <a:ext cx="117870"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91" name="Shape 1291"/>
              <p:cNvSpPr/>
              <p:nvPr/>
            </p:nvSpPr>
            <p:spPr>
              <a:xfrm rot="10800000">
                <a:off x="7828597" y="2659061"/>
                <a:ext cx="117870" cy="117846"/>
              </a:xfrm>
              <a:prstGeom prst="rect">
                <a:avLst/>
              </a:prstGeom>
              <a:solidFill>
                <a:schemeClr val="bg1">
                  <a:lumMod val="85000"/>
                </a:schemeClr>
              </a:solidFill>
              <a:ln w="12700" cap="flat">
                <a:noFill/>
                <a:miter lim="400000"/>
              </a:ln>
              <a:effectLst/>
            </p:spPr>
            <p:txBody>
              <a:bodyPr wrap="square" lIns="45718" tIns="45718" rIns="45718" bIns="45718" numCol="1" anchor="ctr">
                <a:noAutofit/>
              </a:bodyPr>
              <a:lstStyle/>
              <a:p>
                <a:endParaRPr sz="2489"/>
              </a:p>
            </p:txBody>
          </p:sp>
          <p:sp>
            <p:nvSpPr>
              <p:cNvPr id="1292" name="Shape 1292"/>
              <p:cNvSpPr/>
              <p:nvPr/>
            </p:nvSpPr>
            <p:spPr>
              <a:xfrm rot="10800000">
                <a:off x="7828597" y="2366793"/>
                <a:ext cx="117870"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93" name="Shape 1293"/>
              <p:cNvSpPr/>
              <p:nvPr/>
            </p:nvSpPr>
            <p:spPr>
              <a:xfrm rot="10800000">
                <a:off x="7828597" y="2220673"/>
                <a:ext cx="117870" cy="117846"/>
              </a:xfrm>
              <a:prstGeom prst="rect">
                <a:avLst/>
              </a:prstGeom>
              <a:solidFill>
                <a:schemeClr val="bg1">
                  <a:lumMod val="85000"/>
                </a:schemeClr>
              </a:solidFill>
              <a:ln w="12700" cap="flat">
                <a:noFill/>
                <a:miter lim="400000"/>
              </a:ln>
              <a:effectLst/>
            </p:spPr>
            <p:txBody>
              <a:bodyPr wrap="square" lIns="45718" tIns="45718" rIns="45718" bIns="45718" numCol="1" anchor="ctr">
                <a:noAutofit/>
              </a:bodyPr>
              <a:lstStyle/>
              <a:p>
                <a:endParaRPr sz="2489"/>
              </a:p>
            </p:txBody>
          </p:sp>
          <p:sp>
            <p:nvSpPr>
              <p:cNvPr id="1294" name="Shape 1294"/>
              <p:cNvSpPr/>
              <p:nvPr/>
            </p:nvSpPr>
            <p:spPr>
              <a:xfrm rot="10800000">
                <a:off x="7828597" y="2074528"/>
                <a:ext cx="117870"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95" name="Shape 1295"/>
              <p:cNvSpPr/>
              <p:nvPr/>
            </p:nvSpPr>
            <p:spPr>
              <a:xfrm rot="10800000">
                <a:off x="7828597" y="1782263"/>
                <a:ext cx="117870"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98" name="Shape 1298"/>
              <p:cNvSpPr/>
              <p:nvPr/>
            </p:nvSpPr>
            <p:spPr>
              <a:xfrm rot="10800000">
                <a:off x="7828597" y="1343878"/>
                <a:ext cx="117870"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99" name="Shape 1299"/>
              <p:cNvSpPr/>
              <p:nvPr/>
            </p:nvSpPr>
            <p:spPr>
              <a:xfrm rot="10800000">
                <a:off x="7828597" y="1051611"/>
                <a:ext cx="117870" cy="117846"/>
              </a:xfrm>
              <a:prstGeom prst="rect">
                <a:avLst/>
              </a:prstGeom>
              <a:solidFill>
                <a:schemeClr val="bg1">
                  <a:lumMod val="85000"/>
                </a:schemeClr>
              </a:solidFill>
              <a:ln w="12700" cap="flat">
                <a:noFill/>
                <a:miter lim="400000"/>
              </a:ln>
              <a:effectLst/>
            </p:spPr>
            <p:txBody>
              <a:bodyPr wrap="square" lIns="45718" tIns="45718" rIns="45718" bIns="45718" numCol="1" anchor="ctr">
                <a:noAutofit/>
              </a:bodyPr>
              <a:lstStyle/>
              <a:p>
                <a:endParaRPr sz="2489"/>
              </a:p>
            </p:txBody>
          </p:sp>
          <p:sp>
            <p:nvSpPr>
              <p:cNvPr id="1300" name="Shape 1300"/>
              <p:cNvSpPr/>
              <p:nvPr/>
            </p:nvSpPr>
            <p:spPr>
              <a:xfrm rot="10800000">
                <a:off x="7828597" y="905491"/>
                <a:ext cx="117870"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01" name="Shape 1301"/>
              <p:cNvSpPr/>
              <p:nvPr/>
            </p:nvSpPr>
            <p:spPr>
              <a:xfrm rot="10800000">
                <a:off x="7828597" y="467081"/>
                <a:ext cx="117870" cy="117846"/>
              </a:xfrm>
              <a:prstGeom prst="rect">
                <a:avLst/>
              </a:prstGeom>
              <a:solidFill>
                <a:schemeClr val="bg1">
                  <a:lumMod val="85000"/>
                </a:schemeClr>
              </a:solidFill>
              <a:ln w="12700" cap="flat">
                <a:noFill/>
                <a:miter lim="400000"/>
              </a:ln>
              <a:effectLst/>
            </p:spPr>
            <p:txBody>
              <a:bodyPr wrap="square" lIns="45718" tIns="45718" rIns="45718" bIns="45718" numCol="1" anchor="ctr">
                <a:noAutofit/>
              </a:bodyPr>
              <a:lstStyle/>
              <a:p>
                <a:endParaRPr sz="2489"/>
              </a:p>
            </p:txBody>
          </p:sp>
          <p:sp>
            <p:nvSpPr>
              <p:cNvPr id="1307" name="Shape 1307"/>
              <p:cNvSpPr/>
              <p:nvPr/>
            </p:nvSpPr>
            <p:spPr>
              <a:xfrm rot="10800000">
                <a:off x="7682476" y="4120363"/>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08" name="Shape 1308"/>
              <p:cNvSpPr/>
              <p:nvPr/>
            </p:nvSpPr>
            <p:spPr>
              <a:xfrm rot="10800000">
                <a:off x="7682476" y="3974243"/>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11" name="Shape 1311"/>
              <p:cNvSpPr/>
              <p:nvPr/>
            </p:nvSpPr>
            <p:spPr>
              <a:xfrm rot="10800000">
                <a:off x="7682476" y="3389711"/>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13" name="Shape 1313"/>
              <p:cNvSpPr/>
              <p:nvPr/>
            </p:nvSpPr>
            <p:spPr>
              <a:xfrm rot="10800000">
                <a:off x="7682476" y="3097446"/>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15" name="Shape 1315"/>
              <p:cNvSpPr/>
              <p:nvPr/>
            </p:nvSpPr>
            <p:spPr>
              <a:xfrm rot="10800000">
                <a:off x="7682476" y="2805181"/>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16" name="Shape 1316"/>
              <p:cNvSpPr/>
              <p:nvPr/>
            </p:nvSpPr>
            <p:spPr>
              <a:xfrm rot="10800000">
                <a:off x="7682476" y="2512915"/>
                <a:ext cx="117846"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17" name="Shape 1317"/>
              <p:cNvSpPr/>
              <p:nvPr/>
            </p:nvSpPr>
            <p:spPr>
              <a:xfrm rot="10800000">
                <a:off x="7682476" y="2220673"/>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19" name="Shape 1319"/>
              <p:cNvSpPr/>
              <p:nvPr/>
            </p:nvSpPr>
            <p:spPr>
              <a:xfrm rot="10800000">
                <a:off x="7682476" y="1928408"/>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20" name="Shape 1320"/>
              <p:cNvSpPr/>
              <p:nvPr/>
            </p:nvSpPr>
            <p:spPr>
              <a:xfrm rot="10800000">
                <a:off x="7682476" y="1782263"/>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22" name="Shape 1322"/>
              <p:cNvSpPr/>
              <p:nvPr/>
            </p:nvSpPr>
            <p:spPr>
              <a:xfrm rot="10800000">
                <a:off x="7682476" y="1343878"/>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23" name="Shape 1323"/>
              <p:cNvSpPr/>
              <p:nvPr/>
            </p:nvSpPr>
            <p:spPr>
              <a:xfrm rot="10800000">
                <a:off x="7682476" y="1197732"/>
                <a:ext cx="117846"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25" name="Shape 1325"/>
              <p:cNvSpPr/>
              <p:nvPr/>
            </p:nvSpPr>
            <p:spPr>
              <a:xfrm rot="10800000">
                <a:off x="7682476" y="759346"/>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26" name="Shape 1326"/>
              <p:cNvSpPr/>
              <p:nvPr/>
            </p:nvSpPr>
            <p:spPr>
              <a:xfrm rot="10800000">
                <a:off x="7682476" y="613226"/>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33" name="Shape 1333"/>
              <p:cNvSpPr/>
              <p:nvPr/>
            </p:nvSpPr>
            <p:spPr>
              <a:xfrm rot="10800000">
                <a:off x="7536356" y="3828097"/>
                <a:ext cx="117846"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34" name="Shape 1334"/>
              <p:cNvSpPr/>
              <p:nvPr/>
            </p:nvSpPr>
            <p:spPr>
              <a:xfrm rot="10800000">
                <a:off x="7536356" y="3681977"/>
                <a:ext cx="117846" cy="117845"/>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36" name="Shape 1336"/>
              <p:cNvSpPr/>
              <p:nvPr/>
            </p:nvSpPr>
            <p:spPr>
              <a:xfrm rot="10800000">
                <a:off x="7536356" y="3097446"/>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37" name="Shape 1337"/>
              <p:cNvSpPr/>
              <p:nvPr/>
            </p:nvSpPr>
            <p:spPr>
              <a:xfrm rot="10800000">
                <a:off x="7536356" y="2951326"/>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38" name="Shape 1338"/>
              <p:cNvSpPr/>
              <p:nvPr/>
            </p:nvSpPr>
            <p:spPr>
              <a:xfrm rot="10800000">
                <a:off x="7536356" y="2805181"/>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39" name="Shape 1339"/>
              <p:cNvSpPr/>
              <p:nvPr/>
            </p:nvSpPr>
            <p:spPr>
              <a:xfrm rot="10800000">
                <a:off x="7536356" y="2659061"/>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41" name="Shape 1341"/>
              <p:cNvSpPr/>
              <p:nvPr/>
            </p:nvSpPr>
            <p:spPr>
              <a:xfrm rot="10800000">
                <a:off x="7536356" y="2366793"/>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43" name="Shape 1343"/>
              <p:cNvSpPr/>
              <p:nvPr/>
            </p:nvSpPr>
            <p:spPr>
              <a:xfrm rot="10800000">
                <a:off x="7536356" y="2074528"/>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44" name="Shape 1344"/>
              <p:cNvSpPr/>
              <p:nvPr/>
            </p:nvSpPr>
            <p:spPr>
              <a:xfrm rot="10800000">
                <a:off x="7536356" y="1928408"/>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46" name="Shape 1346"/>
              <p:cNvSpPr/>
              <p:nvPr/>
            </p:nvSpPr>
            <p:spPr>
              <a:xfrm rot="10800000">
                <a:off x="7536356" y="1489998"/>
                <a:ext cx="117846"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47" name="Shape 1347"/>
              <p:cNvSpPr/>
              <p:nvPr/>
            </p:nvSpPr>
            <p:spPr>
              <a:xfrm rot="10800000">
                <a:off x="7536356" y="1197732"/>
                <a:ext cx="117846"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48" name="Shape 1348"/>
              <p:cNvSpPr/>
              <p:nvPr/>
            </p:nvSpPr>
            <p:spPr>
              <a:xfrm rot="10800000">
                <a:off x="7536356" y="1051611"/>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50" name="Shape 1350"/>
              <p:cNvSpPr/>
              <p:nvPr/>
            </p:nvSpPr>
            <p:spPr>
              <a:xfrm rot="10800000">
                <a:off x="7536356" y="759346"/>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51" name="Shape 1351"/>
              <p:cNvSpPr/>
              <p:nvPr/>
            </p:nvSpPr>
            <p:spPr>
              <a:xfrm rot="10800000">
                <a:off x="7536356" y="467081"/>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52" name="Shape 1352"/>
              <p:cNvSpPr/>
              <p:nvPr/>
            </p:nvSpPr>
            <p:spPr>
              <a:xfrm rot="10800000">
                <a:off x="7536356" y="320961"/>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59" name="Shape 1359"/>
              <p:cNvSpPr/>
              <p:nvPr/>
            </p:nvSpPr>
            <p:spPr>
              <a:xfrm rot="10800000">
                <a:off x="7390211" y="4120363"/>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61" name="Shape 1361"/>
              <p:cNvSpPr/>
              <p:nvPr/>
            </p:nvSpPr>
            <p:spPr>
              <a:xfrm rot="10800000">
                <a:off x="7390211" y="3535832"/>
                <a:ext cx="117846"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63" name="Shape 1363"/>
              <p:cNvSpPr/>
              <p:nvPr/>
            </p:nvSpPr>
            <p:spPr>
              <a:xfrm rot="10800000">
                <a:off x="7390211" y="3243591"/>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67" name="Shape 1367"/>
              <p:cNvSpPr/>
              <p:nvPr/>
            </p:nvSpPr>
            <p:spPr>
              <a:xfrm rot="10800000">
                <a:off x="7390211" y="2512915"/>
                <a:ext cx="117846"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69" name="Shape 1369"/>
              <p:cNvSpPr/>
              <p:nvPr/>
            </p:nvSpPr>
            <p:spPr>
              <a:xfrm rot="10800000">
                <a:off x="7390211" y="2220673"/>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71" name="Shape 1371"/>
              <p:cNvSpPr/>
              <p:nvPr/>
            </p:nvSpPr>
            <p:spPr>
              <a:xfrm rot="10800000">
                <a:off x="7390211" y="1782263"/>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73" name="Shape 1373"/>
              <p:cNvSpPr/>
              <p:nvPr/>
            </p:nvSpPr>
            <p:spPr>
              <a:xfrm rot="10800000">
                <a:off x="7390211" y="1343878"/>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78" name="Shape 1378"/>
              <p:cNvSpPr/>
              <p:nvPr/>
            </p:nvSpPr>
            <p:spPr>
              <a:xfrm rot="10800000">
                <a:off x="7390211" y="320961"/>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82" name="Shape 1382"/>
              <p:cNvSpPr/>
              <p:nvPr/>
            </p:nvSpPr>
            <p:spPr>
              <a:xfrm rot="10800000">
                <a:off x="7244089" y="4120363"/>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86" name="Shape 1386"/>
              <p:cNvSpPr/>
              <p:nvPr/>
            </p:nvSpPr>
            <p:spPr>
              <a:xfrm rot="10800000">
                <a:off x="7244089" y="3243591"/>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87" name="Shape 1387"/>
              <p:cNvSpPr/>
              <p:nvPr/>
            </p:nvSpPr>
            <p:spPr>
              <a:xfrm rot="10800000">
                <a:off x="7244089" y="3097446"/>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89" name="Shape 1389"/>
              <p:cNvSpPr/>
              <p:nvPr/>
            </p:nvSpPr>
            <p:spPr>
              <a:xfrm rot="10800000">
                <a:off x="7244089" y="2512915"/>
                <a:ext cx="117846"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90" name="Shape 1390"/>
              <p:cNvSpPr/>
              <p:nvPr/>
            </p:nvSpPr>
            <p:spPr>
              <a:xfrm rot="10800000">
                <a:off x="7244089" y="2220673"/>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91" name="Shape 1391"/>
              <p:cNvSpPr/>
              <p:nvPr/>
            </p:nvSpPr>
            <p:spPr>
              <a:xfrm rot="10800000">
                <a:off x="7244089" y="1928408"/>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93" name="Shape 1393"/>
              <p:cNvSpPr/>
              <p:nvPr/>
            </p:nvSpPr>
            <p:spPr>
              <a:xfrm rot="10800000">
                <a:off x="7244089" y="1343878"/>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95" name="Shape 1395"/>
              <p:cNvSpPr/>
              <p:nvPr/>
            </p:nvSpPr>
            <p:spPr>
              <a:xfrm rot="10800000">
                <a:off x="7244089" y="1051611"/>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98" name="Shape 1398"/>
              <p:cNvSpPr/>
              <p:nvPr/>
            </p:nvSpPr>
            <p:spPr>
              <a:xfrm rot="10800000">
                <a:off x="7244089" y="467081"/>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03" name="Shape 1403"/>
              <p:cNvSpPr/>
              <p:nvPr/>
            </p:nvSpPr>
            <p:spPr>
              <a:xfrm rot="10800000">
                <a:off x="7097944" y="3828097"/>
                <a:ext cx="117846"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04" name="Shape 1404"/>
              <p:cNvSpPr/>
              <p:nvPr/>
            </p:nvSpPr>
            <p:spPr>
              <a:xfrm rot="10800000">
                <a:off x="7097944" y="3681977"/>
                <a:ext cx="117846" cy="117845"/>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06" name="Shape 1406"/>
              <p:cNvSpPr/>
              <p:nvPr/>
            </p:nvSpPr>
            <p:spPr>
              <a:xfrm rot="10800000">
                <a:off x="7097944" y="2951326"/>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07" name="Shape 1407"/>
              <p:cNvSpPr/>
              <p:nvPr/>
            </p:nvSpPr>
            <p:spPr>
              <a:xfrm rot="10800000">
                <a:off x="7097944" y="2659061"/>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08" name="Shape 1408"/>
              <p:cNvSpPr/>
              <p:nvPr/>
            </p:nvSpPr>
            <p:spPr>
              <a:xfrm rot="10800000">
                <a:off x="7097944" y="2512915"/>
                <a:ext cx="117846"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09" name="Shape 1409"/>
              <p:cNvSpPr/>
              <p:nvPr/>
            </p:nvSpPr>
            <p:spPr>
              <a:xfrm rot="10800000">
                <a:off x="7097944" y="2366793"/>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11" name="Shape 1411"/>
              <p:cNvSpPr/>
              <p:nvPr/>
            </p:nvSpPr>
            <p:spPr>
              <a:xfrm rot="10800000">
                <a:off x="7097944" y="1782263"/>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13" name="Shape 1413"/>
              <p:cNvSpPr/>
              <p:nvPr/>
            </p:nvSpPr>
            <p:spPr>
              <a:xfrm rot="10800000">
                <a:off x="7097944" y="1489998"/>
                <a:ext cx="117846"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14" name="Shape 1414"/>
              <p:cNvSpPr/>
              <p:nvPr/>
            </p:nvSpPr>
            <p:spPr>
              <a:xfrm rot="10800000">
                <a:off x="7097944" y="1197732"/>
                <a:ext cx="117846"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21" name="Shape 1421"/>
              <p:cNvSpPr/>
              <p:nvPr/>
            </p:nvSpPr>
            <p:spPr>
              <a:xfrm rot="10800000">
                <a:off x="6951824" y="3974243"/>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23" name="Shape 1423"/>
              <p:cNvSpPr/>
              <p:nvPr/>
            </p:nvSpPr>
            <p:spPr>
              <a:xfrm rot="10800000">
                <a:off x="6951824" y="3243591"/>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27" name="Shape 1427"/>
              <p:cNvSpPr/>
              <p:nvPr/>
            </p:nvSpPr>
            <p:spPr>
              <a:xfrm rot="10800000">
                <a:off x="6951824" y="2074528"/>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29" name="Shape 1429"/>
              <p:cNvSpPr/>
              <p:nvPr/>
            </p:nvSpPr>
            <p:spPr>
              <a:xfrm rot="10800000">
                <a:off x="6951824" y="1636143"/>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32" name="Shape 1432"/>
              <p:cNvSpPr/>
              <p:nvPr/>
            </p:nvSpPr>
            <p:spPr>
              <a:xfrm rot="10800000">
                <a:off x="6951824" y="1051611"/>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33" name="Shape 1433"/>
              <p:cNvSpPr/>
              <p:nvPr/>
            </p:nvSpPr>
            <p:spPr>
              <a:xfrm rot="10800000">
                <a:off x="6951824" y="613226"/>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34" name="Shape 1434"/>
              <p:cNvSpPr/>
              <p:nvPr/>
            </p:nvSpPr>
            <p:spPr>
              <a:xfrm rot="10800000">
                <a:off x="6951824" y="320961"/>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39" name="Shape 1439"/>
              <p:cNvSpPr/>
              <p:nvPr/>
            </p:nvSpPr>
            <p:spPr>
              <a:xfrm rot="10800000">
                <a:off x="6805678" y="3535832"/>
                <a:ext cx="117870"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40" name="Shape 1440"/>
              <p:cNvSpPr/>
              <p:nvPr/>
            </p:nvSpPr>
            <p:spPr>
              <a:xfrm rot="10800000">
                <a:off x="6805678" y="2951326"/>
                <a:ext cx="117870"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41" name="Shape 1441"/>
              <p:cNvSpPr/>
              <p:nvPr/>
            </p:nvSpPr>
            <p:spPr>
              <a:xfrm rot="10800000">
                <a:off x="6805678" y="2220673"/>
                <a:ext cx="117870"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47" name="Shape 1447"/>
              <p:cNvSpPr/>
              <p:nvPr userDrawn="1"/>
            </p:nvSpPr>
            <p:spPr>
              <a:xfrm rot="10800000">
                <a:off x="6659558" y="3243591"/>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48" name="Shape 1448"/>
              <p:cNvSpPr/>
              <p:nvPr userDrawn="1"/>
            </p:nvSpPr>
            <p:spPr>
              <a:xfrm rot="10800000">
                <a:off x="6659558" y="2512915"/>
                <a:ext cx="117846"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49" name="Shape 1449"/>
              <p:cNvSpPr/>
              <p:nvPr userDrawn="1"/>
            </p:nvSpPr>
            <p:spPr>
              <a:xfrm rot="10800000">
                <a:off x="6659558" y="1636143"/>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51" name="Shape 1451"/>
              <p:cNvSpPr/>
              <p:nvPr userDrawn="1"/>
            </p:nvSpPr>
            <p:spPr>
              <a:xfrm rot="10800000">
                <a:off x="6659558" y="759346"/>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54" name="Shape 1454"/>
              <p:cNvSpPr/>
              <p:nvPr userDrawn="1"/>
            </p:nvSpPr>
            <p:spPr>
              <a:xfrm rot="10800000">
                <a:off x="6513437" y="3974243"/>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57" name="Shape 1457"/>
              <p:cNvSpPr/>
              <p:nvPr userDrawn="1"/>
            </p:nvSpPr>
            <p:spPr>
              <a:xfrm rot="10800000">
                <a:off x="6513437" y="905491"/>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525" name="Shape 1525"/>
              <p:cNvSpPr/>
              <p:nvPr userDrawn="1"/>
            </p:nvSpPr>
            <p:spPr>
              <a:xfrm rot="10800000">
                <a:off x="7828595" y="3097446"/>
                <a:ext cx="117871" cy="117846"/>
              </a:xfrm>
              <a:prstGeom prst="rect">
                <a:avLst/>
              </a:prstGeom>
              <a:solidFill>
                <a:schemeClr val="bg1">
                  <a:lumMod val="85000"/>
                </a:schemeClr>
              </a:solidFill>
              <a:ln w="12700" cap="flat">
                <a:noFill/>
                <a:miter lim="400000"/>
              </a:ln>
              <a:effectLst/>
            </p:spPr>
            <p:txBody>
              <a:bodyPr wrap="square" lIns="45718" tIns="45718" rIns="45718" bIns="45718" numCol="1" anchor="ctr">
                <a:noAutofit/>
              </a:bodyPr>
              <a:lstStyle/>
              <a:p>
                <a:endParaRPr sz="2489"/>
              </a:p>
            </p:txBody>
          </p:sp>
          <p:sp>
            <p:nvSpPr>
              <p:cNvPr id="1526" name="Shape 1526"/>
              <p:cNvSpPr/>
              <p:nvPr userDrawn="1"/>
            </p:nvSpPr>
            <p:spPr>
              <a:xfrm rot="10800000">
                <a:off x="7828595" y="2951326"/>
                <a:ext cx="117871" cy="117846"/>
              </a:xfrm>
              <a:prstGeom prst="rect">
                <a:avLst/>
              </a:prstGeom>
              <a:solidFill>
                <a:schemeClr val="bg1">
                  <a:lumMod val="85000"/>
                </a:schemeClr>
              </a:solidFill>
              <a:ln w="12700" cap="flat">
                <a:noFill/>
                <a:miter lim="400000"/>
              </a:ln>
              <a:effectLst/>
            </p:spPr>
            <p:txBody>
              <a:bodyPr wrap="square" lIns="45718" tIns="45718" rIns="45718" bIns="45718" numCol="1" anchor="ctr">
                <a:noAutofit/>
              </a:bodyPr>
              <a:lstStyle/>
              <a:p>
                <a:endParaRPr sz="2489"/>
              </a:p>
            </p:txBody>
          </p:sp>
          <p:sp>
            <p:nvSpPr>
              <p:cNvPr id="1531" name="Shape 1531"/>
              <p:cNvSpPr/>
              <p:nvPr userDrawn="1"/>
            </p:nvSpPr>
            <p:spPr>
              <a:xfrm rot="10800000">
                <a:off x="7828595" y="613226"/>
                <a:ext cx="117871" cy="117846"/>
              </a:xfrm>
              <a:prstGeom prst="rect">
                <a:avLst/>
              </a:prstGeom>
              <a:solidFill>
                <a:schemeClr val="bg1">
                  <a:lumMod val="85000"/>
                </a:schemeClr>
              </a:solidFill>
              <a:ln w="12700" cap="flat">
                <a:noFill/>
                <a:miter lim="400000"/>
              </a:ln>
              <a:effectLst/>
            </p:spPr>
            <p:txBody>
              <a:bodyPr wrap="square" lIns="45718" tIns="45718" rIns="45718" bIns="45718" numCol="1" anchor="ctr">
                <a:noAutofit/>
              </a:bodyPr>
              <a:lstStyle/>
              <a:p>
                <a:endParaRPr sz="2489"/>
              </a:p>
            </p:txBody>
          </p:sp>
          <p:sp>
            <p:nvSpPr>
              <p:cNvPr id="1532" name="Shape 1532"/>
              <p:cNvSpPr/>
              <p:nvPr userDrawn="1"/>
            </p:nvSpPr>
            <p:spPr>
              <a:xfrm rot="10800000">
                <a:off x="7828595" y="28695"/>
                <a:ext cx="117871" cy="117846"/>
              </a:xfrm>
              <a:prstGeom prst="rect">
                <a:avLst/>
              </a:prstGeom>
              <a:solidFill>
                <a:schemeClr val="bg1">
                  <a:lumMod val="85000"/>
                </a:schemeClr>
              </a:solidFill>
              <a:ln w="12700" cap="flat">
                <a:noFill/>
                <a:miter lim="400000"/>
              </a:ln>
              <a:effectLst/>
            </p:spPr>
            <p:txBody>
              <a:bodyPr wrap="square" lIns="45718" tIns="45718" rIns="45718" bIns="45718" numCol="1" anchor="ctr">
                <a:noAutofit/>
              </a:bodyPr>
              <a:lstStyle/>
              <a:p>
                <a:endParaRPr sz="2489"/>
              </a:p>
            </p:txBody>
          </p:sp>
        </p:grpSp>
        <p:grpSp>
          <p:nvGrpSpPr>
            <p:cNvPr id="13" name="Skupina 12">
              <a:extLst>
                <a:ext uri="{FF2B5EF4-FFF2-40B4-BE49-F238E27FC236}">
                  <a16:creationId xmlns:a16="http://schemas.microsoft.com/office/drawing/2014/main" id="{E9B28BD0-CA32-45A5-BB98-5B14BFA0BE77}"/>
                </a:ext>
              </a:extLst>
            </p:cNvPr>
            <p:cNvGrpSpPr/>
            <p:nvPr userDrawn="1"/>
          </p:nvGrpSpPr>
          <p:grpSpPr>
            <a:xfrm>
              <a:off x="6367293" y="28695"/>
              <a:ext cx="1579174" cy="5086311"/>
              <a:chOff x="6367293" y="28695"/>
              <a:chExt cx="1579174" cy="5086311"/>
            </a:xfrm>
          </p:grpSpPr>
          <p:sp>
            <p:nvSpPr>
              <p:cNvPr id="1461" name="Shape 1461"/>
              <p:cNvSpPr/>
              <p:nvPr userDrawn="1"/>
            </p:nvSpPr>
            <p:spPr>
              <a:xfrm rot="10800000">
                <a:off x="6367293" y="2659061"/>
                <a:ext cx="117845"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05" name="Shape 1305"/>
              <p:cNvSpPr/>
              <p:nvPr/>
            </p:nvSpPr>
            <p:spPr>
              <a:xfrm rot="10800000">
                <a:off x="7682476" y="4558773"/>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56" name="Shape 1356"/>
              <p:cNvSpPr/>
              <p:nvPr/>
            </p:nvSpPr>
            <p:spPr>
              <a:xfrm rot="10800000">
                <a:off x="7390211" y="4558773"/>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57" name="Shape 1357"/>
              <p:cNvSpPr/>
              <p:nvPr/>
            </p:nvSpPr>
            <p:spPr>
              <a:xfrm rot="10800000">
                <a:off x="7390211" y="4412628"/>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00" name="Shape 1400"/>
              <p:cNvSpPr/>
              <p:nvPr/>
            </p:nvSpPr>
            <p:spPr>
              <a:xfrm rot="10800000">
                <a:off x="7097944" y="4997160"/>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19" name="Shape 1419"/>
              <p:cNvSpPr/>
              <p:nvPr/>
            </p:nvSpPr>
            <p:spPr>
              <a:xfrm rot="10800000">
                <a:off x="6951824" y="4704893"/>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53" name="Shape 1453"/>
              <p:cNvSpPr/>
              <p:nvPr userDrawn="1"/>
            </p:nvSpPr>
            <p:spPr>
              <a:xfrm rot="10800000">
                <a:off x="6513437" y="4997160"/>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59" name="Shape 1459"/>
              <p:cNvSpPr/>
              <p:nvPr userDrawn="1"/>
            </p:nvSpPr>
            <p:spPr>
              <a:xfrm rot="10800000">
                <a:off x="6367293" y="4558773"/>
                <a:ext cx="117845"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542" name="Shape 1542"/>
              <p:cNvSpPr/>
              <p:nvPr userDrawn="1"/>
            </p:nvSpPr>
            <p:spPr>
              <a:xfrm rot="10800000">
                <a:off x="7536354" y="4997160"/>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02" name="Shape 1302"/>
              <p:cNvSpPr/>
              <p:nvPr/>
            </p:nvSpPr>
            <p:spPr>
              <a:xfrm rot="10800000">
                <a:off x="7828597" y="320961"/>
                <a:ext cx="117870"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09" name="Shape 1309"/>
              <p:cNvSpPr/>
              <p:nvPr/>
            </p:nvSpPr>
            <p:spPr>
              <a:xfrm rot="10800000">
                <a:off x="7682476" y="3681977"/>
                <a:ext cx="117846" cy="117845"/>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10" name="Shape 1310"/>
              <p:cNvSpPr/>
              <p:nvPr/>
            </p:nvSpPr>
            <p:spPr>
              <a:xfrm rot="10800000">
                <a:off x="7682476" y="3535832"/>
                <a:ext cx="117846" cy="117870"/>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12" name="Shape 1312"/>
              <p:cNvSpPr/>
              <p:nvPr/>
            </p:nvSpPr>
            <p:spPr>
              <a:xfrm rot="10800000">
                <a:off x="7682476" y="3243591"/>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14" name="Shape 1314"/>
              <p:cNvSpPr/>
              <p:nvPr/>
            </p:nvSpPr>
            <p:spPr>
              <a:xfrm rot="10800000">
                <a:off x="7682476" y="2951326"/>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18" name="Shape 1318"/>
              <p:cNvSpPr/>
              <p:nvPr/>
            </p:nvSpPr>
            <p:spPr>
              <a:xfrm rot="10800000">
                <a:off x="7682476" y="2074528"/>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21" name="Shape 1321"/>
              <p:cNvSpPr/>
              <p:nvPr/>
            </p:nvSpPr>
            <p:spPr>
              <a:xfrm rot="10800000">
                <a:off x="7682476" y="1636143"/>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24" name="Shape 1324"/>
              <p:cNvSpPr/>
              <p:nvPr/>
            </p:nvSpPr>
            <p:spPr>
              <a:xfrm rot="10800000">
                <a:off x="7682476" y="905491"/>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32" name="Shape 1332"/>
              <p:cNvSpPr/>
              <p:nvPr/>
            </p:nvSpPr>
            <p:spPr>
              <a:xfrm rot="10800000">
                <a:off x="7536356" y="3974243"/>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35" name="Shape 1335"/>
              <p:cNvSpPr/>
              <p:nvPr/>
            </p:nvSpPr>
            <p:spPr>
              <a:xfrm rot="10800000">
                <a:off x="7536356" y="3535832"/>
                <a:ext cx="117846" cy="117870"/>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40" name="Shape 1340"/>
              <p:cNvSpPr/>
              <p:nvPr/>
            </p:nvSpPr>
            <p:spPr>
              <a:xfrm rot="10800000">
                <a:off x="7536356" y="2512915"/>
                <a:ext cx="117846" cy="117870"/>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42" name="Shape 1342"/>
              <p:cNvSpPr/>
              <p:nvPr/>
            </p:nvSpPr>
            <p:spPr>
              <a:xfrm rot="10800000">
                <a:off x="7536356" y="2220673"/>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45" name="Shape 1345"/>
              <p:cNvSpPr/>
              <p:nvPr/>
            </p:nvSpPr>
            <p:spPr>
              <a:xfrm rot="10800000">
                <a:off x="7536356" y="1782263"/>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49" name="Shape 1349"/>
              <p:cNvSpPr/>
              <p:nvPr/>
            </p:nvSpPr>
            <p:spPr>
              <a:xfrm rot="10800000">
                <a:off x="7536356" y="905491"/>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53" name="Shape 1353"/>
              <p:cNvSpPr/>
              <p:nvPr/>
            </p:nvSpPr>
            <p:spPr>
              <a:xfrm rot="10800000">
                <a:off x="7536356" y="174816"/>
                <a:ext cx="117846" cy="117870"/>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54" name="Shape 1354"/>
              <p:cNvSpPr/>
              <p:nvPr/>
            </p:nvSpPr>
            <p:spPr>
              <a:xfrm rot="10800000">
                <a:off x="7536356" y="28695"/>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58" name="Shape 1358"/>
              <p:cNvSpPr/>
              <p:nvPr/>
            </p:nvSpPr>
            <p:spPr>
              <a:xfrm rot="10800000">
                <a:off x="7390211" y="4266508"/>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60" name="Shape 1360"/>
              <p:cNvSpPr/>
              <p:nvPr/>
            </p:nvSpPr>
            <p:spPr>
              <a:xfrm rot="10800000">
                <a:off x="7390211" y="3828097"/>
                <a:ext cx="117846" cy="117870"/>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62" name="Shape 1362"/>
              <p:cNvSpPr/>
              <p:nvPr/>
            </p:nvSpPr>
            <p:spPr>
              <a:xfrm rot="10800000">
                <a:off x="7390211" y="3389711"/>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64" name="Shape 1364"/>
              <p:cNvSpPr/>
              <p:nvPr/>
            </p:nvSpPr>
            <p:spPr>
              <a:xfrm rot="10800000">
                <a:off x="7390211" y="2951326"/>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65" name="Shape 1365"/>
              <p:cNvSpPr/>
              <p:nvPr/>
            </p:nvSpPr>
            <p:spPr>
              <a:xfrm rot="10800000">
                <a:off x="7390211" y="2805181"/>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66" name="Shape 1366"/>
              <p:cNvSpPr/>
              <p:nvPr/>
            </p:nvSpPr>
            <p:spPr>
              <a:xfrm rot="10800000">
                <a:off x="7390211" y="2659061"/>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68" name="Shape 1368"/>
              <p:cNvSpPr/>
              <p:nvPr/>
            </p:nvSpPr>
            <p:spPr>
              <a:xfrm rot="10800000">
                <a:off x="7390211" y="2366793"/>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70" name="Shape 1370"/>
              <p:cNvSpPr/>
              <p:nvPr/>
            </p:nvSpPr>
            <p:spPr>
              <a:xfrm rot="10800000">
                <a:off x="7390211" y="2074528"/>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74" name="Shape 1374"/>
              <p:cNvSpPr/>
              <p:nvPr/>
            </p:nvSpPr>
            <p:spPr>
              <a:xfrm rot="10800000">
                <a:off x="7390211" y="1197732"/>
                <a:ext cx="117846" cy="117870"/>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75" name="Shape 1375"/>
              <p:cNvSpPr/>
              <p:nvPr/>
            </p:nvSpPr>
            <p:spPr>
              <a:xfrm rot="10800000">
                <a:off x="7390211" y="1051611"/>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76" name="Shape 1376"/>
              <p:cNvSpPr/>
              <p:nvPr/>
            </p:nvSpPr>
            <p:spPr>
              <a:xfrm rot="10800000">
                <a:off x="7390211" y="759346"/>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77" name="Shape 1377"/>
              <p:cNvSpPr/>
              <p:nvPr/>
            </p:nvSpPr>
            <p:spPr>
              <a:xfrm rot="10800000">
                <a:off x="7390211" y="613226"/>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79" name="Shape 1379"/>
              <p:cNvSpPr/>
              <p:nvPr/>
            </p:nvSpPr>
            <p:spPr>
              <a:xfrm rot="10800000">
                <a:off x="7390211" y="28695"/>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83" name="Shape 1383"/>
              <p:cNvSpPr/>
              <p:nvPr/>
            </p:nvSpPr>
            <p:spPr>
              <a:xfrm rot="10800000">
                <a:off x="7244089" y="3974243"/>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84" name="Shape 1384"/>
              <p:cNvSpPr/>
              <p:nvPr/>
            </p:nvSpPr>
            <p:spPr>
              <a:xfrm rot="10800000">
                <a:off x="7244089" y="3681977"/>
                <a:ext cx="117846" cy="117845"/>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85" name="Shape 1385"/>
              <p:cNvSpPr/>
              <p:nvPr/>
            </p:nvSpPr>
            <p:spPr>
              <a:xfrm rot="10800000">
                <a:off x="7244089" y="3389711"/>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88" name="Shape 1388"/>
              <p:cNvSpPr/>
              <p:nvPr/>
            </p:nvSpPr>
            <p:spPr>
              <a:xfrm rot="10800000">
                <a:off x="7244089" y="2805181"/>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92" name="Shape 1392"/>
              <p:cNvSpPr/>
              <p:nvPr/>
            </p:nvSpPr>
            <p:spPr>
              <a:xfrm rot="10800000">
                <a:off x="7244089" y="1782263"/>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94" name="Shape 1394"/>
              <p:cNvSpPr/>
              <p:nvPr/>
            </p:nvSpPr>
            <p:spPr>
              <a:xfrm rot="10800000">
                <a:off x="7244089" y="1197732"/>
                <a:ext cx="117846" cy="117870"/>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96" name="Shape 1396"/>
              <p:cNvSpPr/>
              <p:nvPr/>
            </p:nvSpPr>
            <p:spPr>
              <a:xfrm rot="10800000">
                <a:off x="7244089" y="905491"/>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97" name="Shape 1397"/>
              <p:cNvSpPr/>
              <p:nvPr/>
            </p:nvSpPr>
            <p:spPr>
              <a:xfrm rot="10800000">
                <a:off x="7244089" y="759346"/>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99" name="Shape 1399"/>
              <p:cNvSpPr/>
              <p:nvPr/>
            </p:nvSpPr>
            <p:spPr>
              <a:xfrm rot="10800000">
                <a:off x="7244089" y="320961"/>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10" name="Shape 1410"/>
              <p:cNvSpPr/>
              <p:nvPr/>
            </p:nvSpPr>
            <p:spPr>
              <a:xfrm rot="10800000">
                <a:off x="7097944" y="2220673"/>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12" name="Shape 1412"/>
              <p:cNvSpPr/>
              <p:nvPr/>
            </p:nvSpPr>
            <p:spPr>
              <a:xfrm rot="10800000">
                <a:off x="7097944" y="1636143"/>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15" name="Shape 1415"/>
              <p:cNvSpPr/>
              <p:nvPr/>
            </p:nvSpPr>
            <p:spPr>
              <a:xfrm rot="10800000">
                <a:off x="7097944" y="467081"/>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17" name="Shape 1417"/>
              <p:cNvSpPr/>
              <p:nvPr/>
            </p:nvSpPr>
            <p:spPr>
              <a:xfrm rot="10800000">
                <a:off x="7097944" y="28695"/>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20" name="Shape 1420"/>
              <p:cNvSpPr/>
              <p:nvPr/>
            </p:nvSpPr>
            <p:spPr>
              <a:xfrm rot="10800000">
                <a:off x="6951824" y="4266508"/>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22" name="Shape 1422"/>
              <p:cNvSpPr/>
              <p:nvPr/>
            </p:nvSpPr>
            <p:spPr>
              <a:xfrm rot="10800000">
                <a:off x="6951824" y="3681977"/>
                <a:ext cx="117846" cy="117845"/>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24" name="Shape 1424"/>
              <p:cNvSpPr/>
              <p:nvPr/>
            </p:nvSpPr>
            <p:spPr>
              <a:xfrm rot="10800000">
                <a:off x="6951824" y="2951326"/>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25" name="Shape 1425"/>
              <p:cNvSpPr/>
              <p:nvPr/>
            </p:nvSpPr>
            <p:spPr>
              <a:xfrm rot="10800000">
                <a:off x="6951824" y="2512915"/>
                <a:ext cx="117846" cy="117870"/>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26" name="Shape 1426"/>
              <p:cNvSpPr/>
              <p:nvPr/>
            </p:nvSpPr>
            <p:spPr>
              <a:xfrm rot="10800000">
                <a:off x="6951824" y="2220673"/>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28" name="Shape 1428"/>
              <p:cNvSpPr/>
              <p:nvPr/>
            </p:nvSpPr>
            <p:spPr>
              <a:xfrm rot="10800000">
                <a:off x="6951824" y="1782263"/>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30" name="Shape 1430"/>
              <p:cNvSpPr/>
              <p:nvPr/>
            </p:nvSpPr>
            <p:spPr>
              <a:xfrm rot="10800000">
                <a:off x="6951824" y="1489998"/>
                <a:ext cx="117846" cy="117870"/>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31" name="Shape 1431"/>
              <p:cNvSpPr/>
              <p:nvPr/>
            </p:nvSpPr>
            <p:spPr>
              <a:xfrm rot="10800000">
                <a:off x="6951824" y="1197732"/>
                <a:ext cx="117846" cy="117870"/>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35" name="Shape 1435"/>
              <p:cNvSpPr/>
              <p:nvPr/>
            </p:nvSpPr>
            <p:spPr>
              <a:xfrm rot="10800000">
                <a:off x="6951824" y="174816"/>
                <a:ext cx="117846" cy="117870"/>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38" name="Shape 1438"/>
              <p:cNvSpPr/>
              <p:nvPr/>
            </p:nvSpPr>
            <p:spPr>
              <a:xfrm rot="10800000">
                <a:off x="6805678" y="4120363"/>
                <a:ext cx="117870"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43" name="Shape 1443"/>
              <p:cNvSpPr/>
              <p:nvPr userDrawn="1"/>
            </p:nvSpPr>
            <p:spPr>
              <a:xfrm rot="10800000">
                <a:off x="6805678" y="905491"/>
                <a:ext cx="117870"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46" name="Shape 1446"/>
              <p:cNvSpPr/>
              <p:nvPr userDrawn="1"/>
            </p:nvSpPr>
            <p:spPr>
              <a:xfrm rot="10800000">
                <a:off x="6659558" y="3974243"/>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50" name="Shape 1450"/>
              <p:cNvSpPr/>
              <p:nvPr userDrawn="1"/>
            </p:nvSpPr>
            <p:spPr>
              <a:xfrm rot="10800000">
                <a:off x="6659558" y="905491"/>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55" name="Shape 1455"/>
              <p:cNvSpPr/>
              <p:nvPr userDrawn="1"/>
            </p:nvSpPr>
            <p:spPr>
              <a:xfrm rot="10800000">
                <a:off x="6513437" y="2074528"/>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56" name="Shape 1456"/>
              <p:cNvSpPr/>
              <p:nvPr userDrawn="1"/>
            </p:nvSpPr>
            <p:spPr>
              <a:xfrm rot="10800000">
                <a:off x="6513437" y="1489998"/>
                <a:ext cx="117846" cy="117870"/>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58" name="Shape 1458"/>
              <p:cNvSpPr/>
              <p:nvPr userDrawn="1"/>
            </p:nvSpPr>
            <p:spPr>
              <a:xfrm rot="10800000">
                <a:off x="6513437" y="174816"/>
                <a:ext cx="117846" cy="117870"/>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60" name="Shape 1460"/>
              <p:cNvSpPr/>
              <p:nvPr userDrawn="1"/>
            </p:nvSpPr>
            <p:spPr>
              <a:xfrm rot="10800000">
                <a:off x="6367293" y="3681977"/>
                <a:ext cx="117845" cy="117845"/>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553" name="Shape 1553"/>
              <p:cNvSpPr/>
              <p:nvPr userDrawn="1"/>
            </p:nvSpPr>
            <p:spPr>
              <a:xfrm rot="10800000">
                <a:off x="7390208" y="1636143"/>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555" name="Shape 1555"/>
              <p:cNvSpPr/>
              <p:nvPr userDrawn="1"/>
            </p:nvSpPr>
            <p:spPr>
              <a:xfrm rot="10800000">
                <a:off x="7244086" y="4997160"/>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grpSp>
        <p:grpSp>
          <p:nvGrpSpPr>
            <p:cNvPr id="8" name="Skupina 7">
              <a:extLst>
                <a:ext uri="{FF2B5EF4-FFF2-40B4-BE49-F238E27FC236}">
                  <a16:creationId xmlns:a16="http://schemas.microsoft.com/office/drawing/2014/main" id="{F8B88113-752B-467F-B593-391F7B3DAC53}"/>
                </a:ext>
              </a:extLst>
            </p:cNvPr>
            <p:cNvGrpSpPr/>
            <p:nvPr userDrawn="1"/>
          </p:nvGrpSpPr>
          <p:grpSpPr>
            <a:xfrm>
              <a:off x="6367290" y="28695"/>
              <a:ext cx="2309828" cy="5086311"/>
              <a:chOff x="6367290" y="28695"/>
              <a:chExt cx="2309828" cy="5086311"/>
            </a:xfrm>
          </p:grpSpPr>
          <p:sp>
            <p:nvSpPr>
              <p:cNvPr id="1182" name="Shape 1182"/>
              <p:cNvSpPr/>
              <p:nvPr/>
            </p:nvSpPr>
            <p:spPr>
              <a:xfrm rot="10800000">
                <a:off x="8413126" y="4266508"/>
                <a:ext cx="117846" cy="117846"/>
              </a:xfrm>
              <a:prstGeom prst="rect">
                <a:avLst/>
              </a:prstGeom>
              <a:solidFill>
                <a:schemeClr val="bg1">
                  <a:lumMod val="65000"/>
                </a:schemeClr>
              </a:solidFill>
              <a:ln w="12700" cap="flat">
                <a:noFill/>
                <a:miter lim="400000"/>
              </a:ln>
              <a:effectLst/>
            </p:spPr>
            <p:txBody>
              <a:bodyPr wrap="square" lIns="45718" tIns="45718" rIns="45718" bIns="45718" numCol="1" anchor="ctr">
                <a:noAutofit/>
              </a:bodyPr>
              <a:lstStyle/>
              <a:p>
                <a:endParaRPr sz="2489"/>
              </a:p>
            </p:txBody>
          </p:sp>
          <p:sp>
            <p:nvSpPr>
              <p:cNvPr id="1223" name="Shape 1223"/>
              <p:cNvSpPr/>
              <p:nvPr/>
            </p:nvSpPr>
            <p:spPr>
              <a:xfrm rot="10800000">
                <a:off x="8267005" y="1051611"/>
                <a:ext cx="117846" cy="117846"/>
              </a:xfrm>
              <a:prstGeom prst="rect">
                <a:avLst/>
              </a:prstGeom>
              <a:solidFill>
                <a:schemeClr val="bg1">
                  <a:lumMod val="65000"/>
                </a:schemeClr>
              </a:solidFill>
              <a:ln w="12700" cap="flat">
                <a:noFill/>
                <a:miter lim="400000"/>
              </a:ln>
              <a:effectLst/>
            </p:spPr>
            <p:txBody>
              <a:bodyPr wrap="square" lIns="45718" tIns="45718" rIns="45718" bIns="45718" numCol="1" anchor="ctr">
                <a:noAutofit/>
              </a:bodyPr>
              <a:lstStyle/>
              <a:p>
                <a:endParaRPr sz="2489"/>
              </a:p>
            </p:txBody>
          </p:sp>
          <p:sp>
            <p:nvSpPr>
              <p:cNvPr id="1228" name="Shape 1228"/>
              <p:cNvSpPr/>
              <p:nvPr/>
            </p:nvSpPr>
            <p:spPr>
              <a:xfrm rot="10800000">
                <a:off x="8120860" y="4997160"/>
                <a:ext cx="117846" cy="117846"/>
              </a:xfrm>
              <a:prstGeom prst="rect">
                <a:avLst/>
              </a:prstGeom>
              <a:solidFill>
                <a:schemeClr val="bg1">
                  <a:lumMod val="65000"/>
                </a:schemeClr>
              </a:solidFill>
              <a:ln w="12700" cap="flat">
                <a:noFill/>
                <a:miter lim="400000"/>
              </a:ln>
              <a:effectLst/>
            </p:spPr>
            <p:txBody>
              <a:bodyPr wrap="square" lIns="45718" tIns="45718" rIns="45718" bIns="45718" numCol="1" anchor="ctr">
                <a:noAutofit/>
              </a:bodyPr>
              <a:lstStyle/>
              <a:p>
                <a:endParaRPr sz="2489"/>
              </a:p>
            </p:txBody>
          </p:sp>
          <p:sp>
            <p:nvSpPr>
              <p:cNvPr id="1229" name="Shape 1229"/>
              <p:cNvSpPr/>
              <p:nvPr/>
            </p:nvSpPr>
            <p:spPr>
              <a:xfrm rot="10800000">
                <a:off x="8120860" y="4412628"/>
                <a:ext cx="117846" cy="117846"/>
              </a:xfrm>
              <a:prstGeom prst="rect">
                <a:avLst/>
              </a:prstGeom>
              <a:solidFill>
                <a:schemeClr val="bg1">
                  <a:lumMod val="65000"/>
                </a:schemeClr>
              </a:solidFill>
              <a:ln w="12700" cap="flat">
                <a:noFill/>
                <a:miter lim="400000"/>
              </a:ln>
              <a:effectLst/>
            </p:spPr>
            <p:txBody>
              <a:bodyPr wrap="square" lIns="45718" tIns="45718" rIns="45718" bIns="45718" numCol="1" anchor="ctr">
                <a:noAutofit/>
              </a:bodyPr>
              <a:lstStyle/>
              <a:p>
                <a:endParaRPr sz="2489"/>
              </a:p>
            </p:txBody>
          </p:sp>
          <p:sp>
            <p:nvSpPr>
              <p:cNvPr id="1231" name="Shape 1231"/>
              <p:cNvSpPr/>
              <p:nvPr/>
            </p:nvSpPr>
            <p:spPr>
              <a:xfrm rot="10800000">
                <a:off x="8120860" y="3828097"/>
                <a:ext cx="117846" cy="117870"/>
              </a:xfrm>
              <a:prstGeom prst="rect">
                <a:avLst/>
              </a:prstGeom>
              <a:solidFill>
                <a:schemeClr val="bg1">
                  <a:lumMod val="65000"/>
                </a:schemeClr>
              </a:solidFill>
              <a:ln w="12700" cap="flat">
                <a:noFill/>
                <a:miter lim="400000"/>
              </a:ln>
              <a:effectLst/>
            </p:spPr>
            <p:txBody>
              <a:bodyPr wrap="square" lIns="45718" tIns="45718" rIns="45718" bIns="45718" numCol="1" anchor="ctr">
                <a:noAutofit/>
              </a:bodyPr>
              <a:lstStyle/>
              <a:p>
                <a:endParaRPr sz="2489"/>
              </a:p>
            </p:txBody>
          </p:sp>
          <p:sp>
            <p:nvSpPr>
              <p:cNvPr id="1233" name="Shape 1233"/>
              <p:cNvSpPr/>
              <p:nvPr/>
            </p:nvSpPr>
            <p:spPr>
              <a:xfrm rot="10800000">
                <a:off x="8120860" y="2805181"/>
                <a:ext cx="117846" cy="117846"/>
              </a:xfrm>
              <a:prstGeom prst="rect">
                <a:avLst/>
              </a:prstGeom>
              <a:solidFill>
                <a:schemeClr val="bg1">
                  <a:lumMod val="65000"/>
                </a:schemeClr>
              </a:solidFill>
              <a:ln w="12700" cap="flat">
                <a:noFill/>
                <a:miter lim="400000"/>
              </a:ln>
              <a:effectLst/>
            </p:spPr>
            <p:txBody>
              <a:bodyPr wrap="square" lIns="45718" tIns="45718" rIns="45718" bIns="45718" numCol="1" anchor="ctr">
                <a:noAutofit/>
              </a:bodyPr>
              <a:lstStyle/>
              <a:p>
                <a:endParaRPr sz="2489"/>
              </a:p>
            </p:txBody>
          </p:sp>
          <p:sp>
            <p:nvSpPr>
              <p:cNvPr id="1238" name="Shape 1238"/>
              <p:cNvSpPr/>
              <p:nvPr/>
            </p:nvSpPr>
            <p:spPr>
              <a:xfrm rot="10800000">
                <a:off x="8120860" y="28695"/>
                <a:ext cx="117846" cy="117846"/>
              </a:xfrm>
              <a:prstGeom prst="rect">
                <a:avLst/>
              </a:prstGeom>
              <a:solidFill>
                <a:schemeClr val="bg1">
                  <a:lumMod val="65000"/>
                </a:schemeClr>
              </a:solidFill>
              <a:ln w="12700" cap="flat">
                <a:noFill/>
                <a:miter lim="400000"/>
              </a:ln>
              <a:effectLst/>
            </p:spPr>
            <p:txBody>
              <a:bodyPr wrap="square" lIns="45718" tIns="45718" rIns="45718" bIns="45718" numCol="1" anchor="ctr">
                <a:noAutofit/>
              </a:bodyPr>
              <a:lstStyle/>
              <a:p>
                <a:endParaRPr sz="2489"/>
              </a:p>
            </p:txBody>
          </p:sp>
          <p:sp>
            <p:nvSpPr>
              <p:cNvPr id="1255" name="Shape 1255"/>
              <p:cNvSpPr/>
              <p:nvPr/>
            </p:nvSpPr>
            <p:spPr>
              <a:xfrm rot="10800000">
                <a:off x="8267009" y="2659061"/>
                <a:ext cx="117845" cy="117846"/>
              </a:xfrm>
              <a:prstGeom prst="rect">
                <a:avLst/>
              </a:prstGeom>
              <a:solidFill>
                <a:schemeClr val="bg1">
                  <a:lumMod val="65000"/>
                </a:schemeClr>
              </a:solidFill>
              <a:ln w="12700" cap="flat">
                <a:noFill/>
                <a:miter lim="400000"/>
              </a:ln>
              <a:effectLst/>
            </p:spPr>
            <p:txBody>
              <a:bodyPr wrap="square" lIns="45718" tIns="45718" rIns="45718" bIns="45718" numCol="1" anchor="ctr">
                <a:noAutofit/>
              </a:bodyPr>
              <a:lstStyle/>
              <a:p>
                <a:endParaRPr sz="2489"/>
              </a:p>
            </p:txBody>
          </p:sp>
          <p:sp>
            <p:nvSpPr>
              <p:cNvPr id="1256" name="Shape 1256"/>
              <p:cNvSpPr/>
              <p:nvPr/>
            </p:nvSpPr>
            <p:spPr>
              <a:xfrm rot="10800000">
                <a:off x="8267009" y="1343878"/>
                <a:ext cx="117845" cy="117846"/>
              </a:xfrm>
              <a:prstGeom prst="rect">
                <a:avLst/>
              </a:prstGeom>
              <a:solidFill>
                <a:schemeClr val="bg1">
                  <a:lumMod val="65000"/>
                </a:schemeClr>
              </a:solidFill>
              <a:ln w="12700" cap="flat">
                <a:noFill/>
                <a:miter lim="400000"/>
              </a:ln>
              <a:effectLst/>
            </p:spPr>
            <p:txBody>
              <a:bodyPr wrap="square" lIns="45718" tIns="45718" rIns="45718" bIns="45718" numCol="1" anchor="ctr">
                <a:noAutofit/>
              </a:bodyPr>
              <a:lstStyle/>
              <a:p>
                <a:endParaRPr sz="2489"/>
              </a:p>
            </p:txBody>
          </p:sp>
          <p:sp>
            <p:nvSpPr>
              <p:cNvPr id="1257" name="Shape 1257"/>
              <p:cNvSpPr/>
              <p:nvPr/>
            </p:nvSpPr>
            <p:spPr>
              <a:xfrm rot="10800000">
                <a:off x="8267009" y="613226"/>
                <a:ext cx="117845" cy="117846"/>
              </a:xfrm>
              <a:prstGeom prst="rect">
                <a:avLst/>
              </a:prstGeom>
              <a:solidFill>
                <a:schemeClr val="bg1">
                  <a:lumMod val="65000"/>
                </a:schemeClr>
              </a:solidFill>
              <a:ln w="12700" cap="flat">
                <a:noFill/>
                <a:miter lim="400000"/>
              </a:ln>
              <a:effectLst/>
            </p:spPr>
            <p:txBody>
              <a:bodyPr wrap="square" lIns="45718" tIns="45718" rIns="45718" bIns="45718" numCol="1" anchor="ctr">
                <a:noAutofit/>
              </a:bodyPr>
              <a:lstStyle/>
              <a:p>
                <a:endParaRPr sz="2489"/>
              </a:p>
            </p:txBody>
          </p:sp>
          <p:sp>
            <p:nvSpPr>
              <p:cNvPr id="1258" name="Shape 1258"/>
              <p:cNvSpPr/>
              <p:nvPr/>
            </p:nvSpPr>
            <p:spPr>
              <a:xfrm rot="10800000">
                <a:off x="8267009" y="320961"/>
                <a:ext cx="117845" cy="117846"/>
              </a:xfrm>
              <a:prstGeom prst="rect">
                <a:avLst/>
              </a:prstGeom>
              <a:solidFill>
                <a:schemeClr val="bg1">
                  <a:lumMod val="65000"/>
                </a:schemeClr>
              </a:solidFill>
              <a:ln w="12700" cap="flat">
                <a:noFill/>
                <a:miter lim="400000"/>
              </a:ln>
              <a:effectLst/>
            </p:spPr>
            <p:txBody>
              <a:bodyPr wrap="square" lIns="45718" tIns="45718" rIns="45718" bIns="45718" numCol="1" anchor="ctr">
                <a:noAutofit/>
              </a:bodyPr>
              <a:lstStyle/>
              <a:p>
                <a:endParaRPr sz="2489"/>
              </a:p>
            </p:txBody>
          </p:sp>
          <p:sp>
            <p:nvSpPr>
              <p:cNvPr id="1260" name="Shape 1260"/>
              <p:cNvSpPr/>
              <p:nvPr/>
            </p:nvSpPr>
            <p:spPr>
              <a:xfrm rot="10800000">
                <a:off x="8120863" y="3974243"/>
                <a:ext cx="117846" cy="117846"/>
              </a:xfrm>
              <a:prstGeom prst="rect">
                <a:avLst/>
              </a:prstGeom>
              <a:solidFill>
                <a:schemeClr val="bg1">
                  <a:lumMod val="65000"/>
                </a:schemeClr>
              </a:solidFill>
              <a:ln w="12700" cap="flat">
                <a:noFill/>
                <a:miter lim="400000"/>
              </a:ln>
              <a:effectLst/>
            </p:spPr>
            <p:txBody>
              <a:bodyPr wrap="square" lIns="45718" tIns="45718" rIns="45718" bIns="45718" numCol="1" anchor="ctr">
                <a:noAutofit/>
              </a:bodyPr>
              <a:lstStyle/>
              <a:p>
                <a:endParaRPr sz="2489"/>
              </a:p>
            </p:txBody>
          </p:sp>
          <p:sp>
            <p:nvSpPr>
              <p:cNvPr id="1261" name="Shape 1261"/>
              <p:cNvSpPr/>
              <p:nvPr/>
            </p:nvSpPr>
            <p:spPr>
              <a:xfrm rot="10800000">
                <a:off x="8120863" y="2512915"/>
                <a:ext cx="117846" cy="117870"/>
              </a:xfrm>
              <a:prstGeom prst="rect">
                <a:avLst/>
              </a:prstGeom>
              <a:solidFill>
                <a:schemeClr val="bg1">
                  <a:lumMod val="65000"/>
                </a:schemeClr>
              </a:solidFill>
              <a:ln w="12700" cap="flat">
                <a:noFill/>
                <a:miter lim="400000"/>
              </a:ln>
              <a:effectLst/>
            </p:spPr>
            <p:txBody>
              <a:bodyPr wrap="square" lIns="45718" tIns="45718" rIns="45718" bIns="45718" numCol="1" anchor="ctr">
                <a:noAutofit/>
              </a:bodyPr>
              <a:lstStyle/>
              <a:p>
                <a:endParaRPr sz="2489"/>
              </a:p>
            </p:txBody>
          </p:sp>
          <p:sp>
            <p:nvSpPr>
              <p:cNvPr id="1263" name="Shape 1263"/>
              <p:cNvSpPr/>
              <p:nvPr/>
            </p:nvSpPr>
            <p:spPr>
              <a:xfrm rot="10800000">
                <a:off x="8120863" y="1782263"/>
                <a:ext cx="117846" cy="117846"/>
              </a:xfrm>
              <a:prstGeom prst="rect">
                <a:avLst/>
              </a:prstGeom>
              <a:solidFill>
                <a:schemeClr val="bg1">
                  <a:lumMod val="65000"/>
                </a:schemeClr>
              </a:solidFill>
              <a:ln w="12700" cap="flat">
                <a:noFill/>
                <a:miter lim="400000"/>
              </a:ln>
              <a:effectLst/>
            </p:spPr>
            <p:txBody>
              <a:bodyPr wrap="square" lIns="45718" tIns="45718" rIns="45718" bIns="45718" numCol="1" anchor="ctr">
                <a:noAutofit/>
              </a:bodyPr>
              <a:lstStyle/>
              <a:p>
                <a:endParaRPr sz="2489"/>
              </a:p>
            </p:txBody>
          </p:sp>
          <p:sp>
            <p:nvSpPr>
              <p:cNvPr id="1264" name="Shape 1264"/>
              <p:cNvSpPr/>
              <p:nvPr/>
            </p:nvSpPr>
            <p:spPr>
              <a:xfrm rot="10800000">
                <a:off x="8120863" y="1051611"/>
                <a:ext cx="117846" cy="117846"/>
              </a:xfrm>
              <a:prstGeom prst="rect">
                <a:avLst/>
              </a:prstGeom>
              <a:solidFill>
                <a:schemeClr val="bg1">
                  <a:lumMod val="65000"/>
                </a:schemeClr>
              </a:solidFill>
              <a:ln w="12700" cap="flat">
                <a:noFill/>
                <a:miter lim="400000"/>
              </a:ln>
              <a:effectLst/>
            </p:spPr>
            <p:txBody>
              <a:bodyPr wrap="square" lIns="45718" tIns="45718" rIns="45718" bIns="45718" numCol="1" anchor="ctr">
                <a:noAutofit/>
              </a:bodyPr>
              <a:lstStyle/>
              <a:p>
                <a:endParaRPr sz="2489"/>
              </a:p>
            </p:txBody>
          </p:sp>
          <p:sp>
            <p:nvSpPr>
              <p:cNvPr id="1265" name="Shape 1265"/>
              <p:cNvSpPr/>
              <p:nvPr/>
            </p:nvSpPr>
            <p:spPr>
              <a:xfrm rot="10800000">
                <a:off x="8120863" y="174816"/>
                <a:ext cx="117846" cy="117870"/>
              </a:xfrm>
              <a:prstGeom prst="rect">
                <a:avLst/>
              </a:prstGeom>
              <a:solidFill>
                <a:schemeClr val="bg1">
                  <a:lumMod val="65000"/>
                </a:schemeClr>
              </a:solidFill>
              <a:ln w="12700" cap="flat">
                <a:noFill/>
                <a:miter lim="400000"/>
              </a:ln>
              <a:effectLst/>
            </p:spPr>
            <p:txBody>
              <a:bodyPr wrap="square" lIns="45718" tIns="45718" rIns="45718" bIns="45718" numCol="1" anchor="ctr">
                <a:noAutofit/>
              </a:bodyPr>
              <a:lstStyle/>
              <a:p>
                <a:endParaRPr sz="2489"/>
              </a:p>
            </p:txBody>
          </p:sp>
          <p:sp>
            <p:nvSpPr>
              <p:cNvPr id="1266" name="Shape 1266"/>
              <p:cNvSpPr/>
              <p:nvPr/>
            </p:nvSpPr>
            <p:spPr>
              <a:xfrm rot="10800000">
                <a:off x="7974742" y="4997160"/>
                <a:ext cx="117846" cy="117846"/>
              </a:xfrm>
              <a:prstGeom prst="rect">
                <a:avLst/>
              </a:prstGeom>
              <a:solidFill>
                <a:schemeClr val="bg1">
                  <a:lumMod val="65000"/>
                </a:schemeClr>
              </a:solidFill>
              <a:ln w="12700" cap="flat">
                <a:noFill/>
                <a:miter lim="400000"/>
              </a:ln>
              <a:effectLst/>
            </p:spPr>
            <p:txBody>
              <a:bodyPr wrap="square" lIns="45718" tIns="45718" rIns="45718" bIns="45718" numCol="1" anchor="ctr">
                <a:noAutofit/>
              </a:bodyPr>
              <a:lstStyle/>
              <a:p>
                <a:endParaRPr sz="2489"/>
              </a:p>
            </p:txBody>
          </p:sp>
          <p:sp>
            <p:nvSpPr>
              <p:cNvPr id="1268" name="Shape 1268"/>
              <p:cNvSpPr/>
              <p:nvPr/>
            </p:nvSpPr>
            <p:spPr>
              <a:xfrm rot="10800000">
                <a:off x="7974742" y="3535832"/>
                <a:ext cx="117846" cy="117870"/>
              </a:xfrm>
              <a:prstGeom prst="rect">
                <a:avLst/>
              </a:prstGeom>
              <a:solidFill>
                <a:schemeClr val="bg1">
                  <a:lumMod val="65000"/>
                </a:schemeClr>
              </a:solidFill>
              <a:ln w="12700" cap="flat">
                <a:noFill/>
                <a:miter lim="400000"/>
              </a:ln>
              <a:effectLst/>
            </p:spPr>
            <p:txBody>
              <a:bodyPr wrap="square" lIns="45718" tIns="45718" rIns="45718" bIns="45718" numCol="1" anchor="ctr">
                <a:noAutofit/>
              </a:bodyPr>
              <a:lstStyle/>
              <a:p>
                <a:endParaRPr sz="2489"/>
              </a:p>
            </p:txBody>
          </p:sp>
          <p:sp>
            <p:nvSpPr>
              <p:cNvPr id="1269" name="Shape 1269"/>
              <p:cNvSpPr/>
              <p:nvPr/>
            </p:nvSpPr>
            <p:spPr>
              <a:xfrm rot="10800000">
                <a:off x="7974742" y="3389711"/>
                <a:ext cx="117846" cy="117846"/>
              </a:xfrm>
              <a:prstGeom prst="rect">
                <a:avLst/>
              </a:prstGeom>
              <a:solidFill>
                <a:schemeClr val="bg1">
                  <a:lumMod val="65000"/>
                </a:schemeClr>
              </a:solidFill>
              <a:ln w="12700" cap="flat">
                <a:noFill/>
                <a:miter lim="400000"/>
              </a:ln>
              <a:effectLst/>
            </p:spPr>
            <p:txBody>
              <a:bodyPr wrap="square" lIns="45718" tIns="45718" rIns="45718" bIns="45718" numCol="1" anchor="ctr">
                <a:noAutofit/>
              </a:bodyPr>
              <a:lstStyle/>
              <a:p>
                <a:endParaRPr sz="2489"/>
              </a:p>
            </p:txBody>
          </p:sp>
          <p:sp>
            <p:nvSpPr>
              <p:cNvPr id="1270" name="Shape 1270"/>
              <p:cNvSpPr/>
              <p:nvPr/>
            </p:nvSpPr>
            <p:spPr>
              <a:xfrm rot="10800000">
                <a:off x="7974742" y="3243591"/>
                <a:ext cx="117846" cy="117846"/>
              </a:xfrm>
              <a:prstGeom prst="rect">
                <a:avLst/>
              </a:prstGeom>
              <a:solidFill>
                <a:schemeClr val="bg1">
                  <a:lumMod val="65000"/>
                </a:schemeClr>
              </a:solidFill>
              <a:ln w="12700" cap="flat">
                <a:noFill/>
                <a:miter lim="400000"/>
              </a:ln>
              <a:effectLst/>
            </p:spPr>
            <p:txBody>
              <a:bodyPr wrap="square" lIns="45718" tIns="45718" rIns="45718" bIns="45718" numCol="1" anchor="ctr">
                <a:noAutofit/>
              </a:bodyPr>
              <a:lstStyle/>
              <a:p>
                <a:endParaRPr sz="2489"/>
              </a:p>
            </p:txBody>
          </p:sp>
          <p:sp>
            <p:nvSpPr>
              <p:cNvPr id="1272" name="Shape 1272"/>
              <p:cNvSpPr/>
              <p:nvPr/>
            </p:nvSpPr>
            <p:spPr>
              <a:xfrm rot="10800000">
                <a:off x="7974742" y="2951326"/>
                <a:ext cx="117846" cy="117846"/>
              </a:xfrm>
              <a:prstGeom prst="rect">
                <a:avLst/>
              </a:prstGeom>
              <a:solidFill>
                <a:schemeClr val="bg1">
                  <a:lumMod val="65000"/>
                </a:schemeClr>
              </a:solidFill>
              <a:ln w="12700" cap="flat">
                <a:noFill/>
                <a:miter lim="400000"/>
              </a:ln>
              <a:effectLst/>
            </p:spPr>
            <p:txBody>
              <a:bodyPr wrap="square" lIns="45718" tIns="45718" rIns="45718" bIns="45718" numCol="1" anchor="ctr">
                <a:noAutofit/>
              </a:bodyPr>
              <a:lstStyle/>
              <a:p>
                <a:endParaRPr sz="2489"/>
              </a:p>
            </p:txBody>
          </p:sp>
          <p:sp>
            <p:nvSpPr>
              <p:cNvPr id="1273" name="Shape 1273"/>
              <p:cNvSpPr/>
              <p:nvPr/>
            </p:nvSpPr>
            <p:spPr>
              <a:xfrm rot="10800000">
                <a:off x="7974742" y="2805181"/>
                <a:ext cx="117846" cy="117846"/>
              </a:xfrm>
              <a:prstGeom prst="rect">
                <a:avLst/>
              </a:prstGeom>
              <a:solidFill>
                <a:schemeClr val="bg1">
                  <a:lumMod val="65000"/>
                </a:schemeClr>
              </a:solidFill>
              <a:ln w="12700" cap="flat">
                <a:noFill/>
                <a:miter lim="400000"/>
              </a:ln>
              <a:effectLst/>
            </p:spPr>
            <p:txBody>
              <a:bodyPr wrap="square" lIns="45718" tIns="45718" rIns="45718" bIns="45718" numCol="1" anchor="ctr">
                <a:noAutofit/>
              </a:bodyPr>
              <a:lstStyle/>
              <a:p>
                <a:endParaRPr sz="2489"/>
              </a:p>
            </p:txBody>
          </p:sp>
          <p:sp>
            <p:nvSpPr>
              <p:cNvPr id="1274" name="Shape 1274"/>
              <p:cNvSpPr/>
              <p:nvPr/>
            </p:nvSpPr>
            <p:spPr>
              <a:xfrm rot="10800000">
                <a:off x="7974742" y="2659061"/>
                <a:ext cx="117846" cy="117846"/>
              </a:xfrm>
              <a:prstGeom prst="rect">
                <a:avLst/>
              </a:prstGeom>
              <a:solidFill>
                <a:schemeClr val="bg1">
                  <a:lumMod val="65000"/>
                </a:schemeClr>
              </a:solidFill>
              <a:ln w="12700" cap="flat">
                <a:noFill/>
                <a:miter lim="400000"/>
              </a:ln>
              <a:effectLst/>
            </p:spPr>
            <p:txBody>
              <a:bodyPr wrap="square" lIns="45718" tIns="45718" rIns="45718" bIns="45718" numCol="1" anchor="ctr">
                <a:noAutofit/>
              </a:bodyPr>
              <a:lstStyle/>
              <a:p>
                <a:endParaRPr sz="2489"/>
              </a:p>
            </p:txBody>
          </p:sp>
          <p:sp>
            <p:nvSpPr>
              <p:cNvPr id="1276" name="Shape 1276"/>
              <p:cNvSpPr/>
              <p:nvPr/>
            </p:nvSpPr>
            <p:spPr>
              <a:xfrm rot="10800000">
                <a:off x="7974742" y="2366793"/>
                <a:ext cx="117846" cy="117846"/>
              </a:xfrm>
              <a:prstGeom prst="rect">
                <a:avLst/>
              </a:prstGeom>
              <a:solidFill>
                <a:schemeClr val="bg1">
                  <a:lumMod val="65000"/>
                </a:schemeClr>
              </a:solidFill>
              <a:ln w="12700" cap="flat">
                <a:noFill/>
                <a:miter lim="400000"/>
              </a:ln>
              <a:effectLst/>
            </p:spPr>
            <p:txBody>
              <a:bodyPr wrap="square" lIns="45718" tIns="45718" rIns="45718" bIns="45718" numCol="1" anchor="ctr">
                <a:noAutofit/>
              </a:bodyPr>
              <a:lstStyle/>
              <a:p>
                <a:endParaRPr sz="2489"/>
              </a:p>
            </p:txBody>
          </p:sp>
          <p:sp>
            <p:nvSpPr>
              <p:cNvPr id="1277" name="Shape 1277"/>
              <p:cNvSpPr/>
              <p:nvPr/>
            </p:nvSpPr>
            <p:spPr>
              <a:xfrm rot="10800000">
                <a:off x="7974742" y="2220673"/>
                <a:ext cx="117846" cy="117846"/>
              </a:xfrm>
              <a:prstGeom prst="rect">
                <a:avLst/>
              </a:prstGeom>
              <a:solidFill>
                <a:schemeClr val="bg1">
                  <a:lumMod val="65000"/>
                </a:schemeClr>
              </a:solidFill>
              <a:ln w="12700" cap="flat">
                <a:noFill/>
                <a:miter lim="400000"/>
              </a:ln>
              <a:effectLst/>
            </p:spPr>
            <p:txBody>
              <a:bodyPr wrap="square" lIns="45718" tIns="45718" rIns="45718" bIns="45718" numCol="1" anchor="ctr">
                <a:noAutofit/>
              </a:bodyPr>
              <a:lstStyle/>
              <a:p>
                <a:endParaRPr sz="2489"/>
              </a:p>
            </p:txBody>
          </p:sp>
          <p:sp>
            <p:nvSpPr>
              <p:cNvPr id="1279" name="Shape 1279"/>
              <p:cNvSpPr/>
              <p:nvPr/>
            </p:nvSpPr>
            <p:spPr>
              <a:xfrm rot="10800000">
                <a:off x="7974742" y="1343878"/>
                <a:ext cx="117846" cy="117846"/>
              </a:xfrm>
              <a:prstGeom prst="rect">
                <a:avLst/>
              </a:prstGeom>
              <a:solidFill>
                <a:schemeClr val="bg1">
                  <a:lumMod val="65000"/>
                </a:schemeClr>
              </a:solidFill>
              <a:ln w="12700" cap="flat">
                <a:noFill/>
                <a:miter lim="400000"/>
              </a:ln>
              <a:effectLst/>
            </p:spPr>
            <p:txBody>
              <a:bodyPr wrap="square" lIns="45718" tIns="45718" rIns="45718" bIns="45718" numCol="1" anchor="ctr">
                <a:noAutofit/>
              </a:bodyPr>
              <a:lstStyle/>
              <a:p>
                <a:endParaRPr sz="2489"/>
              </a:p>
            </p:txBody>
          </p:sp>
          <p:sp>
            <p:nvSpPr>
              <p:cNvPr id="1280" name="Shape 1280"/>
              <p:cNvSpPr/>
              <p:nvPr/>
            </p:nvSpPr>
            <p:spPr>
              <a:xfrm rot="10800000">
                <a:off x="7974742" y="1197732"/>
                <a:ext cx="117846" cy="117870"/>
              </a:xfrm>
              <a:prstGeom prst="rect">
                <a:avLst/>
              </a:prstGeom>
              <a:solidFill>
                <a:schemeClr val="bg1">
                  <a:lumMod val="65000"/>
                </a:schemeClr>
              </a:solidFill>
              <a:ln w="12700" cap="flat">
                <a:noFill/>
                <a:miter lim="400000"/>
              </a:ln>
              <a:effectLst/>
            </p:spPr>
            <p:txBody>
              <a:bodyPr wrap="square" lIns="45718" tIns="45718" rIns="45718" bIns="45718" numCol="1" anchor="ctr">
                <a:noAutofit/>
              </a:bodyPr>
              <a:lstStyle/>
              <a:p>
                <a:endParaRPr sz="2489"/>
              </a:p>
            </p:txBody>
          </p:sp>
          <p:sp>
            <p:nvSpPr>
              <p:cNvPr id="1281" name="Shape 1281"/>
              <p:cNvSpPr/>
              <p:nvPr/>
            </p:nvSpPr>
            <p:spPr>
              <a:xfrm rot="10800000">
                <a:off x="7974742" y="1051611"/>
                <a:ext cx="117846" cy="117846"/>
              </a:xfrm>
              <a:prstGeom prst="rect">
                <a:avLst/>
              </a:prstGeom>
              <a:solidFill>
                <a:schemeClr val="bg1">
                  <a:lumMod val="65000"/>
                </a:schemeClr>
              </a:solidFill>
              <a:ln w="12700" cap="flat">
                <a:noFill/>
                <a:miter lim="400000"/>
              </a:ln>
              <a:effectLst/>
            </p:spPr>
            <p:txBody>
              <a:bodyPr wrap="square" lIns="45718" tIns="45718" rIns="45718" bIns="45718" numCol="1" anchor="ctr">
                <a:noAutofit/>
              </a:bodyPr>
              <a:lstStyle/>
              <a:p>
                <a:endParaRPr sz="2489"/>
              </a:p>
            </p:txBody>
          </p:sp>
          <p:sp>
            <p:nvSpPr>
              <p:cNvPr id="1282" name="Shape 1282"/>
              <p:cNvSpPr/>
              <p:nvPr/>
            </p:nvSpPr>
            <p:spPr>
              <a:xfrm rot="10800000">
                <a:off x="7974742" y="905491"/>
                <a:ext cx="117846" cy="117846"/>
              </a:xfrm>
              <a:prstGeom prst="rect">
                <a:avLst/>
              </a:prstGeom>
              <a:solidFill>
                <a:schemeClr val="bg1">
                  <a:lumMod val="65000"/>
                </a:schemeClr>
              </a:solidFill>
              <a:ln w="12700" cap="flat">
                <a:noFill/>
                <a:miter lim="400000"/>
              </a:ln>
              <a:effectLst/>
            </p:spPr>
            <p:txBody>
              <a:bodyPr wrap="square" lIns="45718" tIns="45718" rIns="45718" bIns="45718" numCol="1" anchor="ctr">
                <a:noAutofit/>
              </a:bodyPr>
              <a:lstStyle/>
              <a:p>
                <a:endParaRPr sz="2489"/>
              </a:p>
            </p:txBody>
          </p:sp>
          <p:sp>
            <p:nvSpPr>
              <p:cNvPr id="1284" name="Shape 1284"/>
              <p:cNvSpPr/>
              <p:nvPr/>
            </p:nvSpPr>
            <p:spPr>
              <a:xfrm rot="10800000">
                <a:off x="7974742" y="467081"/>
                <a:ext cx="117846" cy="117846"/>
              </a:xfrm>
              <a:prstGeom prst="rect">
                <a:avLst/>
              </a:prstGeom>
              <a:solidFill>
                <a:schemeClr val="bg1">
                  <a:lumMod val="65000"/>
                </a:schemeClr>
              </a:solidFill>
              <a:ln w="12700" cap="flat">
                <a:noFill/>
                <a:miter lim="400000"/>
              </a:ln>
              <a:effectLst/>
            </p:spPr>
            <p:txBody>
              <a:bodyPr wrap="square" lIns="45718" tIns="45718" rIns="45718" bIns="45718" numCol="1" anchor="ctr">
                <a:noAutofit/>
              </a:bodyPr>
              <a:lstStyle/>
              <a:p>
                <a:endParaRPr sz="2489"/>
              </a:p>
            </p:txBody>
          </p:sp>
          <p:sp>
            <p:nvSpPr>
              <p:cNvPr id="1288" name="Shape 1288"/>
              <p:cNvSpPr/>
              <p:nvPr/>
            </p:nvSpPr>
            <p:spPr>
              <a:xfrm rot="10800000">
                <a:off x="7828597" y="3828097"/>
                <a:ext cx="117870" cy="117870"/>
              </a:xfrm>
              <a:prstGeom prst="rect">
                <a:avLst/>
              </a:prstGeom>
              <a:solidFill>
                <a:schemeClr val="bg1">
                  <a:lumMod val="65000"/>
                </a:schemeClr>
              </a:solidFill>
              <a:ln w="12700" cap="flat">
                <a:noFill/>
                <a:miter lim="400000"/>
              </a:ln>
              <a:effectLst/>
            </p:spPr>
            <p:txBody>
              <a:bodyPr wrap="square" lIns="45718" tIns="45718" rIns="45718" bIns="45718" numCol="1" anchor="ctr">
                <a:noAutofit/>
              </a:bodyPr>
              <a:lstStyle/>
              <a:p>
                <a:endParaRPr sz="2489"/>
              </a:p>
            </p:txBody>
          </p:sp>
          <p:sp>
            <p:nvSpPr>
              <p:cNvPr id="1296" name="Shape 1296"/>
              <p:cNvSpPr/>
              <p:nvPr/>
            </p:nvSpPr>
            <p:spPr>
              <a:xfrm rot="10800000">
                <a:off x="7828597" y="1636143"/>
                <a:ext cx="117870" cy="117846"/>
              </a:xfrm>
              <a:prstGeom prst="rect">
                <a:avLst/>
              </a:prstGeom>
              <a:solidFill>
                <a:schemeClr val="bg1">
                  <a:lumMod val="65000"/>
                </a:schemeClr>
              </a:solidFill>
              <a:ln w="12700" cap="flat">
                <a:noFill/>
                <a:miter lim="400000"/>
              </a:ln>
              <a:effectLst/>
            </p:spPr>
            <p:txBody>
              <a:bodyPr wrap="square" lIns="45718" tIns="45718" rIns="45718" bIns="45718" numCol="1" anchor="ctr">
                <a:noAutofit/>
              </a:bodyPr>
              <a:lstStyle/>
              <a:p>
                <a:endParaRPr sz="2489"/>
              </a:p>
            </p:txBody>
          </p:sp>
          <p:sp>
            <p:nvSpPr>
              <p:cNvPr id="1297" name="Shape 1297"/>
              <p:cNvSpPr/>
              <p:nvPr/>
            </p:nvSpPr>
            <p:spPr>
              <a:xfrm rot="10800000">
                <a:off x="7828597" y="1489998"/>
                <a:ext cx="117870" cy="117870"/>
              </a:xfrm>
              <a:prstGeom prst="rect">
                <a:avLst/>
              </a:prstGeom>
              <a:solidFill>
                <a:schemeClr val="bg1">
                  <a:lumMod val="65000"/>
                </a:schemeClr>
              </a:solidFill>
              <a:ln w="12700" cap="flat">
                <a:noFill/>
                <a:miter lim="400000"/>
              </a:ln>
              <a:effectLst/>
            </p:spPr>
            <p:txBody>
              <a:bodyPr wrap="square" lIns="45718" tIns="45718" rIns="45718" bIns="45718" numCol="1" anchor="ctr">
                <a:noAutofit/>
              </a:bodyPr>
              <a:lstStyle/>
              <a:p>
                <a:endParaRPr sz="2489"/>
              </a:p>
            </p:txBody>
          </p:sp>
          <p:sp>
            <p:nvSpPr>
              <p:cNvPr id="1303" name="Shape 1303"/>
              <p:cNvSpPr/>
              <p:nvPr/>
            </p:nvSpPr>
            <p:spPr>
              <a:xfrm rot="10800000">
                <a:off x="7828597" y="174816"/>
                <a:ext cx="117870" cy="117870"/>
              </a:xfrm>
              <a:prstGeom prst="rect">
                <a:avLst/>
              </a:prstGeom>
              <a:solidFill>
                <a:schemeClr val="bg1">
                  <a:lumMod val="65000"/>
                </a:schemeClr>
              </a:solidFill>
              <a:ln w="12700" cap="flat">
                <a:noFill/>
                <a:miter lim="400000"/>
              </a:ln>
              <a:effectLst/>
            </p:spPr>
            <p:txBody>
              <a:bodyPr wrap="square" lIns="45718" tIns="45718" rIns="45718" bIns="45718" numCol="1" anchor="ctr">
                <a:noAutofit/>
              </a:bodyPr>
              <a:lstStyle/>
              <a:p>
                <a:endParaRPr sz="2489"/>
              </a:p>
            </p:txBody>
          </p:sp>
          <p:sp>
            <p:nvSpPr>
              <p:cNvPr id="1463" name="Shape 1463"/>
              <p:cNvSpPr/>
              <p:nvPr userDrawn="1"/>
            </p:nvSpPr>
            <p:spPr>
              <a:xfrm rot="10800000">
                <a:off x="8559272" y="4851015"/>
                <a:ext cx="117846" cy="117870"/>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64" name="Shape 1464"/>
              <p:cNvSpPr/>
              <p:nvPr userDrawn="1"/>
            </p:nvSpPr>
            <p:spPr>
              <a:xfrm rot="10800000">
                <a:off x="8559272" y="4558773"/>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65" name="Shape 1465"/>
              <p:cNvSpPr/>
              <p:nvPr userDrawn="1"/>
            </p:nvSpPr>
            <p:spPr>
              <a:xfrm rot="10800000">
                <a:off x="8559272" y="4412628"/>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66" name="Shape 1466"/>
              <p:cNvSpPr/>
              <p:nvPr userDrawn="1"/>
            </p:nvSpPr>
            <p:spPr>
              <a:xfrm rot="10800000">
                <a:off x="8559272" y="3974243"/>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67" name="Shape 1467"/>
              <p:cNvSpPr/>
              <p:nvPr userDrawn="1"/>
            </p:nvSpPr>
            <p:spPr>
              <a:xfrm rot="10800000">
                <a:off x="8559272" y="3535832"/>
                <a:ext cx="117846" cy="117870"/>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68" name="Shape 1468"/>
              <p:cNvSpPr/>
              <p:nvPr userDrawn="1"/>
            </p:nvSpPr>
            <p:spPr>
              <a:xfrm rot="10800000">
                <a:off x="8559272" y="3389711"/>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69" name="Shape 1469"/>
              <p:cNvSpPr/>
              <p:nvPr userDrawn="1"/>
            </p:nvSpPr>
            <p:spPr>
              <a:xfrm rot="10800000">
                <a:off x="8559272" y="3243591"/>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70" name="Shape 1470"/>
              <p:cNvSpPr/>
              <p:nvPr userDrawn="1"/>
            </p:nvSpPr>
            <p:spPr>
              <a:xfrm rot="10800000">
                <a:off x="8559272" y="2805181"/>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71" name="Shape 1471"/>
              <p:cNvSpPr/>
              <p:nvPr userDrawn="1"/>
            </p:nvSpPr>
            <p:spPr>
              <a:xfrm rot="10800000">
                <a:off x="8559272" y="2366793"/>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72" name="Shape 1472"/>
              <p:cNvSpPr/>
              <p:nvPr userDrawn="1"/>
            </p:nvSpPr>
            <p:spPr>
              <a:xfrm rot="10800000">
                <a:off x="8559272" y="1636143"/>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73" name="Shape 1473"/>
              <p:cNvSpPr/>
              <p:nvPr userDrawn="1"/>
            </p:nvSpPr>
            <p:spPr>
              <a:xfrm rot="10800000">
                <a:off x="8559272" y="1489998"/>
                <a:ext cx="117846" cy="117870"/>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74" name="Shape 1474"/>
              <p:cNvSpPr/>
              <p:nvPr userDrawn="1"/>
            </p:nvSpPr>
            <p:spPr>
              <a:xfrm rot="10800000">
                <a:off x="8559272" y="905491"/>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75" name="Shape 1475"/>
              <p:cNvSpPr/>
              <p:nvPr userDrawn="1"/>
            </p:nvSpPr>
            <p:spPr>
              <a:xfrm rot="10800000">
                <a:off x="8559272" y="613226"/>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76" name="Shape 1476"/>
              <p:cNvSpPr/>
              <p:nvPr userDrawn="1"/>
            </p:nvSpPr>
            <p:spPr>
              <a:xfrm rot="10800000">
                <a:off x="8559272" y="320961"/>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77" name="Shape 1477"/>
              <p:cNvSpPr/>
              <p:nvPr userDrawn="1"/>
            </p:nvSpPr>
            <p:spPr>
              <a:xfrm rot="10800000">
                <a:off x="8559272" y="174816"/>
                <a:ext cx="117846" cy="117870"/>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78" name="Shape 1478"/>
              <p:cNvSpPr/>
              <p:nvPr userDrawn="1"/>
            </p:nvSpPr>
            <p:spPr>
              <a:xfrm rot="10800000">
                <a:off x="8413127" y="4851015"/>
                <a:ext cx="117846" cy="117870"/>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79" name="Shape 1479"/>
              <p:cNvSpPr/>
              <p:nvPr userDrawn="1"/>
            </p:nvSpPr>
            <p:spPr>
              <a:xfrm rot="10800000">
                <a:off x="8413127" y="2951326"/>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80" name="Shape 1480"/>
              <p:cNvSpPr/>
              <p:nvPr userDrawn="1"/>
            </p:nvSpPr>
            <p:spPr>
              <a:xfrm rot="10800000">
                <a:off x="8413127" y="2512915"/>
                <a:ext cx="117846" cy="117870"/>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81" name="Shape 1481"/>
              <p:cNvSpPr/>
              <p:nvPr userDrawn="1"/>
            </p:nvSpPr>
            <p:spPr>
              <a:xfrm rot="10800000">
                <a:off x="8413127" y="1197732"/>
                <a:ext cx="117846" cy="117870"/>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82" name="Shape 1482"/>
              <p:cNvSpPr/>
              <p:nvPr userDrawn="1"/>
            </p:nvSpPr>
            <p:spPr>
              <a:xfrm rot="10800000">
                <a:off x="8267005" y="4851015"/>
                <a:ext cx="117846" cy="117870"/>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83" name="Shape 1483"/>
              <p:cNvSpPr/>
              <p:nvPr userDrawn="1"/>
            </p:nvSpPr>
            <p:spPr>
              <a:xfrm rot="10800000">
                <a:off x="8267005" y="4704893"/>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84" name="Shape 1484"/>
              <p:cNvSpPr/>
              <p:nvPr userDrawn="1"/>
            </p:nvSpPr>
            <p:spPr>
              <a:xfrm rot="10800000">
                <a:off x="8267005" y="4558773"/>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85" name="Shape 1485"/>
              <p:cNvSpPr/>
              <p:nvPr userDrawn="1"/>
            </p:nvSpPr>
            <p:spPr>
              <a:xfrm rot="10800000">
                <a:off x="8267005" y="4120363"/>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86" name="Shape 1486"/>
              <p:cNvSpPr/>
              <p:nvPr userDrawn="1"/>
            </p:nvSpPr>
            <p:spPr>
              <a:xfrm rot="10800000">
                <a:off x="8267005" y="3389711"/>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87" name="Shape 1487"/>
              <p:cNvSpPr/>
              <p:nvPr userDrawn="1"/>
            </p:nvSpPr>
            <p:spPr>
              <a:xfrm rot="10800000">
                <a:off x="8267005" y="3243591"/>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88" name="Shape 1488"/>
              <p:cNvSpPr/>
              <p:nvPr userDrawn="1"/>
            </p:nvSpPr>
            <p:spPr>
              <a:xfrm rot="10800000">
                <a:off x="8267005" y="2951326"/>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89" name="Shape 1489"/>
              <p:cNvSpPr/>
              <p:nvPr userDrawn="1"/>
            </p:nvSpPr>
            <p:spPr>
              <a:xfrm rot="10800000">
                <a:off x="8267005" y="2220673"/>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90" name="Shape 1490"/>
              <p:cNvSpPr/>
              <p:nvPr userDrawn="1"/>
            </p:nvSpPr>
            <p:spPr>
              <a:xfrm rot="10800000">
                <a:off x="8267005" y="1782263"/>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91" name="Shape 1491"/>
              <p:cNvSpPr/>
              <p:nvPr userDrawn="1"/>
            </p:nvSpPr>
            <p:spPr>
              <a:xfrm rot="10800000">
                <a:off x="8267005" y="28695"/>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92" name="Shape 1492"/>
              <p:cNvSpPr/>
              <p:nvPr userDrawn="1"/>
            </p:nvSpPr>
            <p:spPr>
              <a:xfrm rot="10800000">
                <a:off x="8120861" y="4851015"/>
                <a:ext cx="117846" cy="117870"/>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93" name="Shape 1493"/>
              <p:cNvSpPr/>
              <p:nvPr userDrawn="1"/>
            </p:nvSpPr>
            <p:spPr>
              <a:xfrm rot="10800000">
                <a:off x="8120861" y="4558773"/>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94" name="Shape 1494"/>
              <p:cNvSpPr/>
              <p:nvPr userDrawn="1"/>
            </p:nvSpPr>
            <p:spPr>
              <a:xfrm rot="10800000">
                <a:off x="8120861" y="4266508"/>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95" name="Shape 1495"/>
              <p:cNvSpPr/>
              <p:nvPr userDrawn="1"/>
            </p:nvSpPr>
            <p:spPr>
              <a:xfrm rot="10800000">
                <a:off x="8120861" y="3681977"/>
                <a:ext cx="117846" cy="117845"/>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96" name="Shape 1496"/>
              <p:cNvSpPr/>
              <p:nvPr userDrawn="1"/>
            </p:nvSpPr>
            <p:spPr>
              <a:xfrm rot="10800000">
                <a:off x="8120861" y="3535832"/>
                <a:ext cx="117846" cy="117870"/>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97" name="Shape 1497"/>
              <p:cNvSpPr/>
              <p:nvPr userDrawn="1"/>
            </p:nvSpPr>
            <p:spPr>
              <a:xfrm rot="10800000">
                <a:off x="8120861" y="3243591"/>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98" name="Shape 1498"/>
              <p:cNvSpPr/>
              <p:nvPr userDrawn="1"/>
            </p:nvSpPr>
            <p:spPr>
              <a:xfrm rot="10800000">
                <a:off x="8120861" y="3097446"/>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99" name="Shape 1499"/>
              <p:cNvSpPr/>
              <p:nvPr userDrawn="1"/>
            </p:nvSpPr>
            <p:spPr>
              <a:xfrm rot="10800000">
                <a:off x="8120861" y="2951326"/>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00" name="Shape 1500"/>
              <p:cNvSpPr/>
              <p:nvPr userDrawn="1"/>
            </p:nvSpPr>
            <p:spPr>
              <a:xfrm rot="10800000">
                <a:off x="8120861" y="2366793"/>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01" name="Shape 1501"/>
              <p:cNvSpPr/>
              <p:nvPr userDrawn="1"/>
            </p:nvSpPr>
            <p:spPr>
              <a:xfrm rot="10800000">
                <a:off x="8120861" y="2220673"/>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02" name="Shape 1502"/>
              <p:cNvSpPr/>
              <p:nvPr userDrawn="1"/>
            </p:nvSpPr>
            <p:spPr>
              <a:xfrm rot="10800000">
                <a:off x="8120861" y="2074528"/>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03" name="Shape 1503"/>
              <p:cNvSpPr/>
              <p:nvPr userDrawn="1"/>
            </p:nvSpPr>
            <p:spPr>
              <a:xfrm rot="10800000">
                <a:off x="8120861" y="1489998"/>
                <a:ext cx="117846" cy="117870"/>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04" name="Shape 1504"/>
              <p:cNvSpPr/>
              <p:nvPr userDrawn="1"/>
            </p:nvSpPr>
            <p:spPr>
              <a:xfrm rot="10800000">
                <a:off x="8120861" y="1343878"/>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05" name="Shape 1505"/>
              <p:cNvSpPr/>
              <p:nvPr userDrawn="1"/>
            </p:nvSpPr>
            <p:spPr>
              <a:xfrm rot="10800000">
                <a:off x="8120861" y="905491"/>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06" name="Shape 1506"/>
              <p:cNvSpPr/>
              <p:nvPr userDrawn="1"/>
            </p:nvSpPr>
            <p:spPr>
              <a:xfrm rot="10800000">
                <a:off x="8120861" y="759346"/>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07" name="Shape 1507"/>
              <p:cNvSpPr/>
              <p:nvPr userDrawn="1"/>
            </p:nvSpPr>
            <p:spPr>
              <a:xfrm rot="10800000">
                <a:off x="8120861" y="613226"/>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08" name="Shape 1508"/>
              <p:cNvSpPr/>
              <p:nvPr userDrawn="1"/>
            </p:nvSpPr>
            <p:spPr>
              <a:xfrm rot="10800000">
                <a:off x="8120861" y="320961"/>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09" name="Shape 1509"/>
              <p:cNvSpPr/>
              <p:nvPr userDrawn="1"/>
            </p:nvSpPr>
            <p:spPr>
              <a:xfrm rot="10800000">
                <a:off x="7974740" y="4704893"/>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10" name="Shape 1510"/>
              <p:cNvSpPr/>
              <p:nvPr userDrawn="1"/>
            </p:nvSpPr>
            <p:spPr>
              <a:xfrm rot="10800000">
                <a:off x="7974740" y="4558773"/>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11" name="Shape 1511"/>
              <p:cNvSpPr/>
              <p:nvPr userDrawn="1"/>
            </p:nvSpPr>
            <p:spPr>
              <a:xfrm rot="10800000">
                <a:off x="7974740" y="4266508"/>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12" name="Shape 1512"/>
              <p:cNvSpPr/>
              <p:nvPr userDrawn="1"/>
            </p:nvSpPr>
            <p:spPr>
              <a:xfrm rot="10800000">
                <a:off x="7974740" y="4120363"/>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13" name="Shape 1513"/>
              <p:cNvSpPr/>
              <p:nvPr userDrawn="1"/>
            </p:nvSpPr>
            <p:spPr>
              <a:xfrm rot="10800000">
                <a:off x="7974740" y="3974243"/>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14" name="Shape 1514"/>
              <p:cNvSpPr/>
              <p:nvPr userDrawn="1"/>
            </p:nvSpPr>
            <p:spPr>
              <a:xfrm rot="10800000">
                <a:off x="7974740" y="3681977"/>
                <a:ext cx="117846" cy="117845"/>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15" name="Shape 1515"/>
              <p:cNvSpPr/>
              <p:nvPr userDrawn="1"/>
            </p:nvSpPr>
            <p:spPr>
              <a:xfrm rot="10800000">
                <a:off x="7974740" y="2074528"/>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16" name="Shape 1516"/>
              <p:cNvSpPr/>
              <p:nvPr userDrawn="1"/>
            </p:nvSpPr>
            <p:spPr>
              <a:xfrm rot="10800000">
                <a:off x="7974740" y="1782263"/>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17" name="Shape 1517"/>
              <p:cNvSpPr/>
              <p:nvPr userDrawn="1"/>
            </p:nvSpPr>
            <p:spPr>
              <a:xfrm rot="10800000">
                <a:off x="7974740" y="1636143"/>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18" name="Shape 1518"/>
              <p:cNvSpPr/>
              <p:nvPr userDrawn="1"/>
            </p:nvSpPr>
            <p:spPr>
              <a:xfrm rot="10800000">
                <a:off x="7974740" y="320961"/>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19" name="Shape 1519"/>
              <p:cNvSpPr/>
              <p:nvPr userDrawn="1"/>
            </p:nvSpPr>
            <p:spPr>
              <a:xfrm rot="10800000">
                <a:off x="7974740" y="28695"/>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21" name="Shape 1521"/>
              <p:cNvSpPr/>
              <p:nvPr userDrawn="1"/>
            </p:nvSpPr>
            <p:spPr>
              <a:xfrm rot="10800000">
                <a:off x="7828595" y="4704893"/>
                <a:ext cx="117871"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22" name="Shape 1522"/>
              <p:cNvSpPr/>
              <p:nvPr userDrawn="1"/>
            </p:nvSpPr>
            <p:spPr>
              <a:xfrm rot="10800000">
                <a:off x="7828595" y="4412628"/>
                <a:ext cx="117871"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24" name="Shape 1524"/>
              <p:cNvSpPr/>
              <p:nvPr userDrawn="1"/>
            </p:nvSpPr>
            <p:spPr>
              <a:xfrm rot="10800000">
                <a:off x="7828595" y="3681977"/>
                <a:ext cx="117871" cy="117845"/>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27" name="Shape 1527"/>
              <p:cNvSpPr/>
              <p:nvPr userDrawn="1"/>
            </p:nvSpPr>
            <p:spPr>
              <a:xfrm rot="10800000">
                <a:off x="7828595" y="2805181"/>
                <a:ext cx="117871"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28" name="Shape 1528"/>
              <p:cNvSpPr/>
              <p:nvPr userDrawn="1"/>
            </p:nvSpPr>
            <p:spPr>
              <a:xfrm rot="10800000">
                <a:off x="7828595" y="1928408"/>
                <a:ext cx="117871"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29" name="Shape 1529"/>
              <p:cNvSpPr/>
              <p:nvPr userDrawn="1"/>
            </p:nvSpPr>
            <p:spPr>
              <a:xfrm rot="10800000">
                <a:off x="7828595" y="1197732"/>
                <a:ext cx="117871" cy="117870"/>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30" name="Shape 1530"/>
              <p:cNvSpPr/>
              <p:nvPr userDrawn="1"/>
            </p:nvSpPr>
            <p:spPr>
              <a:xfrm rot="10800000">
                <a:off x="7828595" y="759346"/>
                <a:ext cx="117871"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33" name="Shape 1533"/>
              <p:cNvSpPr/>
              <p:nvPr userDrawn="1"/>
            </p:nvSpPr>
            <p:spPr>
              <a:xfrm rot="10800000">
                <a:off x="7682475" y="4851015"/>
                <a:ext cx="117846" cy="117870"/>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34" name="Shape 1534"/>
              <p:cNvSpPr/>
              <p:nvPr userDrawn="1"/>
            </p:nvSpPr>
            <p:spPr>
              <a:xfrm rot="10800000">
                <a:off x="7682475" y="4704893"/>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35" name="Shape 1535"/>
              <p:cNvSpPr/>
              <p:nvPr userDrawn="1"/>
            </p:nvSpPr>
            <p:spPr>
              <a:xfrm rot="10800000">
                <a:off x="7682475" y="4266508"/>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36" name="Shape 1536"/>
              <p:cNvSpPr/>
              <p:nvPr userDrawn="1"/>
            </p:nvSpPr>
            <p:spPr>
              <a:xfrm rot="10800000">
                <a:off x="7682475" y="3828097"/>
                <a:ext cx="117846" cy="117870"/>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37" name="Shape 1537"/>
              <p:cNvSpPr/>
              <p:nvPr userDrawn="1"/>
            </p:nvSpPr>
            <p:spPr>
              <a:xfrm rot="10800000">
                <a:off x="7682475" y="2659061"/>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38" name="Shape 1538"/>
              <p:cNvSpPr/>
              <p:nvPr userDrawn="1"/>
            </p:nvSpPr>
            <p:spPr>
              <a:xfrm rot="10800000">
                <a:off x="7682475" y="2366793"/>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39" name="Shape 1539"/>
              <p:cNvSpPr/>
              <p:nvPr userDrawn="1"/>
            </p:nvSpPr>
            <p:spPr>
              <a:xfrm rot="10800000">
                <a:off x="7682475" y="1489998"/>
                <a:ext cx="117846" cy="117870"/>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40" name="Shape 1540"/>
              <p:cNvSpPr/>
              <p:nvPr userDrawn="1"/>
            </p:nvSpPr>
            <p:spPr>
              <a:xfrm rot="10800000">
                <a:off x="7682475" y="1051611"/>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41" name="Shape 1541"/>
              <p:cNvSpPr/>
              <p:nvPr userDrawn="1"/>
            </p:nvSpPr>
            <p:spPr>
              <a:xfrm rot="10800000">
                <a:off x="7682475" y="467081"/>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43" name="Shape 1543"/>
              <p:cNvSpPr/>
              <p:nvPr userDrawn="1"/>
            </p:nvSpPr>
            <p:spPr>
              <a:xfrm rot="10800000">
                <a:off x="7536354" y="4851015"/>
                <a:ext cx="117846" cy="117870"/>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44" name="Shape 1544"/>
              <p:cNvSpPr/>
              <p:nvPr userDrawn="1"/>
            </p:nvSpPr>
            <p:spPr>
              <a:xfrm rot="10800000">
                <a:off x="7536354" y="4412628"/>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45" name="Shape 1545"/>
              <p:cNvSpPr/>
              <p:nvPr userDrawn="1"/>
            </p:nvSpPr>
            <p:spPr>
              <a:xfrm rot="10800000">
                <a:off x="7536354" y="4120363"/>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46" name="Shape 1546"/>
              <p:cNvSpPr/>
              <p:nvPr userDrawn="1"/>
            </p:nvSpPr>
            <p:spPr>
              <a:xfrm rot="10800000">
                <a:off x="7536354" y="3389711"/>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47" name="Shape 1547"/>
              <p:cNvSpPr/>
              <p:nvPr userDrawn="1"/>
            </p:nvSpPr>
            <p:spPr>
              <a:xfrm rot="10800000">
                <a:off x="7536354" y="3243591"/>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48" name="Shape 1548"/>
              <p:cNvSpPr/>
              <p:nvPr userDrawn="1"/>
            </p:nvSpPr>
            <p:spPr>
              <a:xfrm rot="10800000">
                <a:off x="7536354" y="1636143"/>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49" name="Shape 1549"/>
              <p:cNvSpPr/>
              <p:nvPr userDrawn="1"/>
            </p:nvSpPr>
            <p:spPr>
              <a:xfrm rot="10800000">
                <a:off x="7536354" y="1343878"/>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50" name="Shape 1550"/>
              <p:cNvSpPr/>
              <p:nvPr userDrawn="1"/>
            </p:nvSpPr>
            <p:spPr>
              <a:xfrm rot="10800000">
                <a:off x="7390208" y="4997160"/>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51" name="Shape 1551"/>
              <p:cNvSpPr/>
              <p:nvPr userDrawn="1"/>
            </p:nvSpPr>
            <p:spPr>
              <a:xfrm rot="10800000">
                <a:off x="7390208" y="3974243"/>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52" name="Shape 1552"/>
              <p:cNvSpPr/>
              <p:nvPr userDrawn="1"/>
            </p:nvSpPr>
            <p:spPr>
              <a:xfrm rot="10800000">
                <a:off x="7390208" y="3097446"/>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54" name="Shape 1554"/>
              <p:cNvSpPr/>
              <p:nvPr userDrawn="1"/>
            </p:nvSpPr>
            <p:spPr>
              <a:xfrm rot="10800000">
                <a:off x="7390208" y="467081"/>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56" name="Shape 1556"/>
              <p:cNvSpPr/>
              <p:nvPr userDrawn="1"/>
            </p:nvSpPr>
            <p:spPr>
              <a:xfrm rot="10800000">
                <a:off x="7244086" y="4558773"/>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57" name="Shape 1557"/>
              <p:cNvSpPr/>
              <p:nvPr userDrawn="1"/>
            </p:nvSpPr>
            <p:spPr>
              <a:xfrm rot="10800000">
                <a:off x="7244086" y="2951326"/>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58" name="Shape 1558"/>
              <p:cNvSpPr/>
              <p:nvPr userDrawn="1"/>
            </p:nvSpPr>
            <p:spPr>
              <a:xfrm rot="10800000">
                <a:off x="7244086" y="2074528"/>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59" name="Shape 1559"/>
              <p:cNvSpPr/>
              <p:nvPr userDrawn="1"/>
            </p:nvSpPr>
            <p:spPr>
              <a:xfrm rot="10800000">
                <a:off x="7244086" y="1636143"/>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60" name="Shape 1560"/>
              <p:cNvSpPr/>
              <p:nvPr userDrawn="1"/>
            </p:nvSpPr>
            <p:spPr>
              <a:xfrm rot="10800000">
                <a:off x="7097941" y="1051611"/>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61" name="Shape 1561"/>
              <p:cNvSpPr/>
              <p:nvPr userDrawn="1"/>
            </p:nvSpPr>
            <p:spPr>
              <a:xfrm rot="10800000">
                <a:off x="6951821" y="3828097"/>
                <a:ext cx="117846" cy="117870"/>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62" name="Shape 1562"/>
              <p:cNvSpPr/>
              <p:nvPr userDrawn="1"/>
            </p:nvSpPr>
            <p:spPr>
              <a:xfrm rot="10800000">
                <a:off x="6951821" y="2659061"/>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63" name="Shape 1563"/>
              <p:cNvSpPr/>
              <p:nvPr userDrawn="1"/>
            </p:nvSpPr>
            <p:spPr>
              <a:xfrm rot="10800000">
                <a:off x="6805676" y="320961"/>
                <a:ext cx="117871"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64" name="Shape 1564"/>
              <p:cNvSpPr/>
              <p:nvPr userDrawn="1"/>
            </p:nvSpPr>
            <p:spPr>
              <a:xfrm rot="10800000">
                <a:off x="6513435" y="2805181"/>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65" name="Shape 1565"/>
              <p:cNvSpPr/>
              <p:nvPr userDrawn="1"/>
            </p:nvSpPr>
            <p:spPr>
              <a:xfrm rot="10800000">
                <a:off x="6367290" y="467081"/>
                <a:ext cx="117847"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grpSp>
      </p:grpSp>
      <p:sp>
        <p:nvSpPr>
          <p:cNvPr id="519" name="Shape 1051">
            <a:extLst>
              <a:ext uri="{FF2B5EF4-FFF2-40B4-BE49-F238E27FC236}">
                <a16:creationId xmlns:a16="http://schemas.microsoft.com/office/drawing/2014/main" id="{10C2CAE4-9D09-4DAA-B2C0-526AC877D96E}"/>
              </a:ext>
            </a:extLst>
          </p:cNvPr>
          <p:cNvSpPr>
            <a:spLocks noGrp="1"/>
          </p:cNvSpPr>
          <p:nvPr userDrawn="1">
            <p:ph type="body" sz="quarter" idx="1" hasCustomPrompt="1"/>
          </p:nvPr>
        </p:nvSpPr>
        <p:spPr>
          <a:xfrm>
            <a:off x="1248000" y="1200000"/>
            <a:ext cx="7536000" cy="4560000"/>
          </a:xfrm>
          <a:prstGeom prst="rect">
            <a:avLst/>
          </a:prstGeom>
        </p:spPr>
        <p:txBody>
          <a:bodyPr/>
          <a:lstStyle>
            <a:lvl1pPr marL="0" indent="0">
              <a:buFontTx/>
              <a:buNone/>
              <a:defRPr sz="2100" b="0" i="1">
                <a:solidFill>
                  <a:srgbClr val="006699"/>
                </a:solidFill>
              </a:defRPr>
            </a:lvl1pPr>
            <a:lvl2pPr>
              <a:defRPr sz="2667" b="1" i="0">
                <a:solidFill>
                  <a:srgbClr val="595959"/>
                </a:solidFill>
              </a:defRPr>
            </a:lvl2pPr>
            <a:lvl3pPr>
              <a:defRPr sz="2667" b="1" i="0">
                <a:solidFill>
                  <a:srgbClr val="595959"/>
                </a:solidFill>
              </a:defRPr>
            </a:lvl3pPr>
            <a:lvl4pPr>
              <a:defRPr sz="2667" b="1" i="0">
                <a:solidFill>
                  <a:srgbClr val="595959"/>
                </a:solidFill>
              </a:defRPr>
            </a:lvl4pPr>
            <a:lvl5pPr>
              <a:defRPr sz="2667" b="1" i="0">
                <a:solidFill>
                  <a:srgbClr val="595959"/>
                </a:solidFill>
              </a:defRPr>
            </a:lvl5pPr>
          </a:lstStyle>
          <a:p>
            <a:r>
              <a:rPr dirty="0"/>
              <a:t>Text úrovne 1</a:t>
            </a:r>
          </a:p>
        </p:txBody>
      </p:sp>
      <p:sp>
        <p:nvSpPr>
          <p:cNvPr id="520" name="Shape 2">
            <a:extLst>
              <a:ext uri="{FF2B5EF4-FFF2-40B4-BE49-F238E27FC236}">
                <a16:creationId xmlns:a16="http://schemas.microsoft.com/office/drawing/2014/main" id="{5E18418C-24A2-40AC-A203-84045B4861C3}"/>
              </a:ext>
            </a:extLst>
          </p:cNvPr>
          <p:cNvSpPr/>
          <p:nvPr userDrawn="1"/>
        </p:nvSpPr>
        <p:spPr>
          <a:xfrm>
            <a:off x="480000" y="864000"/>
            <a:ext cx="1008000" cy="2016000"/>
          </a:xfrm>
          <a:prstGeom prst="rect">
            <a:avLst/>
          </a:prstGeom>
          <a:ln w="12700">
            <a:miter lim="400000"/>
          </a:ln>
          <a:extLst>
            <a:ext uri="{C572A759-6A51-4108-AA02-DFA0A04FC94B}">
              <ma14:wrappingTextBoxFlag xmlns="" xmlns:ma14="http://schemas.microsoft.com/office/mac/drawingml/2011/main" val="1"/>
            </a:ext>
          </a:extLst>
        </p:spPr>
        <p:txBody>
          <a:bodyPr lIns="48000" tIns="48000" rIns="48000" bIns="48000">
            <a:noAutofit/>
          </a:bodyPr>
          <a:lstStyle>
            <a:lvl1pPr algn="ctr">
              <a:defRPr sz="12000">
                <a:solidFill>
                  <a:srgbClr val="006699"/>
                </a:solidFill>
                <a:latin typeface="Cambria"/>
                <a:ea typeface="Cambria"/>
                <a:cs typeface="Cambria"/>
                <a:sym typeface="Cambria"/>
              </a:defRPr>
            </a:lvl1pPr>
          </a:lstStyle>
          <a:p>
            <a:pPr algn="l"/>
            <a:r>
              <a:rPr sz="12000" i="1" dirty="0">
                <a:latin typeface="+mn-lt"/>
              </a:rPr>
              <a:t>“</a:t>
            </a:r>
          </a:p>
        </p:txBody>
      </p:sp>
      <p:sp>
        <p:nvSpPr>
          <p:cNvPr id="522" name="Zástupný objekt pre pätu 4">
            <a:extLst>
              <a:ext uri="{FF2B5EF4-FFF2-40B4-BE49-F238E27FC236}">
                <a16:creationId xmlns:a16="http://schemas.microsoft.com/office/drawing/2014/main" id="{BE373CE1-16B0-44C2-9CBB-B78AFC9E5B5B}"/>
              </a:ext>
            </a:extLst>
          </p:cNvPr>
          <p:cNvSpPr>
            <a:spLocks noGrp="1"/>
          </p:cNvSpPr>
          <p:nvPr userDrawn="1">
            <p:ph type="ftr" sz="quarter" idx="3"/>
          </p:nvPr>
        </p:nvSpPr>
        <p:spPr>
          <a:xfrm>
            <a:off x="480000" y="6379200"/>
            <a:ext cx="5040000" cy="480000"/>
          </a:xfrm>
          <a:prstGeom prst="rect">
            <a:avLst/>
          </a:prstGeom>
        </p:spPr>
        <p:txBody>
          <a:bodyPr anchor="ctr" anchorCtr="0"/>
          <a:lstStyle>
            <a:lvl1pPr marL="0">
              <a:lnSpc>
                <a:spcPct val="95000"/>
              </a:lnSpc>
              <a:defRPr sz="1100">
                <a:solidFill>
                  <a:schemeClr val="tx1">
                    <a:lumMod val="50000"/>
                    <a:lumOff val="50000"/>
                  </a:schemeClr>
                </a:solidFill>
                <a:latin typeface="Cambria" panose="02040503050406030204" pitchFamily="18" charset="0"/>
              </a:defRPr>
            </a:lvl1pPr>
          </a:lstStyle>
          <a:p>
            <a:r>
              <a:rPr lang="sk-SK" b="1"/>
              <a:t>Profesijne orientovaný bakalár  </a:t>
            </a:r>
            <a:r>
              <a:rPr lang="sk-SK" b="1">
                <a:solidFill>
                  <a:srgbClr val="006699"/>
                </a:solidFill>
              </a:rPr>
              <a:t>|</a:t>
            </a:r>
            <a:r>
              <a:rPr lang="sk-SK" b="1"/>
              <a:t>  Mário Lelovský  </a:t>
            </a:r>
            <a:r>
              <a:rPr lang="sk-SK" b="1">
                <a:solidFill>
                  <a:srgbClr val="006699"/>
                </a:solidFill>
              </a:rPr>
              <a:t>|</a:t>
            </a:r>
            <a:r>
              <a:rPr lang="sk-SK" b="1"/>
              <a:t>  IT Asociácia Slovenska </a:t>
            </a:r>
            <a:r>
              <a:rPr lang="sk-SK"/>
              <a:t>Medzinárodný kongres ITAPA 2017  </a:t>
            </a:r>
            <a:r>
              <a:rPr lang="sk-SK" b="1">
                <a:solidFill>
                  <a:srgbClr val="006699"/>
                </a:solidFill>
              </a:rPr>
              <a:t>|</a:t>
            </a:r>
            <a:r>
              <a:rPr lang="sk-SK"/>
              <a:t>  Bratislava 15. 11. 2017</a:t>
            </a:r>
            <a:endParaRPr lang="sk-SK" dirty="0"/>
          </a:p>
        </p:txBody>
      </p:sp>
      <p:sp>
        <p:nvSpPr>
          <p:cNvPr id="524" name="Zástupný objekt pre číslo snímky 2">
            <a:extLst>
              <a:ext uri="{FF2B5EF4-FFF2-40B4-BE49-F238E27FC236}">
                <a16:creationId xmlns:a16="http://schemas.microsoft.com/office/drawing/2014/main" id="{395BB272-7EE1-4748-B0DB-CC82043A76B1}"/>
              </a:ext>
            </a:extLst>
          </p:cNvPr>
          <p:cNvSpPr>
            <a:spLocks noGrp="1"/>
          </p:cNvSpPr>
          <p:nvPr userDrawn="1">
            <p:ph type="sldNum" idx="4"/>
          </p:nvPr>
        </p:nvSpPr>
        <p:spPr>
          <a:xfrm>
            <a:off x="6384000" y="6378000"/>
            <a:ext cx="624000" cy="480000"/>
          </a:xfrm>
          <a:prstGeom prst="rect">
            <a:avLst/>
          </a:prstGeom>
        </p:spPr>
        <p:txBody>
          <a:bodyPr anchor="ctr" anchorCtr="0">
            <a:noAutofit/>
          </a:bodyPr>
          <a:lstStyle>
            <a:lvl1pPr algn="r">
              <a:lnSpc>
                <a:spcPct val="95000"/>
              </a:lnSpc>
              <a:defRPr sz="2100">
                <a:solidFill>
                  <a:srgbClr val="006699"/>
                </a:solidFill>
                <a:latin typeface="Cambria" panose="02040503050406030204" pitchFamily="18" charset="0"/>
              </a:defRPr>
            </a:lvl1pPr>
          </a:lstStyle>
          <a:p>
            <a:fld id="{00000000-1234-1234-1234-123412341234}" type="slidenum">
              <a:rPr lang="sk-SK" b="1" smtClean="0"/>
              <a:pPr/>
              <a:t>‹#›</a:t>
            </a:fld>
            <a:endParaRPr lang="sk-SK" b="1" dirty="0"/>
          </a:p>
        </p:txBody>
      </p:sp>
      <p:pic>
        <p:nvPicPr>
          <p:cNvPr id="528" name="Obrázok 527">
            <a:extLst>
              <a:ext uri="{FF2B5EF4-FFF2-40B4-BE49-F238E27FC236}">
                <a16:creationId xmlns:a16="http://schemas.microsoft.com/office/drawing/2014/main" id="{10EEC62B-BE58-4239-B295-F470F1B2CAE4}"/>
              </a:ext>
            </a:extLst>
          </p:cNvPr>
          <p:cNvPicPr>
            <a:picLocks noChangeAspect="1"/>
          </p:cNvPicPr>
          <p:nvPr userDrawn="1"/>
        </p:nvPicPr>
        <p:blipFill>
          <a:blip r:embed="rId2"/>
          <a:stretch>
            <a:fillRect/>
          </a:stretch>
        </p:blipFill>
        <p:spPr>
          <a:xfrm>
            <a:off x="7200000" y="6426000"/>
            <a:ext cx="1423787" cy="360000"/>
          </a:xfrm>
          <a:prstGeom prst="rect">
            <a:avLst/>
          </a:prstGeom>
        </p:spPr>
      </p:pic>
    </p:spTree>
    <p:extLst>
      <p:ext uri="{BB962C8B-B14F-4D97-AF65-F5344CB8AC3E}">
        <p14:creationId xmlns:p14="http://schemas.microsoft.com/office/powerpoint/2010/main" val="4135721446"/>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ozloženie obsah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C2F64E-E5CA-493A-A579-316965F6F8BE}"/>
              </a:ext>
            </a:extLst>
          </p:cNvPr>
          <p:cNvSpPr>
            <a:spLocks noGrp="1"/>
          </p:cNvSpPr>
          <p:nvPr>
            <p:ph type="title"/>
          </p:nvPr>
        </p:nvSpPr>
        <p:spPr>
          <a:xfrm>
            <a:off x="468000" y="180000"/>
            <a:ext cx="10188000" cy="1044000"/>
          </a:xfrm>
          <a:noFill/>
          <a:ln>
            <a:noFill/>
          </a:ln>
        </p:spPr>
        <p:txBody>
          <a:bodyPr wrap="square" lIns="91425" tIns="91425" rIns="91425" bIns="91425" anchor="b" anchorCtr="0"/>
          <a:lstStyle>
            <a:lvl1pPr>
              <a:defRPr lang="sk-SK" dirty="0"/>
            </a:lvl1pPr>
          </a:lstStyle>
          <a:p>
            <a:pPr lvl="0">
              <a:buClr>
                <a:srgbClr val="0B87A1"/>
              </a:buClr>
              <a:buSzPct val="100000"/>
              <a:buFont typeface="Dosis Light"/>
            </a:pPr>
            <a:r>
              <a:rPr lang="sk-SK" dirty="0"/>
              <a:t>Kliknutím upravte štýl predlohy nadpisu</a:t>
            </a:r>
          </a:p>
        </p:txBody>
      </p:sp>
      <p:sp>
        <p:nvSpPr>
          <p:cNvPr id="5" name="Zástupný objekt pre text 4">
            <a:extLst>
              <a:ext uri="{FF2B5EF4-FFF2-40B4-BE49-F238E27FC236}">
                <a16:creationId xmlns:a16="http://schemas.microsoft.com/office/drawing/2014/main" id="{FB6B7FF6-1165-47B9-B3D2-1C0D8184EC86}"/>
              </a:ext>
            </a:extLst>
          </p:cNvPr>
          <p:cNvSpPr>
            <a:spLocks noGrp="1"/>
          </p:cNvSpPr>
          <p:nvPr>
            <p:ph type="body" sz="quarter" idx="11"/>
          </p:nvPr>
        </p:nvSpPr>
        <p:spPr>
          <a:xfrm>
            <a:off x="468000" y="1332000"/>
            <a:ext cx="10188000" cy="4896000"/>
          </a:xfrm>
          <a:prstGeom prst="rect">
            <a:avLst/>
          </a:prstGeom>
        </p:spPr>
        <p:txBody>
          <a:bodyPr/>
          <a:lstStyle>
            <a:lvl1pPr marL="383990" indent="-383990">
              <a:lnSpc>
                <a:spcPct val="95000"/>
              </a:lnSpc>
              <a:spcBef>
                <a:spcPts val="800"/>
              </a:spcBef>
              <a:spcAft>
                <a:spcPts val="800"/>
              </a:spcAft>
              <a:buFont typeface="Wingdings" panose="05000000000000000000" pitchFamily="2" charset="2"/>
              <a:buChar char=""/>
              <a:defRPr lang="sk-SK" sz="2100" b="1" i="0" u="none" strike="noStrike" cap="none" smtClean="0">
                <a:solidFill>
                  <a:schemeClr val="tx1">
                    <a:lumMod val="65000"/>
                    <a:lumOff val="35000"/>
                  </a:schemeClr>
                </a:solidFill>
                <a:latin typeface="Cambria" panose="02040503050406030204" pitchFamily="18" charset="0"/>
                <a:ea typeface="Cambria" panose="02040503050406030204" pitchFamily="18" charset="0"/>
                <a:cs typeface="Arial"/>
                <a:sym typeface="Titillium Web Light"/>
              </a:defRPr>
            </a:lvl1pPr>
            <a:lvl2pPr marL="767981" indent="-383990">
              <a:lnSpc>
                <a:spcPct val="95000"/>
              </a:lnSpc>
              <a:spcAft>
                <a:spcPts val="800"/>
              </a:spcAft>
              <a:buClr>
                <a:srgbClr val="006699"/>
              </a:buClr>
              <a:buFont typeface="Wingdings" panose="05000000000000000000" pitchFamily="2" charset="2"/>
              <a:buChar char=""/>
              <a:defRPr sz="1900" b="1">
                <a:solidFill>
                  <a:schemeClr val="tx1"/>
                </a:solidFill>
                <a:latin typeface="Cambria" panose="02040503050406030204" pitchFamily="18" charset="0"/>
              </a:defRPr>
            </a:lvl2pPr>
            <a:lvl3pPr marL="1151971" indent="-383990">
              <a:buClr>
                <a:srgbClr val="23B6FF"/>
              </a:buClr>
              <a:buFont typeface="Wingdings" panose="05000000000000000000" pitchFamily="2" charset="2"/>
              <a:buChar char=""/>
              <a:defRPr sz="1900" b="0">
                <a:latin typeface="Cambria" panose="02040503050406030204" pitchFamily="18" charset="0"/>
              </a:defRPr>
            </a:lvl3pPr>
          </a:lstStyle>
          <a:p>
            <a:pPr lvl="0"/>
            <a:r>
              <a:rPr lang="sk-SK" dirty="0"/>
              <a:t>Upraviť štýly predlohy textu</a:t>
            </a:r>
          </a:p>
          <a:p>
            <a:pPr lvl="1"/>
            <a:r>
              <a:rPr lang="sk-SK" dirty="0"/>
              <a:t>Druhá úroveň</a:t>
            </a:r>
          </a:p>
          <a:p>
            <a:pPr lvl="2"/>
            <a:r>
              <a:rPr lang="sk-SK" dirty="0"/>
              <a:t>Tretia úroveň</a:t>
            </a:r>
          </a:p>
        </p:txBody>
      </p:sp>
      <p:pic>
        <p:nvPicPr>
          <p:cNvPr id="684" name="Obrázok 683">
            <a:extLst>
              <a:ext uri="{FF2B5EF4-FFF2-40B4-BE49-F238E27FC236}">
                <a16:creationId xmlns:a16="http://schemas.microsoft.com/office/drawing/2014/main" id="{544A0F35-6268-463C-BA2A-D0BADDE22673}"/>
              </a:ext>
            </a:extLst>
          </p:cNvPr>
          <p:cNvPicPr>
            <a:picLocks noChangeAspect="1"/>
          </p:cNvPicPr>
          <p:nvPr userDrawn="1"/>
        </p:nvPicPr>
        <p:blipFill>
          <a:blip r:embed="rId2"/>
          <a:stretch>
            <a:fillRect/>
          </a:stretch>
        </p:blipFill>
        <p:spPr>
          <a:xfrm>
            <a:off x="9360000" y="6426000"/>
            <a:ext cx="1425973" cy="360000"/>
          </a:xfrm>
          <a:prstGeom prst="rect">
            <a:avLst/>
          </a:prstGeom>
        </p:spPr>
      </p:pic>
      <p:sp>
        <p:nvSpPr>
          <p:cNvPr id="219" name="Zástupný objekt pre číslo snímky 2">
            <a:extLst>
              <a:ext uri="{FF2B5EF4-FFF2-40B4-BE49-F238E27FC236}">
                <a16:creationId xmlns:a16="http://schemas.microsoft.com/office/drawing/2014/main" id="{9D61EF8A-26AC-4C9A-9AE7-A92A85044870}"/>
              </a:ext>
            </a:extLst>
          </p:cNvPr>
          <p:cNvSpPr>
            <a:spLocks noGrp="1"/>
          </p:cNvSpPr>
          <p:nvPr>
            <p:ph type="sldNum" idx="4"/>
          </p:nvPr>
        </p:nvSpPr>
        <p:spPr>
          <a:xfrm>
            <a:off x="8496000" y="6378000"/>
            <a:ext cx="624000" cy="480000"/>
          </a:xfrm>
          <a:prstGeom prst="rect">
            <a:avLst/>
          </a:prstGeom>
        </p:spPr>
        <p:txBody>
          <a:bodyPr anchor="ctr" anchorCtr="0">
            <a:noAutofit/>
          </a:bodyPr>
          <a:lstStyle>
            <a:lvl1pPr algn="r">
              <a:lnSpc>
                <a:spcPct val="95000"/>
              </a:lnSpc>
              <a:defRPr sz="2100">
                <a:solidFill>
                  <a:srgbClr val="006699"/>
                </a:solidFill>
                <a:latin typeface="Cambria" panose="02040503050406030204" pitchFamily="18" charset="0"/>
              </a:defRPr>
            </a:lvl1pPr>
          </a:lstStyle>
          <a:p>
            <a:fld id="{00000000-1234-1234-1234-123412341234}" type="slidenum">
              <a:rPr lang="sk-SK" b="1" smtClean="0"/>
              <a:pPr/>
              <a:t>‹#›</a:t>
            </a:fld>
            <a:endParaRPr lang="sk-SK" b="1" dirty="0"/>
          </a:p>
        </p:txBody>
      </p:sp>
      <p:sp>
        <p:nvSpPr>
          <p:cNvPr id="221" name="Zástupný objekt pre pätu 4">
            <a:extLst>
              <a:ext uri="{FF2B5EF4-FFF2-40B4-BE49-F238E27FC236}">
                <a16:creationId xmlns:a16="http://schemas.microsoft.com/office/drawing/2014/main" id="{CAE7C681-6E0B-4E56-B148-B94FD64BE11B}"/>
              </a:ext>
            </a:extLst>
          </p:cNvPr>
          <p:cNvSpPr>
            <a:spLocks noGrp="1"/>
          </p:cNvSpPr>
          <p:nvPr>
            <p:ph type="ftr" sz="quarter" idx="3"/>
          </p:nvPr>
        </p:nvSpPr>
        <p:spPr>
          <a:xfrm>
            <a:off x="480000" y="6379200"/>
            <a:ext cx="5040000" cy="480000"/>
          </a:xfrm>
          <a:prstGeom prst="rect">
            <a:avLst/>
          </a:prstGeom>
        </p:spPr>
        <p:txBody>
          <a:bodyPr anchor="ctr" anchorCtr="0"/>
          <a:lstStyle>
            <a:lvl1pPr marL="0">
              <a:lnSpc>
                <a:spcPct val="95000"/>
              </a:lnSpc>
              <a:defRPr sz="1100">
                <a:solidFill>
                  <a:schemeClr val="tx1">
                    <a:lumMod val="50000"/>
                    <a:lumOff val="50000"/>
                  </a:schemeClr>
                </a:solidFill>
                <a:latin typeface="Cambria" panose="02040503050406030204" pitchFamily="18" charset="0"/>
              </a:defRPr>
            </a:lvl1pPr>
          </a:lstStyle>
          <a:p>
            <a:r>
              <a:rPr lang="sk-SK" b="1"/>
              <a:t>Profesijne orientovaný bakalár  </a:t>
            </a:r>
            <a:r>
              <a:rPr lang="sk-SK" b="1">
                <a:solidFill>
                  <a:srgbClr val="006699"/>
                </a:solidFill>
              </a:rPr>
              <a:t>|</a:t>
            </a:r>
            <a:r>
              <a:rPr lang="sk-SK" b="1"/>
              <a:t>  Mário Lelovský  </a:t>
            </a:r>
            <a:r>
              <a:rPr lang="sk-SK" b="1">
                <a:solidFill>
                  <a:srgbClr val="006699"/>
                </a:solidFill>
              </a:rPr>
              <a:t>|</a:t>
            </a:r>
            <a:r>
              <a:rPr lang="sk-SK" b="1"/>
              <a:t>  IT Asociácia Slovenska </a:t>
            </a:r>
            <a:r>
              <a:rPr lang="sk-SK"/>
              <a:t>Medzinárodný kongres ITAPA 2017  </a:t>
            </a:r>
            <a:r>
              <a:rPr lang="sk-SK" b="1">
                <a:solidFill>
                  <a:srgbClr val="006699"/>
                </a:solidFill>
              </a:rPr>
              <a:t>|</a:t>
            </a:r>
            <a:r>
              <a:rPr lang="sk-SK"/>
              <a:t>  Bratislava 15. 11. 2017</a:t>
            </a:r>
            <a:endParaRPr lang="sk-SK" dirty="0"/>
          </a:p>
        </p:txBody>
      </p:sp>
      <p:grpSp>
        <p:nvGrpSpPr>
          <p:cNvPr id="220" name="Skupina 219">
            <a:extLst>
              <a:ext uri="{FF2B5EF4-FFF2-40B4-BE49-F238E27FC236}">
                <a16:creationId xmlns:a16="http://schemas.microsoft.com/office/drawing/2014/main" id="{2CC4168B-8771-49A1-B4FB-50C15BBC8B88}"/>
              </a:ext>
            </a:extLst>
          </p:cNvPr>
          <p:cNvGrpSpPr/>
          <p:nvPr userDrawn="1"/>
        </p:nvGrpSpPr>
        <p:grpSpPr>
          <a:xfrm>
            <a:off x="10828800" y="38400"/>
            <a:ext cx="1326219" cy="6781736"/>
            <a:chOff x="8120835" y="28707"/>
            <a:chExt cx="994664" cy="5086302"/>
          </a:xfrm>
        </p:grpSpPr>
        <p:grpSp>
          <p:nvGrpSpPr>
            <p:cNvPr id="222" name="Shape 1566">
              <a:extLst>
                <a:ext uri="{FF2B5EF4-FFF2-40B4-BE49-F238E27FC236}">
                  <a16:creationId xmlns:a16="http://schemas.microsoft.com/office/drawing/2014/main" id="{0591C3F0-19A3-4354-8389-E7F88E766685}"/>
                </a:ext>
              </a:extLst>
            </p:cNvPr>
            <p:cNvGrpSpPr/>
            <p:nvPr userDrawn="1"/>
          </p:nvGrpSpPr>
          <p:grpSpPr>
            <a:xfrm rot="10800000">
              <a:off x="8851487" y="28707"/>
              <a:ext cx="264012" cy="5086302"/>
              <a:chOff x="5307800" y="238125"/>
              <a:chExt cx="271925" cy="5238750"/>
            </a:xfrm>
            <a:solidFill>
              <a:srgbClr val="006699"/>
            </a:solidFill>
          </p:grpSpPr>
          <p:sp>
            <p:nvSpPr>
              <p:cNvPr id="376" name="Shape 1567">
                <a:extLst>
                  <a:ext uri="{FF2B5EF4-FFF2-40B4-BE49-F238E27FC236}">
                    <a16:creationId xmlns:a16="http://schemas.microsoft.com/office/drawing/2014/main" id="{D99A35A9-10A2-4D0E-AEE9-CF15BE9E32F6}"/>
                  </a:ext>
                </a:extLst>
              </p:cNvPr>
              <p:cNvSpPr/>
              <p:nvPr/>
            </p:nvSpPr>
            <p:spPr>
              <a:xfrm>
                <a:off x="5307800" y="238125"/>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77" name="Shape 1568">
                <a:extLst>
                  <a:ext uri="{FF2B5EF4-FFF2-40B4-BE49-F238E27FC236}">
                    <a16:creationId xmlns:a16="http://schemas.microsoft.com/office/drawing/2014/main" id="{FDFE2A7F-D8B8-4FC4-91EA-1FEC6855AE41}"/>
                  </a:ext>
                </a:extLst>
              </p:cNvPr>
              <p:cNvSpPr/>
              <p:nvPr/>
            </p:nvSpPr>
            <p:spPr>
              <a:xfrm>
                <a:off x="5307800" y="388625"/>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78" name="Shape 1569">
                <a:extLst>
                  <a:ext uri="{FF2B5EF4-FFF2-40B4-BE49-F238E27FC236}">
                    <a16:creationId xmlns:a16="http://schemas.microsoft.com/office/drawing/2014/main" id="{00485921-BF39-4C6D-AC1B-8919BD6BB376}"/>
                  </a:ext>
                </a:extLst>
              </p:cNvPr>
              <p:cNvSpPr/>
              <p:nvPr/>
            </p:nvSpPr>
            <p:spPr>
              <a:xfrm>
                <a:off x="5307800" y="539125"/>
                <a:ext cx="121425" cy="121425"/>
              </a:xfrm>
              <a:custGeom>
                <a:avLst/>
                <a:gdLst/>
                <a:ahLst/>
                <a:cxnLst/>
                <a:rect l="0" t="0" r="0" b="0"/>
                <a:pathLst>
                  <a:path w="4857"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79" name="Shape 1570">
                <a:extLst>
                  <a:ext uri="{FF2B5EF4-FFF2-40B4-BE49-F238E27FC236}">
                    <a16:creationId xmlns:a16="http://schemas.microsoft.com/office/drawing/2014/main" id="{13EAF489-9C2C-4AC7-84F4-AE4B851BB5D9}"/>
                  </a:ext>
                </a:extLst>
              </p:cNvPr>
              <p:cNvSpPr/>
              <p:nvPr/>
            </p:nvSpPr>
            <p:spPr>
              <a:xfrm>
                <a:off x="5307800" y="689650"/>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80" name="Shape 1571">
                <a:extLst>
                  <a:ext uri="{FF2B5EF4-FFF2-40B4-BE49-F238E27FC236}">
                    <a16:creationId xmlns:a16="http://schemas.microsoft.com/office/drawing/2014/main" id="{37995C64-3B3A-4B90-89DA-405B254CBD84}"/>
                  </a:ext>
                </a:extLst>
              </p:cNvPr>
              <p:cNvSpPr/>
              <p:nvPr/>
            </p:nvSpPr>
            <p:spPr>
              <a:xfrm>
                <a:off x="5307800" y="840150"/>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81" name="Shape 1572">
                <a:extLst>
                  <a:ext uri="{FF2B5EF4-FFF2-40B4-BE49-F238E27FC236}">
                    <a16:creationId xmlns:a16="http://schemas.microsoft.com/office/drawing/2014/main" id="{DD6B4276-A629-4083-B938-2E33FF665439}"/>
                  </a:ext>
                </a:extLst>
              </p:cNvPr>
              <p:cNvSpPr/>
              <p:nvPr/>
            </p:nvSpPr>
            <p:spPr>
              <a:xfrm>
                <a:off x="5307800" y="990675"/>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82" name="Shape 1573">
                <a:extLst>
                  <a:ext uri="{FF2B5EF4-FFF2-40B4-BE49-F238E27FC236}">
                    <a16:creationId xmlns:a16="http://schemas.microsoft.com/office/drawing/2014/main" id="{11C94F15-A971-403F-BC32-A3125014AB99}"/>
                  </a:ext>
                </a:extLst>
              </p:cNvPr>
              <p:cNvSpPr/>
              <p:nvPr/>
            </p:nvSpPr>
            <p:spPr>
              <a:xfrm>
                <a:off x="5307800" y="1141175"/>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83" name="Shape 1574">
                <a:extLst>
                  <a:ext uri="{FF2B5EF4-FFF2-40B4-BE49-F238E27FC236}">
                    <a16:creationId xmlns:a16="http://schemas.microsoft.com/office/drawing/2014/main" id="{7354734D-7464-4B80-B678-9D5831B0D2D9}"/>
                  </a:ext>
                </a:extLst>
              </p:cNvPr>
              <p:cNvSpPr/>
              <p:nvPr/>
            </p:nvSpPr>
            <p:spPr>
              <a:xfrm>
                <a:off x="5307800" y="1291700"/>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84" name="Shape 1575">
                <a:extLst>
                  <a:ext uri="{FF2B5EF4-FFF2-40B4-BE49-F238E27FC236}">
                    <a16:creationId xmlns:a16="http://schemas.microsoft.com/office/drawing/2014/main" id="{C6B2B448-4D86-4EB1-83B8-8D3E5FF060E1}"/>
                  </a:ext>
                </a:extLst>
              </p:cNvPr>
              <p:cNvSpPr/>
              <p:nvPr/>
            </p:nvSpPr>
            <p:spPr>
              <a:xfrm>
                <a:off x="5307800" y="1442200"/>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85" name="Shape 1576">
                <a:extLst>
                  <a:ext uri="{FF2B5EF4-FFF2-40B4-BE49-F238E27FC236}">
                    <a16:creationId xmlns:a16="http://schemas.microsoft.com/office/drawing/2014/main" id="{3D38F0FF-44D8-4AE5-81CA-A0F1001575D1}"/>
                  </a:ext>
                </a:extLst>
              </p:cNvPr>
              <p:cNvSpPr/>
              <p:nvPr/>
            </p:nvSpPr>
            <p:spPr>
              <a:xfrm>
                <a:off x="5307800" y="1592700"/>
                <a:ext cx="121425" cy="121425"/>
              </a:xfrm>
              <a:custGeom>
                <a:avLst/>
                <a:gdLst/>
                <a:ahLst/>
                <a:cxnLst/>
                <a:rect l="0" t="0" r="0" b="0"/>
                <a:pathLst>
                  <a:path w="4857"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86" name="Shape 1577">
                <a:extLst>
                  <a:ext uri="{FF2B5EF4-FFF2-40B4-BE49-F238E27FC236}">
                    <a16:creationId xmlns:a16="http://schemas.microsoft.com/office/drawing/2014/main" id="{B6418352-9102-4CEB-B77F-A8C1CEB5E875}"/>
                  </a:ext>
                </a:extLst>
              </p:cNvPr>
              <p:cNvSpPr/>
              <p:nvPr/>
            </p:nvSpPr>
            <p:spPr>
              <a:xfrm>
                <a:off x="5307800" y="1743225"/>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87" name="Shape 1578">
                <a:extLst>
                  <a:ext uri="{FF2B5EF4-FFF2-40B4-BE49-F238E27FC236}">
                    <a16:creationId xmlns:a16="http://schemas.microsoft.com/office/drawing/2014/main" id="{CF0BB11B-5AA5-481A-9FAD-80150E1CE6F5}"/>
                  </a:ext>
                </a:extLst>
              </p:cNvPr>
              <p:cNvSpPr/>
              <p:nvPr/>
            </p:nvSpPr>
            <p:spPr>
              <a:xfrm>
                <a:off x="5307800" y="1893725"/>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88" name="Shape 1579">
                <a:extLst>
                  <a:ext uri="{FF2B5EF4-FFF2-40B4-BE49-F238E27FC236}">
                    <a16:creationId xmlns:a16="http://schemas.microsoft.com/office/drawing/2014/main" id="{43BF2FEB-CCCA-4E40-90EA-38FCAA66905E}"/>
                  </a:ext>
                </a:extLst>
              </p:cNvPr>
              <p:cNvSpPr/>
              <p:nvPr/>
            </p:nvSpPr>
            <p:spPr>
              <a:xfrm>
                <a:off x="5307800" y="2044250"/>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89" name="Shape 1580">
                <a:extLst>
                  <a:ext uri="{FF2B5EF4-FFF2-40B4-BE49-F238E27FC236}">
                    <a16:creationId xmlns:a16="http://schemas.microsoft.com/office/drawing/2014/main" id="{B4AC7191-3440-42BE-866C-830D97BB748B}"/>
                  </a:ext>
                </a:extLst>
              </p:cNvPr>
              <p:cNvSpPr/>
              <p:nvPr/>
            </p:nvSpPr>
            <p:spPr>
              <a:xfrm>
                <a:off x="5307800" y="2194750"/>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90" name="Shape 1581">
                <a:extLst>
                  <a:ext uri="{FF2B5EF4-FFF2-40B4-BE49-F238E27FC236}">
                    <a16:creationId xmlns:a16="http://schemas.microsoft.com/office/drawing/2014/main" id="{7E1E6043-BA09-45BC-A2D8-40A8A2248499}"/>
                  </a:ext>
                </a:extLst>
              </p:cNvPr>
              <p:cNvSpPr/>
              <p:nvPr/>
            </p:nvSpPr>
            <p:spPr>
              <a:xfrm>
                <a:off x="5307800" y="2345275"/>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91" name="Shape 1582">
                <a:extLst>
                  <a:ext uri="{FF2B5EF4-FFF2-40B4-BE49-F238E27FC236}">
                    <a16:creationId xmlns:a16="http://schemas.microsoft.com/office/drawing/2014/main" id="{26EE4996-2C27-45D7-8F74-AD7551FA9E5B}"/>
                  </a:ext>
                </a:extLst>
              </p:cNvPr>
              <p:cNvSpPr/>
              <p:nvPr/>
            </p:nvSpPr>
            <p:spPr>
              <a:xfrm>
                <a:off x="5307800" y="2495775"/>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92" name="Shape 1583">
                <a:extLst>
                  <a:ext uri="{FF2B5EF4-FFF2-40B4-BE49-F238E27FC236}">
                    <a16:creationId xmlns:a16="http://schemas.microsoft.com/office/drawing/2014/main" id="{741F6DAD-5488-4428-B32F-055D6E380E69}"/>
                  </a:ext>
                </a:extLst>
              </p:cNvPr>
              <p:cNvSpPr/>
              <p:nvPr/>
            </p:nvSpPr>
            <p:spPr>
              <a:xfrm>
                <a:off x="5307800" y="2646275"/>
                <a:ext cx="121425" cy="121425"/>
              </a:xfrm>
              <a:custGeom>
                <a:avLst/>
                <a:gdLst/>
                <a:ahLst/>
                <a:cxnLst/>
                <a:rect l="0" t="0" r="0" b="0"/>
                <a:pathLst>
                  <a:path w="4857"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93" name="Shape 1584">
                <a:extLst>
                  <a:ext uri="{FF2B5EF4-FFF2-40B4-BE49-F238E27FC236}">
                    <a16:creationId xmlns:a16="http://schemas.microsoft.com/office/drawing/2014/main" id="{E0667780-ABFA-4B4B-B814-120AD9A5AC4D}"/>
                  </a:ext>
                </a:extLst>
              </p:cNvPr>
              <p:cNvSpPr/>
              <p:nvPr/>
            </p:nvSpPr>
            <p:spPr>
              <a:xfrm>
                <a:off x="5307800" y="2796800"/>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94" name="Shape 1585">
                <a:extLst>
                  <a:ext uri="{FF2B5EF4-FFF2-40B4-BE49-F238E27FC236}">
                    <a16:creationId xmlns:a16="http://schemas.microsoft.com/office/drawing/2014/main" id="{DA24337D-4822-423B-9B91-498B4CE8E0E9}"/>
                  </a:ext>
                </a:extLst>
              </p:cNvPr>
              <p:cNvSpPr/>
              <p:nvPr/>
            </p:nvSpPr>
            <p:spPr>
              <a:xfrm>
                <a:off x="5307800" y="2947300"/>
                <a:ext cx="121425" cy="121425"/>
              </a:xfrm>
              <a:custGeom>
                <a:avLst/>
                <a:gdLst/>
                <a:ahLst/>
                <a:cxnLst/>
                <a:rect l="0" t="0" r="0" b="0"/>
                <a:pathLst>
                  <a:path w="4857"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95" name="Shape 1586">
                <a:extLst>
                  <a:ext uri="{FF2B5EF4-FFF2-40B4-BE49-F238E27FC236}">
                    <a16:creationId xmlns:a16="http://schemas.microsoft.com/office/drawing/2014/main" id="{5485A6FD-B0EE-4B83-8AF3-5D515E53130B}"/>
                  </a:ext>
                </a:extLst>
              </p:cNvPr>
              <p:cNvSpPr/>
              <p:nvPr/>
            </p:nvSpPr>
            <p:spPr>
              <a:xfrm>
                <a:off x="5307800" y="3097825"/>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96" name="Shape 1587">
                <a:extLst>
                  <a:ext uri="{FF2B5EF4-FFF2-40B4-BE49-F238E27FC236}">
                    <a16:creationId xmlns:a16="http://schemas.microsoft.com/office/drawing/2014/main" id="{8B8B2C33-2F41-4CA8-88C2-74D6057DD486}"/>
                  </a:ext>
                </a:extLst>
              </p:cNvPr>
              <p:cNvSpPr/>
              <p:nvPr/>
            </p:nvSpPr>
            <p:spPr>
              <a:xfrm>
                <a:off x="5307800" y="3248325"/>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97" name="Shape 1588">
                <a:extLst>
                  <a:ext uri="{FF2B5EF4-FFF2-40B4-BE49-F238E27FC236}">
                    <a16:creationId xmlns:a16="http://schemas.microsoft.com/office/drawing/2014/main" id="{1C9E933D-9BB7-4079-9BDA-93EB2A330B81}"/>
                  </a:ext>
                </a:extLst>
              </p:cNvPr>
              <p:cNvSpPr/>
              <p:nvPr/>
            </p:nvSpPr>
            <p:spPr>
              <a:xfrm>
                <a:off x="5307800" y="3398850"/>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98" name="Shape 1589">
                <a:extLst>
                  <a:ext uri="{FF2B5EF4-FFF2-40B4-BE49-F238E27FC236}">
                    <a16:creationId xmlns:a16="http://schemas.microsoft.com/office/drawing/2014/main" id="{375BC138-B04E-4D11-902F-A96A6EADD065}"/>
                  </a:ext>
                </a:extLst>
              </p:cNvPr>
              <p:cNvSpPr/>
              <p:nvPr/>
            </p:nvSpPr>
            <p:spPr>
              <a:xfrm>
                <a:off x="5307800" y="3549350"/>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99" name="Shape 1590">
                <a:extLst>
                  <a:ext uri="{FF2B5EF4-FFF2-40B4-BE49-F238E27FC236}">
                    <a16:creationId xmlns:a16="http://schemas.microsoft.com/office/drawing/2014/main" id="{E7F62F1F-39EE-42E9-97DD-3B214F1C5F0E}"/>
                  </a:ext>
                </a:extLst>
              </p:cNvPr>
              <p:cNvSpPr/>
              <p:nvPr/>
            </p:nvSpPr>
            <p:spPr>
              <a:xfrm>
                <a:off x="5307800" y="3699875"/>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00" name="Shape 1591">
                <a:extLst>
                  <a:ext uri="{FF2B5EF4-FFF2-40B4-BE49-F238E27FC236}">
                    <a16:creationId xmlns:a16="http://schemas.microsoft.com/office/drawing/2014/main" id="{F8164FC3-7DAF-4CC5-A9D1-FF74856530A1}"/>
                  </a:ext>
                </a:extLst>
              </p:cNvPr>
              <p:cNvSpPr/>
              <p:nvPr/>
            </p:nvSpPr>
            <p:spPr>
              <a:xfrm>
                <a:off x="5307800" y="3850375"/>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01" name="Shape 1592">
                <a:extLst>
                  <a:ext uri="{FF2B5EF4-FFF2-40B4-BE49-F238E27FC236}">
                    <a16:creationId xmlns:a16="http://schemas.microsoft.com/office/drawing/2014/main" id="{9860B3A7-12BE-4834-8ECF-71D242433597}"/>
                  </a:ext>
                </a:extLst>
              </p:cNvPr>
              <p:cNvSpPr/>
              <p:nvPr/>
            </p:nvSpPr>
            <p:spPr>
              <a:xfrm>
                <a:off x="5307800" y="4000875"/>
                <a:ext cx="121425" cy="121425"/>
              </a:xfrm>
              <a:custGeom>
                <a:avLst/>
                <a:gdLst/>
                <a:ahLst/>
                <a:cxnLst/>
                <a:rect l="0" t="0" r="0" b="0"/>
                <a:pathLst>
                  <a:path w="4857"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02" name="Shape 1593">
                <a:extLst>
                  <a:ext uri="{FF2B5EF4-FFF2-40B4-BE49-F238E27FC236}">
                    <a16:creationId xmlns:a16="http://schemas.microsoft.com/office/drawing/2014/main" id="{C8DC79EF-2D83-4BBA-968E-6AE9E8AB5C15}"/>
                  </a:ext>
                </a:extLst>
              </p:cNvPr>
              <p:cNvSpPr/>
              <p:nvPr/>
            </p:nvSpPr>
            <p:spPr>
              <a:xfrm>
                <a:off x="5307800" y="4151400"/>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03" name="Shape 1594">
                <a:extLst>
                  <a:ext uri="{FF2B5EF4-FFF2-40B4-BE49-F238E27FC236}">
                    <a16:creationId xmlns:a16="http://schemas.microsoft.com/office/drawing/2014/main" id="{67513E23-A58D-4668-844F-ECE6981047CC}"/>
                  </a:ext>
                </a:extLst>
              </p:cNvPr>
              <p:cNvSpPr/>
              <p:nvPr/>
            </p:nvSpPr>
            <p:spPr>
              <a:xfrm>
                <a:off x="5307800" y="4301900"/>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04" name="Shape 1595">
                <a:extLst>
                  <a:ext uri="{FF2B5EF4-FFF2-40B4-BE49-F238E27FC236}">
                    <a16:creationId xmlns:a16="http://schemas.microsoft.com/office/drawing/2014/main" id="{9EDC4B11-7EA8-4C69-9D96-066AC08C0EE5}"/>
                  </a:ext>
                </a:extLst>
              </p:cNvPr>
              <p:cNvSpPr/>
              <p:nvPr/>
            </p:nvSpPr>
            <p:spPr>
              <a:xfrm>
                <a:off x="5307800" y="4452425"/>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05" name="Shape 1596">
                <a:extLst>
                  <a:ext uri="{FF2B5EF4-FFF2-40B4-BE49-F238E27FC236}">
                    <a16:creationId xmlns:a16="http://schemas.microsoft.com/office/drawing/2014/main" id="{C85C6AA7-CE40-4688-9BCA-4256DBDA6DE5}"/>
                  </a:ext>
                </a:extLst>
              </p:cNvPr>
              <p:cNvSpPr/>
              <p:nvPr/>
            </p:nvSpPr>
            <p:spPr>
              <a:xfrm>
                <a:off x="5307800" y="4602925"/>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06" name="Shape 1597">
                <a:extLst>
                  <a:ext uri="{FF2B5EF4-FFF2-40B4-BE49-F238E27FC236}">
                    <a16:creationId xmlns:a16="http://schemas.microsoft.com/office/drawing/2014/main" id="{441CAEA8-8027-4094-B625-A32B645D6411}"/>
                  </a:ext>
                </a:extLst>
              </p:cNvPr>
              <p:cNvSpPr/>
              <p:nvPr/>
            </p:nvSpPr>
            <p:spPr>
              <a:xfrm>
                <a:off x="5307800" y="4753450"/>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07" name="Shape 1598">
                <a:extLst>
                  <a:ext uri="{FF2B5EF4-FFF2-40B4-BE49-F238E27FC236}">
                    <a16:creationId xmlns:a16="http://schemas.microsoft.com/office/drawing/2014/main" id="{07616CF1-D6B0-490F-9881-BC5322913B2A}"/>
                  </a:ext>
                </a:extLst>
              </p:cNvPr>
              <p:cNvSpPr/>
              <p:nvPr/>
            </p:nvSpPr>
            <p:spPr>
              <a:xfrm>
                <a:off x="5307800" y="4903950"/>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08" name="Shape 1599">
                <a:extLst>
                  <a:ext uri="{FF2B5EF4-FFF2-40B4-BE49-F238E27FC236}">
                    <a16:creationId xmlns:a16="http://schemas.microsoft.com/office/drawing/2014/main" id="{7C67A50F-440D-4AD6-A7A1-86CFC6318AE4}"/>
                  </a:ext>
                </a:extLst>
              </p:cNvPr>
              <p:cNvSpPr/>
              <p:nvPr/>
            </p:nvSpPr>
            <p:spPr>
              <a:xfrm>
                <a:off x="5307800" y="5054450"/>
                <a:ext cx="121425" cy="121425"/>
              </a:xfrm>
              <a:custGeom>
                <a:avLst/>
                <a:gdLst/>
                <a:ahLst/>
                <a:cxnLst/>
                <a:rect l="0" t="0" r="0" b="0"/>
                <a:pathLst>
                  <a:path w="4857"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09" name="Shape 1600">
                <a:extLst>
                  <a:ext uri="{FF2B5EF4-FFF2-40B4-BE49-F238E27FC236}">
                    <a16:creationId xmlns:a16="http://schemas.microsoft.com/office/drawing/2014/main" id="{2808A951-7AE2-4730-89EE-7B2C83268C0C}"/>
                  </a:ext>
                </a:extLst>
              </p:cNvPr>
              <p:cNvSpPr/>
              <p:nvPr/>
            </p:nvSpPr>
            <p:spPr>
              <a:xfrm>
                <a:off x="5307800" y="5204975"/>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10" name="Shape 1601">
                <a:extLst>
                  <a:ext uri="{FF2B5EF4-FFF2-40B4-BE49-F238E27FC236}">
                    <a16:creationId xmlns:a16="http://schemas.microsoft.com/office/drawing/2014/main" id="{D01E2E0E-DD36-4DCA-A3FD-E2B88BBBDAA4}"/>
                  </a:ext>
                </a:extLst>
              </p:cNvPr>
              <p:cNvSpPr/>
              <p:nvPr/>
            </p:nvSpPr>
            <p:spPr>
              <a:xfrm>
                <a:off x="5307800" y="5355475"/>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11" name="Shape 1602">
                <a:extLst>
                  <a:ext uri="{FF2B5EF4-FFF2-40B4-BE49-F238E27FC236}">
                    <a16:creationId xmlns:a16="http://schemas.microsoft.com/office/drawing/2014/main" id="{9E38C101-FD46-4BCB-9F62-BD01D3946A89}"/>
                  </a:ext>
                </a:extLst>
              </p:cNvPr>
              <p:cNvSpPr/>
              <p:nvPr/>
            </p:nvSpPr>
            <p:spPr>
              <a:xfrm>
                <a:off x="5458325" y="238125"/>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12" name="Shape 1603">
                <a:extLst>
                  <a:ext uri="{FF2B5EF4-FFF2-40B4-BE49-F238E27FC236}">
                    <a16:creationId xmlns:a16="http://schemas.microsoft.com/office/drawing/2014/main" id="{DAF45E91-A2C5-4C8D-8F06-6BFFA639C6B4}"/>
                  </a:ext>
                </a:extLst>
              </p:cNvPr>
              <p:cNvSpPr/>
              <p:nvPr/>
            </p:nvSpPr>
            <p:spPr>
              <a:xfrm>
                <a:off x="5458325" y="539125"/>
                <a:ext cx="121400" cy="121425"/>
              </a:xfrm>
              <a:custGeom>
                <a:avLst/>
                <a:gdLst/>
                <a:ahLst/>
                <a:cxnLst/>
                <a:rect l="0" t="0" r="0" b="0"/>
                <a:pathLst>
                  <a:path w="4856" h="4857"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13" name="Shape 1604">
                <a:extLst>
                  <a:ext uri="{FF2B5EF4-FFF2-40B4-BE49-F238E27FC236}">
                    <a16:creationId xmlns:a16="http://schemas.microsoft.com/office/drawing/2014/main" id="{654FA72A-C53A-46E4-BF55-4F6C0DAF8823}"/>
                  </a:ext>
                </a:extLst>
              </p:cNvPr>
              <p:cNvSpPr/>
              <p:nvPr/>
            </p:nvSpPr>
            <p:spPr>
              <a:xfrm>
                <a:off x="5458325" y="990675"/>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14" name="Shape 1605">
                <a:extLst>
                  <a:ext uri="{FF2B5EF4-FFF2-40B4-BE49-F238E27FC236}">
                    <a16:creationId xmlns:a16="http://schemas.microsoft.com/office/drawing/2014/main" id="{2E714D66-9118-4AE4-8618-D6BD653107A9}"/>
                  </a:ext>
                </a:extLst>
              </p:cNvPr>
              <p:cNvSpPr/>
              <p:nvPr/>
            </p:nvSpPr>
            <p:spPr>
              <a:xfrm>
                <a:off x="5458325" y="1141175"/>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15" name="Shape 1606">
                <a:extLst>
                  <a:ext uri="{FF2B5EF4-FFF2-40B4-BE49-F238E27FC236}">
                    <a16:creationId xmlns:a16="http://schemas.microsoft.com/office/drawing/2014/main" id="{690A84C4-6A5E-44B0-9573-CCB87DDDB519}"/>
                  </a:ext>
                </a:extLst>
              </p:cNvPr>
              <p:cNvSpPr/>
              <p:nvPr/>
            </p:nvSpPr>
            <p:spPr>
              <a:xfrm>
                <a:off x="5458325" y="1442200"/>
                <a:ext cx="121400" cy="121400"/>
              </a:xfrm>
              <a:custGeom>
                <a:avLst/>
                <a:gdLst/>
                <a:ahLst/>
                <a:cxnLst/>
                <a:rect l="0" t="0" r="0" b="0"/>
                <a:pathLst>
                  <a:path w="4856" h="4856" extrusionOk="0">
                    <a:moveTo>
                      <a:pt x="0" y="0"/>
                    </a:moveTo>
                    <a:lnTo>
                      <a:pt x="0"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16" name="Shape 1607">
                <a:extLst>
                  <a:ext uri="{FF2B5EF4-FFF2-40B4-BE49-F238E27FC236}">
                    <a16:creationId xmlns:a16="http://schemas.microsoft.com/office/drawing/2014/main" id="{48163B0D-EA43-4ACA-BD3A-11265669F35D}"/>
                  </a:ext>
                </a:extLst>
              </p:cNvPr>
              <p:cNvSpPr/>
              <p:nvPr/>
            </p:nvSpPr>
            <p:spPr>
              <a:xfrm>
                <a:off x="5458325" y="1592700"/>
                <a:ext cx="121400" cy="121425"/>
              </a:xfrm>
              <a:custGeom>
                <a:avLst/>
                <a:gdLst/>
                <a:ahLst/>
                <a:cxnLst/>
                <a:rect l="0" t="0" r="0" b="0"/>
                <a:pathLst>
                  <a:path w="4856" h="4857"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17" name="Shape 1608">
                <a:extLst>
                  <a:ext uri="{FF2B5EF4-FFF2-40B4-BE49-F238E27FC236}">
                    <a16:creationId xmlns:a16="http://schemas.microsoft.com/office/drawing/2014/main" id="{58E37D3A-22CC-464B-85B7-0377ED08CB29}"/>
                  </a:ext>
                </a:extLst>
              </p:cNvPr>
              <p:cNvSpPr/>
              <p:nvPr/>
            </p:nvSpPr>
            <p:spPr>
              <a:xfrm>
                <a:off x="5458325" y="2194750"/>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18" name="Shape 1609">
                <a:extLst>
                  <a:ext uri="{FF2B5EF4-FFF2-40B4-BE49-F238E27FC236}">
                    <a16:creationId xmlns:a16="http://schemas.microsoft.com/office/drawing/2014/main" id="{66F99270-4F49-4265-B1F1-C4A580A03E24}"/>
                  </a:ext>
                </a:extLst>
              </p:cNvPr>
              <p:cNvSpPr/>
              <p:nvPr/>
            </p:nvSpPr>
            <p:spPr>
              <a:xfrm>
                <a:off x="5458325" y="2345275"/>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19" name="Shape 1610">
                <a:extLst>
                  <a:ext uri="{FF2B5EF4-FFF2-40B4-BE49-F238E27FC236}">
                    <a16:creationId xmlns:a16="http://schemas.microsoft.com/office/drawing/2014/main" id="{D52E3981-B9F2-40D4-BAB0-4A98DCB61054}"/>
                  </a:ext>
                </a:extLst>
              </p:cNvPr>
              <p:cNvSpPr/>
              <p:nvPr/>
            </p:nvSpPr>
            <p:spPr>
              <a:xfrm>
                <a:off x="5458325" y="2495775"/>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20" name="Shape 1611">
                <a:extLst>
                  <a:ext uri="{FF2B5EF4-FFF2-40B4-BE49-F238E27FC236}">
                    <a16:creationId xmlns:a16="http://schemas.microsoft.com/office/drawing/2014/main" id="{2E60813B-BE71-4846-A514-2BF19D703F0E}"/>
                  </a:ext>
                </a:extLst>
              </p:cNvPr>
              <p:cNvSpPr/>
              <p:nvPr/>
            </p:nvSpPr>
            <p:spPr>
              <a:xfrm>
                <a:off x="5458325" y="2646275"/>
                <a:ext cx="121400" cy="121425"/>
              </a:xfrm>
              <a:custGeom>
                <a:avLst/>
                <a:gdLst/>
                <a:ahLst/>
                <a:cxnLst/>
                <a:rect l="0" t="0" r="0" b="0"/>
                <a:pathLst>
                  <a:path w="4856" h="4857"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21" name="Shape 1612">
                <a:extLst>
                  <a:ext uri="{FF2B5EF4-FFF2-40B4-BE49-F238E27FC236}">
                    <a16:creationId xmlns:a16="http://schemas.microsoft.com/office/drawing/2014/main" id="{167579F6-9192-4EF9-B1BC-E0BAD5B9A8C4}"/>
                  </a:ext>
                </a:extLst>
              </p:cNvPr>
              <p:cNvSpPr/>
              <p:nvPr/>
            </p:nvSpPr>
            <p:spPr>
              <a:xfrm>
                <a:off x="5458325" y="2947300"/>
                <a:ext cx="121400" cy="121425"/>
              </a:xfrm>
              <a:custGeom>
                <a:avLst/>
                <a:gdLst/>
                <a:ahLst/>
                <a:cxnLst/>
                <a:rect l="0" t="0" r="0" b="0"/>
                <a:pathLst>
                  <a:path w="4856" h="4857"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22" name="Shape 1613">
                <a:extLst>
                  <a:ext uri="{FF2B5EF4-FFF2-40B4-BE49-F238E27FC236}">
                    <a16:creationId xmlns:a16="http://schemas.microsoft.com/office/drawing/2014/main" id="{93FB0508-DF00-4457-A876-6752567EFCBB}"/>
                  </a:ext>
                </a:extLst>
              </p:cNvPr>
              <p:cNvSpPr/>
              <p:nvPr/>
            </p:nvSpPr>
            <p:spPr>
              <a:xfrm>
                <a:off x="5458325" y="3248325"/>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23" name="Shape 1614">
                <a:extLst>
                  <a:ext uri="{FF2B5EF4-FFF2-40B4-BE49-F238E27FC236}">
                    <a16:creationId xmlns:a16="http://schemas.microsoft.com/office/drawing/2014/main" id="{4C892695-D13C-412C-8805-15F0CB786FDE}"/>
                  </a:ext>
                </a:extLst>
              </p:cNvPr>
              <p:cNvSpPr/>
              <p:nvPr/>
            </p:nvSpPr>
            <p:spPr>
              <a:xfrm>
                <a:off x="5458325" y="3398850"/>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24" name="Shape 1615">
                <a:extLst>
                  <a:ext uri="{FF2B5EF4-FFF2-40B4-BE49-F238E27FC236}">
                    <a16:creationId xmlns:a16="http://schemas.microsoft.com/office/drawing/2014/main" id="{C2F5BDAC-958D-4C1D-8988-C66A20E31371}"/>
                  </a:ext>
                </a:extLst>
              </p:cNvPr>
              <p:cNvSpPr/>
              <p:nvPr/>
            </p:nvSpPr>
            <p:spPr>
              <a:xfrm>
                <a:off x="5458325" y="3699875"/>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25" name="Shape 1616">
                <a:extLst>
                  <a:ext uri="{FF2B5EF4-FFF2-40B4-BE49-F238E27FC236}">
                    <a16:creationId xmlns:a16="http://schemas.microsoft.com/office/drawing/2014/main" id="{C36CB8AE-29E3-41C5-9433-C733B8E62462}"/>
                  </a:ext>
                </a:extLst>
              </p:cNvPr>
              <p:cNvSpPr/>
              <p:nvPr/>
            </p:nvSpPr>
            <p:spPr>
              <a:xfrm>
                <a:off x="5458325" y="3850375"/>
                <a:ext cx="121400" cy="121400"/>
              </a:xfrm>
              <a:custGeom>
                <a:avLst/>
                <a:gdLst/>
                <a:ahLst/>
                <a:cxnLst/>
                <a:rect l="0" t="0" r="0" b="0"/>
                <a:pathLst>
                  <a:path w="4856" h="4856" extrusionOk="0">
                    <a:moveTo>
                      <a:pt x="0" y="0"/>
                    </a:moveTo>
                    <a:lnTo>
                      <a:pt x="0"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26" name="Shape 1617">
                <a:extLst>
                  <a:ext uri="{FF2B5EF4-FFF2-40B4-BE49-F238E27FC236}">
                    <a16:creationId xmlns:a16="http://schemas.microsoft.com/office/drawing/2014/main" id="{8F987F7F-0B70-4EB0-AB00-9A295049DAAF}"/>
                  </a:ext>
                </a:extLst>
              </p:cNvPr>
              <p:cNvSpPr/>
              <p:nvPr/>
            </p:nvSpPr>
            <p:spPr>
              <a:xfrm>
                <a:off x="5458325" y="4000875"/>
                <a:ext cx="121400" cy="121425"/>
              </a:xfrm>
              <a:custGeom>
                <a:avLst/>
                <a:gdLst/>
                <a:ahLst/>
                <a:cxnLst/>
                <a:rect l="0" t="0" r="0" b="0"/>
                <a:pathLst>
                  <a:path w="4856" h="4857"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27" name="Shape 1618">
                <a:extLst>
                  <a:ext uri="{FF2B5EF4-FFF2-40B4-BE49-F238E27FC236}">
                    <a16:creationId xmlns:a16="http://schemas.microsoft.com/office/drawing/2014/main" id="{D449B412-CF0F-48B3-BA82-2F2E5E1BD9AC}"/>
                  </a:ext>
                </a:extLst>
              </p:cNvPr>
              <p:cNvSpPr/>
              <p:nvPr/>
            </p:nvSpPr>
            <p:spPr>
              <a:xfrm>
                <a:off x="5458325" y="4151400"/>
                <a:ext cx="121400" cy="121400"/>
              </a:xfrm>
              <a:custGeom>
                <a:avLst/>
                <a:gdLst/>
                <a:ahLst/>
                <a:cxnLst/>
                <a:rect l="0" t="0" r="0" b="0"/>
                <a:pathLst>
                  <a:path w="4856" h="4856" extrusionOk="0">
                    <a:moveTo>
                      <a:pt x="0" y="0"/>
                    </a:moveTo>
                    <a:lnTo>
                      <a:pt x="0"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28" name="Shape 1619">
                <a:extLst>
                  <a:ext uri="{FF2B5EF4-FFF2-40B4-BE49-F238E27FC236}">
                    <a16:creationId xmlns:a16="http://schemas.microsoft.com/office/drawing/2014/main" id="{99992625-441C-4560-B055-398985378C08}"/>
                  </a:ext>
                </a:extLst>
              </p:cNvPr>
              <p:cNvSpPr/>
              <p:nvPr/>
            </p:nvSpPr>
            <p:spPr>
              <a:xfrm>
                <a:off x="5458325" y="4602925"/>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29" name="Shape 1620">
                <a:extLst>
                  <a:ext uri="{FF2B5EF4-FFF2-40B4-BE49-F238E27FC236}">
                    <a16:creationId xmlns:a16="http://schemas.microsoft.com/office/drawing/2014/main" id="{B8253899-67D6-482D-B261-1EFCAE669C26}"/>
                  </a:ext>
                </a:extLst>
              </p:cNvPr>
              <p:cNvSpPr/>
              <p:nvPr/>
            </p:nvSpPr>
            <p:spPr>
              <a:xfrm>
                <a:off x="5458325" y="4753450"/>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30" name="Shape 1621">
                <a:extLst>
                  <a:ext uri="{FF2B5EF4-FFF2-40B4-BE49-F238E27FC236}">
                    <a16:creationId xmlns:a16="http://schemas.microsoft.com/office/drawing/2014/main" id="{14BE7059-C705-4460-BBCD-56EC77F24E9A}"/>
                  </a:ext>
                </a:extLst>
              </p:cNvPr>
              <p:cNvSpPr/>
              <p:nvPr/>
            </p:nvSpPr>
            <p:spPr>
              <a:xfrm>
                <a:off x="5458325" y="5054450"/>
                <a:ext cx="121400" cy="121425"/>
              </a:xfrm>
              <a:custGeom>
                <a:avLst/>
                <a:gdLst/>
                <a:ahLst/>
                <a:cxnLst/>
                <a:rect l="0" t="0" r="0" b="0"/>
                <a:pathLst>
                  <a:path w="4856" h="4857"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31" name="Shape 1622">
                <a:extLst>
                  <a:ext uri="{FF2B5EF4-FFF2-40B4-BE49-F238E27FC236}">
                    <a16:creationId xmlns:a16="http://schemas.microsoft.com/office/drawing/2014/main" id="{2D80DE72-9DAD-4042-B151-C610D5ABF58F}"/>
                  </a:ext>
                </a:extLst>
              </p:cNvPr>
              <p:cNvSpPr/>
              <p:nvPr/>
            </p:nvSpPr>
            <p:spPr>
              <a:xfrm>
                <a:off x="5458325" y="5204975"/>
                <a:ext cx="121400" cy="121400"/>
              </a:xfrm>
              <a:custGeom>
                <a:avLst/>
                <a:gdLst/>
                <a:ahLst/>
                <a:cxnLst/>
                <a:rect l="0" t="0" r="0" b="0"/>
                <a:pathLst>
                  <a:path w="4856" h="4856" extrusionOk="0">
                    <a:moveTo>
                      <a:pt x="0" y="0"/>
                    </a:moveTo>
                    <a:lnTo>
                      <a:pt x="0"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32" name="Shape 1623">
                <a:extLst>
                  <a:ext uri="{FF2B5EF4-FFF2-40B4-BE49-F238E27FC236}">
                    <a16:creationId xmlns:a16="http://schemas.microsoft.com/office/drawing/2014/main" id="{621C7EEE-0306-4868-8F01-89BC55CE7DF7}"/>
                  </a:ext>
                </a:extLst>
              </p:cNvPr>
              <p:cNvSpPr/>
              <p:nvPr/>
            </p:nvSpPr>
            <p:spPr>
              <a:xfrm>
                <a:off x="5458325" y="5355475"/>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grpSp>
        <p:grpSp>
          <p:nvGrpSpPr>
            <p:cNvPr id="223" name="Shape 1624">
              <a:extLst>
                <a:ext uri="{FF2B5EF4-FFF2-40B4-BE49-F238E27FC236}">
                  <a16:creationId xmlns:a16="http://schemas.microsoft.com/office/drawing/2014/main" id="{D6B69E21-554E-4ABB-8DEF-BC74A12F8C79}"/>
                </a:ext>
              </a:extLst>
            </p:cNvPr>
            <p:cNvGrpSpPr/>
            <p:nvPr userDrawn="1"/>
          </p:nvGrpSpPr>
          <p:grpSpPr>
            <a:xfrm rot="10800000">
              <a:off x="8120835" y="28707"/>
              <a:ext cx="848518" cy="5086302"/>
              <a:chOff x="5458325" y="238125"/>
              <a:chExt cx="873950" cy="5238750"/>
            </a:xfrm>
            <a:solidFill>
              <a:srgbClr val="A5E1FF"/>
            </a:solidFill>
          </p:grpSpPr>
          <p:sp>
            <p:nvSpPr>
              <p:cNvPr id="316" name="Shape 1625">
                <a:extLst>
                  <a:ext uri="{FF2B5EF4-FFF2-40B4-BE49-F238E27FC236}">
                    <a16:creationId xmlns:a16="http://schemas.microsoft.com/office/drawing/2014/main" id="{FEE1AAA9-8026-46A5-BAFD-07EC3082196D}"/>
                  </a:ext>
                </a:extLst>
              </p:cNvPr>
              <p:cNvSpPr/>
              <p:nvPr/>
            </p:nvSpPr>
            <p:spPr>
              <a:xfrm>
                <a:off x="5458325" y="388625"/>
                <a:ext cx="121400" cy="121400"/>
              </a:xfrm>
              <a:custGeom>
                <a:avLst/>
                <a:gdLst/>
                <a:ahLst/>
                <a:cxnLst/>
                <a:rect l="0" t="0" r="0" b="0"/>
                <a:pathLst>
                  <a:path w="4856" h="4856" extrusionOk="0">
                    <a:moveTo>
                      <a:pt x="0" y="0"/>
                    </a:moveTo>
                    <a:lnTo>
                      <a:pt x="0"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17" name="Shape 1626">
                <a:extLst>
                  <a:ext uri="{FF2B5EF4-FFF2-40B4-BE49-F238E27FC236}">
                    <a16:creationId xmlns:a16="http://schemas.microsoft.com/office/drawing/2014/main" id="{68B00D9D-6E62-4F8C-A9DE-16B20AC51EBC}"/>
                  </a:ext>
                </a:extLst>
              </p:cNvPr>
              <p:cNvSpPr/>
              <p:nvPr/>
            </p:nvSpPr>
            <p:spPr>
              <a:xfrm>
                <a:off x="5458325" y="689650"/>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18" name="Shape 1627">
                <a:extLst>
                  <a:ext uri="{FF2B5EF4-FFF2-40B4-BE49-F238E27FC236}">
                    <a16:creationId xmlns:a16="http://schemas.microsoft.com/office/drawing/2014/main" id="{C1BCE296-8C27-49CB-B77B-3D72945A9C0F}"/>
                  </a:ext>
                </a:extLst>
              </p:cNvPr>
              <p:cNvSpPr/>
              <p:nvPr/>
            </p:nvSpPr>
            <p:spPr>
              <a:xfrm>
                <a:off x="5458325" y="840150"/>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19" name="Shape 1628">
                <a:extLst>
                  <a:ext uri="{FF2B5EF4-FFF2-40B4-BE49-F238E27FC236}">
                    <a16:creationId xmlns:a16="http://schemas.microsoft.com/office/drawing/2014/main" id="{868DAE86-224D-4852-AB23-BB11F92A6821}"/>
                  </a:ext>
                </a:extLst>
              </p:cNvPr>
              <p:cNvSpPr/>
              <p:nvPr/>
            </p:nvSpPr>
            <p:spPr>
              <a:xfrm>
                <a:off x="5458325" y="1291700"/>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20" name="Shape 1629">
                <a:extLst>
                  <a:ext uri="{FF2B5EF4-FFF2-40B4-BE49-F238E27FC236}">
                    <a16:creationId xmlns:a16="http://schemas.microsoft.com/office/drawing/2014/main" id="{694BFFDD-9435-427F-B0A1-D24BEAE6987C}"/>
                  </a:ext>
                </a:extLst>
              </p:cNvPr>
              <p:cNvSpPr/>
              <p:nvPr/>
            </p:nvSpPr>
            <p:spPr>
              <a:xfrm>
                <a:off x="5458325" y="1743225"/>
                <a:ext cx="121400" cy="121400"/>
              </a:xfrm>
              <a:custGeom>
                <a:avLst/>
                <a:gdLst/>
                <a:ahLst/>
                <a:cxnLst/>
                <a:rect l="0" t="0" r="0" b="0"/>
                <a:pathLst>
                  <a:path w="4856" h="4856" extrusionOk="0">
                    <a:moveTo>
                      <a:pt x="0" y="0"/>
                    </a:moveTo>
                    <a:lnTo>
                      <a:pt x="0"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21" name="Shape 1630">
                <a:extLst>
                  <a:ext uri="{FF2B5EF4-FFF2-40B4-BE49-F238E27FC236}">
                    <a16:creationId xmlns:a16="http://schemas.microsoft.com/office/drawing/2014/main" id="{5FA4470E-3B17-40A9-A14B-4999AC876D59}"/>
                  </a:ext>
                </a:extLst>
              </p:cNvPr>
              <p:cNvSpPr/>
              <p:nvPr/>
            </p:nvSpPr>
            <p:spPr>
              <a:xfrm>
                <a:off x="5458325" y="1893725"/>
                <a:ext cx="121400" cy="121400"/>
              </a:xfrm>
              <a:custGeom>
                <a:avLst/>
                <a:gdLst/>
                <a:ahLst/>
                <a:cxnLst/>
                <a:rect l="0" t="0" r="0" b="0"/>
                <a:pathLst>
                  <a:path w="4856" h="4856" extrusionOk="0">
                    <a:moveTo>
                      <a:pt x="0" y="1"/>
                    </a:moveTo>
                    <a:lnTo>
                      <a:pt x="0" y="4856"/>
                    </a:lnTo>
                    <a:lnTo>
                      <a:pt x="4856" y="4856"/>
                    </a:lnTo>
                    <a:lnTo>
                      <a:pt x="4856" y="1"/>
                    </a:lnTo>
                    <a:close/>
                  </a:path>
                </a:pathLst>
              </a:custGeom>
              <a:solidFill>
                <a:schemeClr val="bg1">
                  <a:lumMod val="65000"/>
                </a:schemeClr>
              </a:solidFill>
              <a:ln>
                <a:noFill/>
              </a:ln>
            </p:spPr>
            <p:txBody>
              <a:bodyPr wrap="square" lIns="91425" tIns="91425" rIns="91425" bIns="91425" anchor="ctr" anchorCtr="0">
                <a:noAutofit/>
              </a:bodyPr>
              <a:lstStyle/>
              <a:p>
                <a:pPr lvl="0">
                  <a:spcBef>
                    <a:spcPts val="0"/>
                  </a:spcBef>
                  <a:buNone/>
                </a:pPr>
                <a:endParaRPr sz="2489"/>
              </a:p>
            </p:txBody>
          </p:sp>
          <p:sp>
            <p:nvSpPr>
              <p:cNvPr id="322" name="Shape 1631">
                <a:extLst>
                  <a:ext uri="{FF2B5EF4-FFF2-40B4-BE49-F238E27FC236}">
                    <a16:creationId xmlns:a16="http://schemas.microsoft.com/office/drawing/2014/main" id="{26B7B3DF-7280-4FB8-A365-0E42FC2D93C1}"/>
                  </a:ext>
                </a:extLst>
              </p:cNvPr>
              <p:cNvSpPr/>
              <p:nvPr/>
            </p:nvSpPr>
            <p:spPr>
              <a:xfrm>
                <a:off x="5458325" y="2044250"/>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23" name="Shape 1632">
                <a:extLst>
                  <a:ext uri="{FF2B5EF4-FFF2-40B4-BE49-F238E27FC236}">
                    <a16:creationId xmlns:a16="http://schemas.microsoft.com/office/drawing/2014/main" id="{C41C3353-5E14-40EB-BF08-436A9D6B51F6}"/>
                  </a:ext>
                </a:extLst>
              </p:cNvPr>
              <p:cNvSpPr/>
              <p:nvPr/>
            </p:nvSpPr>
            <p:spPr>
              <a:xfrm>
                <a:off x="5458325" y="2796800"/>
                <a:ext cx="121400" cy="121400"/>
              </a:xfrm>
              <a:custGeom>
                <a:avLst/>
                <a:gdLst/>
                <a:ahLst/>
                <a:cxnLst/>
                <a:rect l="0" t="0" r="0" b="0"/>
                <a:pathLst>
                  <a:path w="4856" h="4856" extrusionOk="0">
                    <a:moveTo>
                      <a:pt x="0" y="0"/>
                    </a:moveTo>
                    <a:lnTo>
                      <a:pt x="0"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24" name="Shape 1633">
                <a:extLst>
                  <a:ext uri="{FF2B5EF4-FFF2-40B4-BE49-F238E27FC236}">
                    <a16:creationId xmlns:a16="http://schemas.microsoft.com/office/drawing/2014/main" id="{3FBFC835-9BAC-41A9-A99F-9C6A3FD23CF1}"/>
                  </a:ext>
                </a:extLst>
              </p:cNvPr>
              <p:cNvSpPr/>
              <p:nvPr/>
            </p:nvSpPr>
            <p:spPr>
              <a:xfrm>
                <a:off x="5458325" y="3097825"/>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25" name="Shape 1634">
                <a:extLst>
                  <a:ext uri="{FF2B5EF4-FFF2-40B4-BE49-F238E27FC236}">
                    <a16:creationId xmlns:a16="http://schemas.microsoft.com/office/drawing/2014/main" id="{8F12BA7F-3D29-4123-902A-D03FAF2B3A6A}"/>
                  </a:ext>
                </a:extLst>
              </p:cNvPr>
              <p:cNvSpPr/>
              <p:nvPr/>
            </p:nvSpPr>
            <p:spPr>
              <a:xfrm>
                <a:off x="5458325" y="3549350"/>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26" name="Shape 1635">
                <a:extLst>
                  <a:ext uri="{FF2B5EF4-FFF2-40B4-BE49-F238E27FC236}">
                    <a16:creationId xmlns:a16="http://schemas.microsoft.com/office/drawing/2014/main" id="{20BA7BF2-CDD9-4DC7-879B-61682D2B774F}"/>
                  </a:ext>
                </a:extLst>
              </p:cNvPr>
              <p:cNvSpPr/>
              <p:nvPr/>
            </p:nvSpPr>
            <p:spPr>
              <a:xfrm>
                <a:off x="5458325" y="4301900"/>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27" name="Shape 1636">
                <a:extLst>
                  <a:ext uri="{FF2B5EF4-FFF2-40B4-BE49-F238E27FC236}">
                    <a16:creationId xmlns:a16="http://schemas.microsoft.com/office/drawing/2014/main" id="{2FCC3EE5-34C2-491F-8EF2-E05465B91785}"/>
                  </a:ext>
                </a:extLst>
              </p:cNvPr>
              <p:cNvSpPr/>
              <p:nvPr/>
            </p:nvSpPr>
            <p:spPr>
              <a:xfrm>
                <a:off x="5458325" y="4452425"/>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28" name="Shape 1637">
                <a:extLst>
                  <a:ext uri="{FF2B5EF4-FFF2-40B4-BE49-F238E27FC236}">
                    <a16:creationId xmlns:a16="http://schemas.microsoft.com/office/drawing/2014/main" id="{F8EE0899-C2A7-4D06-BE54-E94E4F81FB30}"/>
                  </a:ext>
                </a:extLst>
              </p:cNvPr>
              <p:cNvSpPr/>
              <p:nvPr/>
            </p:nvSpPr>
            <p:spPr>
              <a:xfrm>
                <a:off x="5458325" y="4903950"/>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29" name="Shape 1638">
                <a:extLst>
                  <a:ext uri="{FF2B5EF4-FFF2-40B4-BE49-F238E27FC236}">
                    <a16:creationId xmlns:a16="http://schemas.microsoft.com/office/drawing/2014/main" id="{A2372407-E03B-4BFE-B234-24AEF031AFEF}"/>
                  </a:ext>
                </a:extLst>
              </p:cNvPr>
              <p:cNvSpPr/>
              <p:nvPr/>
            </p:nvSpPr>
            <p:spPr>
              <a:xfrm>
                <a:off x="5608825" y="23812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30" name="Shape 1639">
                <a:extLst>
                  <a:ext uri="{FF2B5EF4-FFF2-40B4-BE49-F238E27FC236}">
                    <a16:creationId xmlns:a16="http://schemas.microsoft.com/office/drawing/2014/main" id="{CDB122D1-512D-46A4-8279-BF7E92DF87D3}"/>
                  </a:ext>
                </a:extLst>
              </p:cNvPr>
              <p:cNvSpPr/>
              <p:nvPr/>
            </p:nvSpPr>
            <p:spPr>
              <a:xfrm>
                <a:off x="5608825" y="539125"/>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31" name="Shape 1640">
                <a:extLst>
                  <a:ext uri="{FF2B5EF4-FFF2-40B4-BE49-F238E27FC236}">
                    <a16:creationId xmlns:a16="http://schemas.microsoft.com/office/drawing/2014/main" id="{E9725B3E-4A51-4D87-B0A7-47FAC6948B3D}"/>
                  </a:ext>
                </a:extLst>
              </p:cNvPr>
              <p:cNvSpPr/>
              <p:nvPr/>
            </p:nvSpPr>
            <p:spPr>
              <a:xfrm>
                <a:off x="5608825" y="689650"/>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32" name="Shape 1641">
                <a:extLst>
                  <a:ext uri="{FF2B5EF4-FFF2-40B4-BE49-F238E27FC236}">
                    <a16:creationId xmlns:a16="http://schemas.microsoft.com/office/drawing/2014/main" id="{D40CB204-B1D4-40FC-8048-3F89CF5EB8D5}"/>
                  </a:ext>
                </a:extLst>
              </p:cNvPr>
              <p:cNvSpPr/>
              <p:nvPr/>
            </p:nvSpPr>
            <p:spPr>
              <a:xfrm>
                <a:off x="5608825" y="840150"/>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33" name="Shape 1642">
                <a:extLst>
                  <a:ext uri="{FF2B5EF4-FFF2-40B4-BE49-F238E27FC236}">
                    <a16:creationId xmlns:a16="http://schemas.microsoft.com/office/drawing/2014/main" id="{1A674293-8C39-4333-92A1-1F1D515B805E}"/>
                  </a:ext>
                </a:extLst>
              </p:cNvPr>
              <p:cNvSpPr/>
              <p:nvPr/>
            </p:nvSpPr>
            <p:spPr>
              <a:xfrm>
                <a:off x="5608825" y="99067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34" name="Shape 1643">
                <a:extLst>
                  <a:ext uri="{FF2B5EF4-FFF2-40B4-BE49-F238E27FC236}">
                    <a16:creationId xmlns:a16="http://schemas.microsoft.com/office/drawing/2014/main" id="{F9ACDD89-00A9-45BA-99DE-E636FEC16A92}"/>
                  </a:ext>
                </a:extLst>
              </p:cNvPr>
              <p:cNvSpPr/>
              <p:nvPr/>
            </p:nvSpPr>
            <p:spPr>
              <a:xfrm>
                <a:off x="5608825" y="114117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35" name="Shape 1644">
                <a:extLst>
                  <a:ext uri="{FF2B5EF4-FFF2-40B4-BE49-F238E27FC236}">
                    <a16:creationId xmlns:a16="http://schemas.microsoft.com/office/drawing/2014/main" id="{CE01DA06-143A-4E88-B5D6-052FE0DB3795}"/>
                  </a:ext>
                </a:extLst>
              </p:cNvPr>
              <p:cNvSpPr/>
              <p:nvPr/>
            </p:nvSpPr>
            <p:spPr>
              <a:xfrm>
                <a:off x="5608825" y="1291700"/>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36" name="Shape 1645">
                <a:extLst>
                  <a:ext uri="{FF2B5EF4-FFF2-40B4-BE49-F238E27FC236}">
                    <a16:creationId xmlns:a16="http://schemas.microsoft.com/office/drawing/2014/main" id="{21A8B18F-53FE-4A0D-A929-D92399C5268E}"/>
                  </a:ext>
                </a:extLst>
              </p:cNvPr>
              <p:cNvSpPr/>
              <p:nvPr/>
            </p:nvSpPr>
            <p:spPr>
              <a:xfrm>
                <a:off x="5608825" y="1442200"/>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37" name="Shape 1646">
                <a:extLst>
                  <a:ext uri="{FF2B5EF4-FFF2-40B4-BE49-F238E27FC236}">
                    <a16:creationId xmlns:a16="http://schemas.microsoft.com/office/drawing/2014/main" id="{A81C2903-027F-4C39-B79B-19198C490FB7}"/>
                  </a:ext>
                </a:extLst>
              </p:cNvPr>
              <p:cNvSpPr/>
              <p:nvPr/>
            </p:nvSpPr>
            <p:spPr>
              <a:xfrm>
                <a:off x="5608825" y="1592700"/>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38" name="Shape 1647">
                <a:extLst>
                  <a:ext uri="{FF2B5EF4-FFF2-40B4-BE49-F238E27FC236}">
                    <a16:creationId xmlns:a16="http://schemas.microsoft.com/office/drawing/2014/main" id="{1CC34EE8-AEBE-4094-B55F-39EF3EDB16FD}"/>
                  </a:ext>
                </a:extLst>
              </p:cNvPr>
              <p:cNvSpPr/>
              <p:nvPr/>
            </p:nvSpPr>
            <p:spPr>
              <a:xfrm>
                <a:off x="5608825" y="1743225"/>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39" name="Shape 1648">
                <a:extLst>
                  <a:ext uri="{FF2B5EF4-FFF2-40B4-BE49-F238E27FC236}">
                    <a16:creationId xmlns:a16="http://schemas.microsoft.com/office/drawing/2014/main" id="{40499439-7019-4A02-9ECC-14A514DA570D}"/>
                  </a:ext>
                </a:extLst>
              </p:cNvPr>
              <p:cNvSpPr/>
              <p:nvPr/>
            </p:nvSpPr>
            <p:spPr>
              <a:xfrm>
                <a:off x="5608825" y="1893725"/>
                <a:ext cx="121400" cy="121400"/>
              </a:xfrm>
              <a:custGeom>
                <a:avLst/>
                <a:gdLst/>
                <a:ahLst/>
                <a:cxnLst/>
                <a:rect l="0" t="0" r="0" b="0"/>
                <a:pathLst>
                  <a:path w="4856" h="4856" extrusionOk="0">
                    <a:moveTo>
                      <a:pt x="1" y="1"/>
                    </a:moveTo>
                    <a:lnTo>
                      <a:pt x="1" y="4856"/>
                    </a:lnTo>
                    <a:lnTo>
                      <a:pt x="4856" y="4856"/>
                    </a:lnTo>
                    <a:lnTo>
                      <a:pt x="4856" y="1"/>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340" name="Shape 1649">
                <a:extLst>
                  <a:ext uri="{FF2B5EF4-FFF2-40B4-BE49-F238E27FC236}">
                    <a16:creationId xmlns:a16="http://schemas.microsoft.com/office/drawing/2014/main" id="{8FD97E64-5354-47A8-8718-DACE6395367D}"/>
                  </a:ext>
                </a:extLst>
              </p:cNvPr>
              <p:cNvSpPr/>
              <p:nvPr/>
            </p:nvSpPr>
            <p:spPr>
              <a:xfrm>
                <a:off x="5608825" y="2044250"/>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41" name="Shape 1650">
                <a:extLst>
                  <a:ext uri="{FF2B5EF4-FFF2-40B4-BE49-F238E27FC236}">
                    <a16:creationId xmlns:a16="http://schemas.microsoft.com/office/drawing/2014/main" id="{FA7F6201-C602-4E7C-9514-FA3D97741FFD}"/>
                  </a:ext>
                </a:extLst>
              </p:cNvPr>
              <p:cNvSpPr/>
              <p:nvPr/>
            </p:nvSpPr>
            <p:spPr>
              <a:xfrm>
                <a:off x="5608825" y="2194750"/>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42" name="Shape 1651">
                <a:extLst>
                  <a:ext uri="{FF2B5EF4-FFF2-40B4-BE49-F238E27FC236}">
                    <a16:creationId xmlns:a16="http://schemas.microsoft.com/office/drawing/2014/main" id="{9E0D7959-4D69-4590-BD1F-537D10F0A423}"/>
                  </a:ext>
                </a:extLst>
              </p:cNvPr>
              <p:cNvSpPr/>
              <p:nvPr/>
            </p:nvSpPr>
            <p:spPr>
              <a:xfrm>
                <a:off x="5608825" y="249577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43" name="Shape 1652">
                <a:extLst>
                  <a:ext uri="{FF2B5EF4-FFF2-40B4-BE49-F238E27FC236}">
                    <a16:creationId xmlns:a16="http://schemas.microsoft.com/office/drawing/2014/main" id="{DFDEA2EA-C57D-4ECE-BDBD-8072E9379881}"/>
                  </a:ext>
                </a:extLst>
              </p:cNvPr>
              <p:cNvSpPr/>
              <p:nvPr/>
            </p:nvSpPr>
            <p:spPr>
              <a:xfrm>
                <a:off x="5608825" y="2646275"/>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44" name="Shape 1653">
                <a:extLst>
                  <a:ext uri="{FF2B5EF4-FFF2-40B4-BE49-F238E27FC236}">
                    <a16:creationId xmlns:a16="http://schemas.microsoft.com/office/drawing/2014/main" id="{862B3896-4804-4C64-8DBF-2D412D9AF74B}"/>
                  </a:ext>
                </a:extLst>
              </p:cNvPr>
              <p:cNvSpPr/>
              <p:nvPr/>
            </p:nvSpPr>
            <p:spPr>
              <a:xfrm>
                <a:off x="5608825" y="2947300"/>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45" name="Shape 1654">
                <a:extLst>
                  <a:ext uri="{FF2B5EF4-FFF2-40B4-BE49-F238E27FC236}">
                    <a16:creationId xmlns:a16="http://schemas.microsoft.com/office/drawing/2014/main" id="{1DF3C15E-3318-4FC2-9711-FEB73EE4C103}"/>
                  </a:ext>
                </a:extLst>
              </p:cNvPr>
              <p:cNvSpPr/>
              <p:nvPr/>
            </p:nvSpPr>
            <p:spPr>
              <a:xfrm>
                <a:off x="5608825" y="309782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46" name="Shape 1655">
                <a:extLst>
                  <a:ext uri="{FF2B5EF4-FFF2-40B4-BE49-F238E27FC236}">
                    <a16:creationId xmlns:a16="http://schemas.microsoft.com/office/drawing/2014/main" id="{A6ADC200-DA78-402E-8752-DD7787B983B4}"/>
                  </a:ext>
                </a:extLst>
              </p:cNvPr>
              <p:cNvSpPr/>
              <p:nvPr/>
            </p:nvSpPr>
            <p:spPr>
              <a:xfrm>
                <a:off x="5608825" y="324832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47" name="Shape 1656">
                <a:extLst>
                  <a:ext uri="{FF2B5EF4-FFF2-40B4-BE49-F238E27FC236}">
                    <a16:creationId xmlns:a16="http://schemas.microsoft.com/office/drawing/2014/main" id="{25C63270-2F1A-4D3E-8D1F-03E5EB79F3A9}"/>
                  </a:ext>
                </a:extLst>
              </p:cNvPr>
              <p:cNvSpPr/>
              <p:nvPr/>
            </p:nvSpPr>
            <p:spPr>
              <a:xfrm>
                <a:off x="5608825" y="3398850"/>
                <a:ext cx="121400" cy="121400"/>
              </a:xfrm>
              <a:custGeom>
                <a:avLst/>
                <a:gdLst/>
                <a:ahLst/>
                <a:cxnLst/>
                <a:rect l="0" t="0" r="0" b="0"/>
                <a:pathLst>
                  <a:path w="4856" h="4856" extrusionOk="0">
                    <a:moveTo>
                      <a:pt x="1" y="0"/>
                    </a:moveTo>
                    <a:lnTo>
                      <a:pt x="1" y="4855"/>
                    </a:lnTo>
                    <a:lnTo>
                      <a:pt x="4856" y="4855"/>
                    </a:lnTo>
                    <a:lnTo>
                      <a:pt x="4856" y="0"/>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348" name="Shape 1657">
                <a:extLst>
                  <a:ext uri="{FF2B5EF4-FFF2-40B4-BE49-F238E27FC236}">
                    <a16:creationId xmlns:a16="http://schemas.microsoft.com/office/drawing/2014/main" id="{BC67A5EC-DC2D-42A2-AC7D-6DF2D28F9788}"/>
                  </a:ext>
                </a:extLst>
              </p:cNvPr>
              <p:cNvSpPr/>
              <p:nvPr/>
            </p:nvSpPr>
            <p:spPr>
              <a:xfrm>
                <a:off x="5608825" y="3549350"/>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49" name="Shape 1658">
                <a:extLst>
                  <a:ext uri="{FF2B5EF4-FFF2-40B4-BE49-F238E27FC236}">
                    <a16:creationId xmlns:a16="http://schemas.microsoft.com/office/drawing/2014/main" id="{82D5A3A8-54C5-4B7C-A8CD-04A2C4F19486}"/>
                  </a:ext>
                </a:extLst>
              </p:cNvPr>
              <p:cNvSpPr/>
              <p:nvPr/>
            </p:nvSpPr>
            <p:spPr>
              <a:xfrm>
                <a:off x="5608825" y="369987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50" name="Shape 1659">
                <a:extLst>
                  <a:ext uri="{FF2B5EF4-FFF2-40B4-BE49-F238E27FC236}">
                    <a16:creationId xmlns:a16="http://schemas.microsoft.com/office/drawing/2014/main" id="{14E334B2-030D-4FEA-ACEF-72C01BF65DF8}"/>
                  </a:ext>
                </a:extLst>
              </p:cNvPr>
              <p:cNvSpPr/>
              <p:nvPr/>
            </p:nvSpPr>
            <p:spPr>
              <a:xfrm>
                <a:off x="5608825" y="3850375"/>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51" name="Shape 1660">
                <a:extLst>
                  <a:ext uri="{FF2B5EF4-FFF2-40B4-BE49-F238E27FC236}">
                    <a16:creationId xmlns:a16="http://schemas.microsoft.com/office/drawing/2014/main" id="{9E2DB4EA-AE6A-45BD-B71C-C91D52522590}"/>
                  </a:ext>
                </a:extLst>
              </p:cNvPr>
              <p:cNvSpPr/>
              <p:nvPr/>
            </p:nvSpPr>
            <p:spPr>
              <a:xfrm>
                <a:off x="5608825" y="4000875"/>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52" name="Shape 1661">
                <a:extLst>
                  <a:ext uri="{FF2B5EF4-FFF2-40B4-BE49-F238E27FC236}">
                    <a16:creationId xmlns:a16="http://schemas.microsoft.com/office/drawing/2014/main" id="{0784BC1A-924C-4477-8E79-D559701BD342}"/>
                  </a:ext>
                </a:extLst>
              </p:cNvPr>
              <p:cNvSpPr/>
              <p:nvPr/>
            </p:nvSpPr>
            <p:spPr>
              <a:xfrm>
                <a:off x="5608825" y="4301900"/>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53" name="Shape 1662">
                <a:extLst>
                  <a:ext uri="{FF2B5EF4-FFF2-40B4-BE49-F238E27FC236}">
                    <a16:creationId xmlns:a16="http://schemas.microsoft.com/office/drawing/2014/main" id="{3429C19A-9F28-446F-BA5B-FAFC0A749746}"/>
                  </a:ext>
                </a:extLst>
              </p:cNvPr>
              <p:cNvSpPr/>
              <p:nvPr/>
            </p:nvSpPr>
            <p:spPr>
              <a:xfrm>
                <a:off x="5608825" y="445242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54" name="Shape 1663">
                <a:extLst>
                  <a:ext uri="{FF2B5EF4-FFF2-40B4-BE49-F238E27FC236}">
                    <a16:creationId xmlns:a16="http://schemas.microsoft.com/office/drawing/2014/main" id="{D4348BE9-3446-45AC-91AF-738DE70A6671}"/>
                  </a:ext>
                </a:extLst>
              </p:cNvPr>
              <p:cNvSpPr/>
              <p:nvPr/>
            </p:nvSpPr>
            <p:spPr>
              <a:xfrm>
                <a:off x="5608825" y="460292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55" name="Shape 1664">
                <a:extLst>
                  <a:ext uri="{FF2B5EF4-FFF2-40B4-BE49-F238E27FC236}">
                    <a16:creationId xmlns:a16="http://schemas.microsoft.com/office/drawing/2014/main" id="{EFC5DDA3-E767-494D-8F78-DCC153CD17C1}"/>
                  </a:ext>
                </a:extLst>
              </p:cNvPr>
              <p:cNvSpPr/>
              <p:nvPr/>
            </p:nvSpPr>
            <p:spPr>
              <a:xfrm>
                <a:off x="5608825" y="4753450"/>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56" name="Shape 1665">
                <a:extLst>
                  <a:ext uri="{FF2B5EF4-FFF2-40B4-BE49-F238E27FC236}">
                    <a16:creationId xmlns:a16="http://schemas.microsoft.com/office/drawing/2014/main" id="{29B3C224-0D64-44C0-B255-C4A9332BBCBE}"/>
                  </a:ext>
                </a:extLst>
              </p:cNvPr>
              <p:cNvSpPr/>
              <p:nvPr/>
            </p:nvSpPr>
            <p:spPr>
              <a:xfrm>
                <a:off x="5608825" y="4903950"/>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57" name="Shape 1666">
                <a:extLst>
                  <a:ext uri="{FF2B5EF4-FFF2-40B4-BE49-F238E27FC236}">
                    <a16:creationId xmlns:a16="http://schemas.microsoft.com/office/drawing/2014/main" id="{27F68E24-F42C-481A-9F7C-844FD3FFDC65}"/>
                  </a:ext>
                </a:extLst>
              </p:cNvPr>
              <p:cNvSpPr/>
              <p:nvPr/>
            </p:nvSpPr>
            <p:spPr>
              <a:xfrm>
                <a:off x="5608825" y="5054450"/>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58" name="Shape 1667">
                <a:extLst>
                  <a:ext uri="{FF2B5EF4-FFF2-40B4-BE49-F238E27FC236}">
                    <a16:creationId xmlns:a16="http://schemas.microsoft.com/office/drawing/2014/main" id="{DF28C9E1-C3C6-4A8A-82AB-C6CC1DD084E1}"/>
                  </a:ext>
                </a:extLst>
              </p:cNvPr>
              <p:cNvSpPr/>
              <p:nvPr/>
            </p:nvSpPr>
            <p:spPr>
              <a:xfrm>
                <a:off x="5608825" y="5204975"/>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59" name="Shape 1668">
                <a:extLst>
                  <a:ext uri="{FF2B5EF4-FFF2-40B4-BE49-F238E27FC236}">
                    <a16:creationId xmlns:a16="http://schemas.microsoft.com/office/drawing/2014/main" id="{205C51B8-D9C1-4460-9A0B-9ABF5F1C6898}"/>
                  </a:ext>
                </a:extLst>
              </p:cNvPr>
              <p:cNvSpPr/>
              <p:nvPr/>
            </p:nvSpPr>
            <p:spPr>
              <a:xfrm>
                <a:off x="5608825" y="535547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60" name="Shape 1669">
                <a:extLst>
                  <a:ext uri="{FF2B5EF4-FFF2-40B4-BE49-F238E27FC236}">
                    <a16:creationId xmlns:a16="http://schemas.microsoft.com/office/drawing/2014/main" id="{57F677DF-A3E9-4683-956A-B1EBFB1D087B}"/>
                  </a:ext>
                </a:extLst>
              </p:cNvPr>
              <p:cNvSpPr/>
              <p:nvPr/>
            </p:nvSpPr>
            <p:spPr>
              <a:xfrm>
                <a:off x="5759350" y="23812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61" name="Shape 1670">
                <a:extLst>
                  <a:ext uri="{FF2B5EF4-FFF2-40B4-BE49-F238E27FC236}">
                    <a16:creationId xmlns:a16="http://schemas.microsoft.com/office/drawing/2014/main" id="{410EBDA6-679B-4617-88B3-901E640A717B}"/>
                  </a:ext>
                </a:extLst>
              </p:cNvPr>
              <p:cNvSpPr/>
              <p:nvPr/>
            </p:nvSpPr>
            <p:spPr>
              <a:xfrm>
                <a:off x="5759350" y="840150"/>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62" name="Shape 1671">
                <a:extLst>
                  <a:ext uri="{FF2B5EF4-FFF2-40B4-BE49-F238E27FC236}">
                    <a16:creationId xmlns:a16="http://schemas.microsoft.com/office/drawing/2014/main" id="{70AF00DC-5B8B-4E3C-8BE7-341716C8350D}"/>
                  </a:ext>
                </a:extLst>
              </p:cNvPr>
              <p:cNvSpPr/>
              <p:nvPr/>
            </p:nvSpPr>
            <p:spPr>
              <a:xfrm>
                <a:off x="5759350" y="114117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63" name="Shape 1672">
                <a:extLst>
                  <a:ext uri="{FF2B5EF4-FFF2-40B4-BE49-F238E27FC236}">
                    <a16:creationId xmlns:a16="http://schemas.microsoft.com/office/drawing/2014/main" id="{9A1767AA-8CA6-4623-AFCF-5069963415D3}"/>
                  </a:ext>
                </a:extLst>
              </p:cNvPr>
              <p:cNvSpPr/>
              <p:nvPr/>
            </p:nvSpPr>
            <p:spPr>
              <a:xfrm>
                <a:off x="5759350" y="1442200"/>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64" name="Shape 1673">
                <a:extLst>
                  <a:ext uri="{FF2B5EF4-FFF2-40B4-BE49-F238E27FC236}">
                    <a16:creationId xmlns:a16="http://schemas.microsoft.com/office/drawing/2014/main" id="{29255E23-0689-4F8C-8FDF-A4D3FB830BA6}"/>
                  </a:ext>
                </a:extLst>
              </p:cNvPr>
              <p:cNvSpPr/>
              <p:nvPr/>
            </p:nvSpPr>
            <p:spPr>
              <a:xfrm>
                <a:off x="5759350" y="189372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65" name="Shape 1674">
                <a:extLst>
                  <a:ext uri="{FF2B5EF4-FFF2-40B4-BE49-F238E27FC236}">
                    <a16:creationId xmlns:a16="http://schemas.microsoft.com/office/drawing/2014/main" id="{F11351E4-DC85-44EB-8A54-7E0A6F359602}"/>
                  </a:ext>
                </a:extLst>
              </p:cNvPr>
              <p:cNvSpPr/>
              <p:nvPr/>
            </p:nvSpPr>
            <p:spPr>
              <a:xfrm>
                <a:off x="5759350" y="249577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66" name="Shape 1675">
                <a:extLst>
                  <a:ext uri="{FF2B5EF4-FFF2-40B4-BE49-F238E27FC236}">
                    <a16:creationId xmlns:a16="http://schemas.microsoft.com/office/drawing/2014/main" id="{6D1E9EA0-7A4B-4154-A411-BCED13F3E123}"/>
                  </a:ext>
                </a:extLst>
              </p:cNvPr>
              <p:cNvSpPr/>
              <p:nvPr/>
            </p:nvSpPr>
            <p:spPr>
              <a:xfrm>
                <a:off x="5759350" y="2646275"/>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67" name="Shape 1676">
                <a:extLst>
                  <a:ext uri="{FF2B5EF4-FFF2-40B4-BE49-F238E27FC236}">
                    <a16:creationId xmlns:a16="http://schemas.microsoft.com/office/drawing/2014/main" id="{B19B04B9-0198-46AD-A872-A5340BB5C718}"/>
                  </a:ext>
                </a:extLst>
              </p:cNvPr>
              <p:cNvSpPr/>
              <p:nvPr/>
            </p:nvSpPr>
            <p:spPr>
              <a:xfrm>
                <a:off x="5759350" y="369987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68" name="Shape 1677">
                <a:extLst>
                  <a:ext uri="{FF2B5EF4-FFF2-40B4-BE49-F238E27FC236}">
                    <a16:creationId xmlns:a16="http://schemas.microsoft.com/office/drawing/2014/main" id="{7DD065D3-8CFC-4739-B575-5FAEDDF32417}"/>
                  </a:ext>
                </a:extLst>
              </p:cNvPr>
              <p:cNvSpPr/>
              <p:nvPr/>
            </p:nvSpPr>
            <p:spPr>
              <a:xfrm>
                <a:off x="5759350" y="4151400"/>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69" name="Shape 1678">
                <a:extLst>
                  <a:ext uri="{FF2B5EF4-FFF2-40B4-BE49-F238E27FC236}">
                    <a16:creationId xmlns:a16="http://schemas.microsoft.com/office/drawing/2014/main" id="{BCF1E190-46FB-462E-A340-CFA65A6C9FC7}"/>
                  </a:ext>
                </a:extLst>
              </p:cNvPr>
              <p:cNvSpPr/>
              <p:nvPr/>
            </p:nvSpPr>
            <p:spPr>
              <a:xfrm>
                <a:off x="5759350" y="4903950"/>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70" name="Shape 1679">
                <a:extLst>
                  <a:ext uri="{FF2B5EF4-FFF2-40B4-BE49-F238E27FC236}">
                    <a16:creationId xmlns:a16="http://schemas.microsoft.com/office/drawing/2014/main" id="{D29A7391-BF76-460E-8203-36ACDE53D72F}"/>
                  </a:ext>
                </a:extLst>
              </p:cNvPr>
              <p:cNvSpPr/>
              <p:nvPr/>
            </p:nvSpPr>
            <p:spPr>
              <a:xfrm>
                <a:off x="5759350" y="535547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71" name="Shape 1680">
                <a:extLst>
                  <a:ext uri="{FF2B5EF4-FFF2-40B4-BE49-F238E27FC236}">
                    <a16:creationId xmlns:a16="http://schemas.microsoft.com/office/drawing/2014/main" id="{E314E91C-7EE7-4245-AE5C-ED0FC8DE8F3C}"/>
                  </a:ext>
                </a:extLst>
              </p:cNvPr>
              <p:cNvSpPr/>
              <p:nvPr/>
            </p:nvSpPr>
            <p:spPr>
              <a:xfrm>
                <a:off x="5909850" y="689650"/>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72" name="Shape 1682">
                <a:extLst>
                  <a:ext uri="{FF2B5EF4-FFF2-40B4-BE49-F238E27FC236}">
                    <a16:creationId xmlns:a16="http://schemas.microsoft.com/office/drawing/2014/main" id="{6A8A58FB-1A78-456E-8300-603B0C8E184C}"/>
                  </a:ext>
                </a:extLst>
              </p:cNvPr>
              <p:cNvSpPr/>
              <p:nvPr/>
            </p:nvSpPr>
            <p:spPr>
              <a:xfrm>
                <a:off x="5909850" y="2796804"/>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73" name="Shape 1683">
                <a:extLst>
                  <a:ext uri="{FF2B5EF4-FFF2-40B4-BE49-F238E27FC236}">
                    <a16:creationId xmlns:a16="http://schemas.microsoft.com/office/drawing/2014/main" id="{A9DA6FEA-2D98-478C-BA78-337C73EF80E5}"/>
                  </a:ext>
                </a:extLst>
              </p:cNvPr>
              <p:cNvSpPr/>
              <p:nvPr/>
            </p:nvSpPr>
            <p:spPr>
              <a:xfrm>
                <a:off x="6060375" y="4753450"/>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dirty="0"/>
              </a:p>
            </p:txBody>
          </p:sp>
          <p:sp>
            <p:nvSpPr>
              <p:cNvPr id="374" name="Shape 1684">
                <a:extLst>
                  <a:ext uri="{FF2B5EF4-FFF2-40B4-BE49-F238E27FC236}">
                    <a16:creationId xmlns:a16="http://schemas.microsoft.com/office/drawing/2014/main" id="{9E0DF71F-3F82-4EBF-A1D4-280028DBFADE}"/>
                  </a:ext>
                </a:extLst>
              </p:cNvPr>
              <p:cNvSpPr/>
              <p:nvPr/>
            </p:nvSpPr>
            <p:spPr>
              <a:xfrm>
                <a:off x="6210875" y="2646275"/>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75" name="Shape 1685">
                <a:extLst>
                  <a:ext uri="{FF2B5EF4-FFF2-40B4-BE49-F238E27FC236}">
                    <a16:creationId xmlns:a16="http://schemas.microsoft.com/office/drawing/2014/main" id="{A137A7C2-474A-4342-BDCC-F552A8D417F3}"/>
                  </a:ext>
                </a:extLst>
              </p:cNvPr>
              <p:cNvSpPr/>
              <p:nvPr/>
            </p:nvSpPr>
            <p:spPr>
              <a:xfrm>
                <a:off x="6210875" y="5204978"/>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grpSp>
        <p:grpSp>
          <p:nvGrpSpPr>
            <p:cNvPr id="224" name="Shape 1687">
              <a:extLst>
                <a:ext uri="{FF2B5EF4-FFF2-40B4-BE49-F238E27FC236}">
                  <a16:creationId xmlns:a16="http://schemas.microsoft.com/office/drawing/2014/main" id="{52DA7820-8BB3-47CF-A3A3-C5173EFA7F81}"/>
                </a:ext>
              </a:extLst>
            </p:cNvPr>
            <p:cNvGrpSpPr/>
            <p:nvPr userDrawn="1"/>
          </p:nvGrpSpPr>
          <p:grpSpPr>
            <a:xfrm rot="10800000">
              <a:off x="8120838" y="174827"/>
              <a:ext cx="556253" cy="4794062"/>
              <a:chOff x="5759350" y="388625"/>
              <a:chExt cx="572925" cy="4937750"/>
            </a:xfrm>
            <a:solidFill>
              <a:schemeClr val="bg1">
                <a:lumMod val="85000"/>
              </a:schemeClr>
            </a:solidFill>
          </p:grpSpPr>
          <p:sp>
            <p:nvSpPr>
              <p:cNvPr id="267" name="Shape 1688">
                <a:extLst>
                  <a:ext uri="{FF2B5EF4-FFF2-40B4-BE49-F238E27FC236}">
                    <a16:creationId xmlns:a16="http://schemas.microsoft.com/office/drawing/2014/main" id="{B01315BE-DA65-4825-BE88-4E9B42149595}"/>
                  </a:ext>
                </a:extLst>
              </p:cNvPr>
              <p:cNvSpPr/>
              <p:nvPr/>
            </p:nvSpPr>
            <p:spPr>
              <a:xfrm>
                <a:off x="5759350" y="539125"/>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68" name="Shape 1689">
                <a:extLst>
                  <a:ext uri="{FF2B5EF4-FFF2-40B4-BE49-F238E27FC236}">
                    <a16:creationId xmlns:a16="http://schemas.microsoft.com/office/drawing/2014/main" id="{3D8AE874-1236-4FDF-80BB-E00AE3D69A71}"/>
                  </a:ext>
                </a:extLst>
              </p:cNvPr>
              <p:cNvSpPr/>
              <p:nvPr/>
            </p:nvSpPr>
            <p:spPr>
              <a:xfrm>
                <a:off x="5759350" y="1291700"/>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69" name="Shape 1690">
                <a:extLst>
                  <a:ext uri="{FF2B5EF4-FFF2-40B4-BE49-F238E27FC236}">
                    <a16:creationId xmlns:a16="http://schemas.microsoft.com/office/drawing/2014/main" id="{9BD7C6A9-2DFE-4782-929C-1FCB692871D6}"/>
                  </a:ext>
                </a:extLst>
              </p:cNvPr>
              <p:cNvSpPr/>
              <p:nvPr/>
            </p:nvSpPr>
            <p:spPr>
              <a:xfrm>
                <a:off x="5759350" y="2796800"/>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70" name="Shape 1691">
                <a:extLst>
                  <a:ext uri="{FF2B5EF4-FFF2-40B4-BE49-F238E27FC236}">
                    <a16:creationId xmlns:a16="http://schemas.microsoft.com/office/drawing/2014/main" id="{BEB8E19D-4D3E-4B4A-9208-4904A61FF216}"/>
                  </a:ext>
                </a:extLst>
              </p:cNvPr>
              <p:cNvSpPr/>
              <p:nvPr/>
            </p:nvSpPr>
            <p:spPr>
              <a:xfrm>
                <a:off x="5759350" y="3398850"/>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71" name="Shape 1692">
                <a:extLst>
                  <a:ext uri="{FF2B5EF4-FFF2-40B4-BE49-F238E27FC236}">
                    <a16:creationId xmlns:a16="http://schemas.microsoft.com/office/drawing/2014/main" id="{C1792725-B2EA-45F7-9016-62F7A6331301}"/>
                  </a:ext>
                </a:extLst>
              </p:cNvPr>
              <p:cNvSpPr/>
              <p:nvPr/>
            </p:nvSpPr>
            <p:spPr>
              <a:xfrm>
                <a:off x="5759350" y="3549350"/>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72" name="Shape 1693">
                <a:extLst>
                  <a:ext uri="{FF2B5EF4-FFF2-40B4-BE49-F238E27FC236}">
                    <a16:creationId xmlns:a16="http://schemas.microsoft.com/office/drawing/2014/main" id="{D410C228-B6AB-40E6-A077-B449D1D0ED3E}"/>
                  </a:ext>
                </a:extLst>
              </p:cNvPr>
              <p:cNvSpPr/>
              <p:nvPr/>
            </p:nvSpPr>
            <p:spPr>
              <a:xfrm>
                <a:off x="5759350" y="4301900"/>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73" name="Shape 1694">
                <a:extLst>
                  <a:ext uri="{FF2B5EF4-FFF2-40B4-BE49-F238E27FC236}">
                    <a16:creationId xmlns:a16="http://schemas.microsoft.com/office/drawing/2014/main" id="{B73144F0-EBA4-45AF-A327-2DE1A7FDBAB4}"/>
                  </a:ext>
                </a:extLst>
              </p:cNvPr>
              <p:cNvSpPr/>
              <p:nvPr/>
            </p:nvSpPr>
            <p:spPr>
              <a:xfrm>
                <a:off x="5759350" y="5204975"/>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74" name="Shape 1695">
                <a:extLst>
                  <a:ext uri="{FF2B5EF4-FFF2-40B4-BE49-F238E27FC236}">
                    <a16:creationId xmlns:a16="http://schemas.microsoft.com/office/drawing/2014/main" id="{19C11649-EA41-4505-A477-683BBB1CABA5}"/>
                  </a:ext>
                </a:extLst>
              </p:cNvPr>
              <p:cNvSpPr/>
              <p:nvPr/>
            </p:nvSpPr>
            <p:spPr>
              <a:xfrm>
                <a:off x="5909850" y="388625"/>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75" name="Shape 1696">
                <a:extLst>
                  <a:ext uri="{FF2B5EF4-FFF2-40B4-BE49-F238E27FC236}">
                    <a16:creationId xmlns:a16="http://schemas.microsoft.com/office/drawing/2014/main" id="{9FACA72F-4E1F-47FB-8A30-78367ACF69B8}"/>
                  </a:ext>
                </a:extLst>
              </p:cNvPr>
              <p:cNvSpPr/>
              <p:nvPr/>
            </p:nvSpPr>
            <p:spPr>
              <a:xfrm>
                <a:off x="5909850" y="114117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76" name="Shape 1697">
                <a:extLst>
                  <a:ext uri="{FF2B5EF4-FFF2-40B4-BE49-F238E27FC236}">
                    <a16:creationId xmlns:a16="http://schemas.microsoft.com/office/drawing/2014/main" id="{3FAC63CC-2EDA-4006-9ED4-8DA9912EB526}"/>
                  </a:ext>
                </a:extLst>
              </p:cNvPr>
              <p:cNvSpPr/>
              <p:nvPr/>
            </p:nvSpPr>
            <p:spPr>
              <a:xfrm>
                <a:off x="5909850" y="1291700"/>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77" name="Shape 1699">
                <a:extLst>
                  <a:ext uri="{FF2B5EF4-FFF2-40B4-BE49-F238E27FC236}">
                    <a16:creationId xmlns:a16="http://schemas.microsoft.com/office/drawing/2014/main" id="{7F66190D-53EB-4ED0-9500-B566EB15DCB6}"/>
                  </a:ext>
                </a:extLst>
              </p:cNvPr>
              <p:cNvSpPr/>
              <p:nvPr/>
            </p:nvSpPr>
            <p:spPr>
              <a:xfrm>
                <a:off x="5909850" y="1743225"/>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78" name="Shape 1700">
                <a:extLst>
                  <a:ext uri="{FF2B5EF4-FFF2-40B4-BE49-F238E27FC236}">
                    <a16:creationId xmlns:a16="http://schemas.microsoft.com/office/drawing/2014/main" id="{1D353628-01EC-4025-911F-355120645506}"/>
                  </a:ext>
                </a:extLst>
              </p:cNvPr>
              <p:cNvSpPr/>
              <p:nvPr/>
            </p:nvSpPr>
            <p:spPr>
              <a:xfrm>
                <a:off x="5909850" y="2044250"/>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79" name="Shape 1701">
                <a:extLst>
                  <a:ext uri="{FF2B5EF4-FFF2-40B4-BE49-F238E27FC236}">
                    <a16:creationId xmlns:a16="http://schemas.microsoft.com/office/drawing/2014/main" id="{EAE5ED90-1BCE-49C7-AC12-83E6940C6E0C}"/>
                  </a:ext>
                </a:extLst>
              </p:cNvPr>
              <p:cNvSpPr/>
              <p:nvPr/>
            </p:nvSpPr>
            <p:spPr>
              <a:xfrm>
                <a:off x="5909850" y="2646275"/>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80" name="Shape 1702">
                <a:extLst>
                  <a:ext uri="{FF2B5EF4-FFF2-40B4-BE49-F238E27FC236}">
                    <a16:creationId xmlns:a16="http://schemas.microsoft.com/office/drawing/2014/main" id="{25E786DE-A518-42A5-A484-D36B7B235ACD}"/>
                  </a:ext>
                </a:extLst>
              </p:cNvPr>
              <p:cNvSpPr/>
              <p:nvPr/>
            </p:nvSpPr>
            <p:spPr>
              <a:xfrm>
                <a:off x="5909850" y="2947300"/>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81" name="Shape 1703">
                <a:extLst>
                  <a:ext uri="{FF2B5EF4-FFF2-40B4-BE49-F238E27FC236}">
                    <a16:creationId xmlns:a16="http://schemas.microsoft.com/office/drawing/2014/main" id="{BC32FA9F-8300-4851-86E5-8E4913BB26E1}"/>
                  </a:ext>
                </a:extLst>
              </p:cNvPr>
              <p:cNvSpPr/>
              <p:nvPr/>
            </p:nvSpPr>
            <p:spPr>
              <a:xfrm>
                <a:off x="5909850" y="3097825"/>
                <a:ext cx="121400" cy="121400"/>
              </a:xfrm>
              <a:custGeom>
                <a:avLst/>
                <a:gdLst/>
                <a:ahLst/>
                <a:cxnLst/>
                <a:rect l="0" t="0" r="0" b="0"/>
                <a:pathLst>
                  <a:path w="4856" h="4856" extrusionOk="0">
                    <a:moveTo>
                      <a:pt x="1" y="0"/>
                    </a:moveTo>
                    <a:lnTo>
                      <a:pt x="1" y="4855"/>
                    </a:lnTo>
                    <a:lnTo>
                      <a:pt x="4856" y="4855"/>
                    </a:lnTo>
                    <a:lnTo>
                      <a:pt x="4856" y="0"/>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282" name="Shape 1704">
                <a:extLst>
                  <a:ext uri="{FF2B5EF4-FFF2-40B4-BE49-F238E27FC236}">
                    <a16:creationId xmlns:a16="http://schemas.microsoft.com/office/drawing/2014/main" id="{BF19097D-5F11-4F14-B313-25651F9B3226}"/>
                  </a:ext>
                </a:extLst>
              </p:cNvPr>
              <p:cNvSpPr/>
              <p:nvPr/>
            </p:nvSpPr>
            <p:spPr>
              <a:xfrm>
                <a:off x="5909850" y="324832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83" name="Shape 1705">
                <a:extLst>
                  <a:ext uri="{FF2B5EF4-FFF2-40B4-BE49-F238E27FC236}">
                    <a16:creationId xmlns:a16="http://schemas.microsoft.com/office/drawing/2014/main" id="{338EE233-6DD7-482A-AF69-FC44E1C0330E}"/>
                  </a:ext>
                </a:extLst>
              </p:cNvPr>
              <p:cNvSpPr/>
              <p:nvPr/>
            </p:nvSpPr>
            <p:spPr>
              <a:xfrm>
                <a:off x="5909850" y="3549350"/>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84" name="Shape 1706">
                <a:extLst>
                  <a:ext uri="{FF2B5EF4-FFF2-40B4-BE49-F238E27FC236}">
                    <a16:creationId xmlns:a16="http://schemas.microsoft.com/office/drawing/2014/main" id="{5CF23484-1417-4716-8712-0348A3F58C57}"/>
                  </a:ext>
                </a:extLst>
              </p:cNvPr>
              <p:cNvSpPr/>
              <p:nvPr/>
            </p:nvSpPr>
            <p:spPr>
              <a:xfrm>
                <a:off x="5909850" y="369987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85" name="Shape 1707">
                <a:extLst>
                  <a:ext uri="{FF2B5EF4-FFF2-40B4-BE49-F238E27FC236}">
                    <a16:creationId xmlns:a16="http://schemas.microsoft.com/office/drawing/2014/main" id="{BFB36AB7-8279-46BF-AC34-46FB0CEBEFB4}"/>
                  </a:ext>
                </a:extLst>
              </p:cNvPr>
              <p:cNvSpPr/>
              <p:nvPr/>
            </p:nvSpPr>
            <p:spPr>
              <a:xfrm>
                <a:off x="5909850" y="3850375"/>
                <a:ext cx="121400" cy="121400"/>
              </a:xfrm>
              <a:custGeom>
                <a:avLst/>
                <a:gdLst/>
                <a:ahLst/>
                <a:cxnLst/>
                <a:rect l="0" t="0" r="0" b="0"/>
                <a:pathLst>
                  <a:path w="4856" h="4856" extrusionOk="0">
                    <a:moveTo>
                      <a:pt x="1" y="0"/>
                    </a:moveTo>
                    <a:lnTo>
                      <a:pt x="1" y="4856"/>
                    </a:lnTo>
                    <a:lnTo>
                      <a:pt x="4856" y="4856"/>
                    </a:lnTo>
                    <a:lnTo>
                      <a:pt x="4856" y="0"/>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286" name="Shape 1708">
                <a:extLst>
                  <a:ext uri="{FF2B5EF4-FFF2-40B4-BE49-F238E27FC236}">
                    <a16:creationId xmlns:a16="http://schemas.microsoft.com/office/drawing/2014/main" id="{625C3B30-D128-4866-BD60-5228D2296117}"/>
                  </a:ext>
                </a:extLst>
              </p:cNvPr>
              <p:cNvSpPr/>
              <p:nvPr/>
            </p:nvSpPr>
            <p:spPr>
              <a:xfrm>
                <a:off x="5909850" y="4000875"/>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87" name="Shape 1709">
                <a:extLst>
                  <a:ext uri="{FF2B5EF4-FFF2-40B4-BE49-F238E27FC236}">
                    <a16:creationId xmlns:a16="http://schemas.microsoft.com/office/drawing/2014/main" id="{69FC49A2-636D-43A3-9500-42230C4F874A}"/>
                  </a:ext>
                </a:extLst>
              </p:cNvPr>
              <p:cNvSpPr/>
              <p:nvPr/>
            </p:nvSpPr>
            <p:spPr>
              <a:xfrm>
                <a:off x="5909850" y="4301900"/>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88" name="Shape 1710">
                <a:extLst>
                  <a:ext uri="{FF2B5EF4-FFF2-40B4-BE49-F238E27FC236}">
                    <a16:creationId xmlns:a16="http://schemas.microsoft.com/office/drawing/2014/main" id="{1466AA30-A00A-457D-88F7-8C3EF4EE4C60}"/>
                  </a:ext>
                </a:extLst>
              </p:cNvPr>
              <p:cNvSpPr/>
              <p:nvPr/>
            </p:nvSpPr>
            <p:spPr>
              <a:xfrm>
                <a:off x="5909850" y="445242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89" name="Shape 1711">
                <a:extLst>
                  <a:ext uri="{FF2B5EF4-FFF2-40B4-BE49-F238E27FC236}">
                    <a16:creationId xmlns:a16="http://schemas.microsoft.com/office/drawing/2014/main" id="{A3EB2FC9-3A0D-48E2-BF39-805CB52CB45C}"/>
                  </a:ext>
                </a:extLst>
              </p:cNvPr>
              <p:cNvSpPr/>
              <p:nvPr/>
            </p:nvSpPr>
            <p:spPr>
              <a:xfrm>
                <a:off x="5909850" y="4903950"/>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90" name="Shape 1713">
                <a:extLst>
                  <a:ext uri="{FF2B5EF4-FFF2-40B4-BE49-F238E27FC236}">
                    <a16:creationId xmlns:a16="http://schemas.microsoft.com/office/drawing/2014/main" id="{805E750F-5A1D-4B00-8E81-491D40634B6D}"/>
                  </a:ext>
                </a:extLst>
              </p:cNvPr>
              <p:cNvSpPr/>
              <p:nvPr/>
            </p:nvSpPr>
            <p:spPr>
              <a:xfrm>
                <a:off x="5909850" y="5204975"/>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91" name="Shape 1714">
                <a:extLst>
                  <a:ext uri="{FF2B5EF4-FFF2-40B4-BE49-F238E27FC236}">
                    <a16:creationId xmlns:a16="http://schemas.microsoft.com/office/drawing/2014/main" id="{91CDF601-BB70-45E2-98BD-13CE814C9EB7}"/>
                  </a:ext>
                </a:extLst>
              </p:cNvPr>
              <p:cNvSpPr/>
              <p:nvPr/>
            </p:nvSpPr>
            <p:spPr>
              <a:xfrm>
                <a:off x="6060375" y="539125"/>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92" name="Shape 1716">
                <a:extLst>
                  <a:ext uri="{FF2B5EF4-FFF2-40B4-BE49-F238E27FC236}">
                    <a16:creationId xmlns:a16="http://schemas.microsoft.com/office/drawing/2014/main" id="{9BFAA6B1-AFED-4F73-A812-C18345255648}"/>
                  </a:ext>
                </a:extLst>
              </p:cNvPr>
              <p:cNvSpPr/>
              <p:nvPr/>
            </p:nvSpPr>
            <p:spPr>
              <a:xfrm>
                <a:off x="6060375" y="99067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93" name="Shape 1718">
                <a:extLst>
                  <a:ext uri="{FF2B5EF4-FFF2-40B4-BE49-F238E27FC236}">
                    <a16:creationId xmlns:a16="http://schemas.microsoft.com/office/drawing/2014/main" id="{D92195B0-466A-483F-B491-CB2E535D9C43}"/>
                  </a:ext>
                </a:extLst>
              </p:cNvPr>
              <p:cNvSpPr/>
              <p:nvPr/>
            </p:nvSpPr>
            <p:spPr>
              <a:xfrm>
                <a:off x="6060375" y="1442200"/>
                <a:ext cx="121400" cy="121400"/>
              </a:xfrm>
              <a:custGeom>
                <a:avLst/>
                <a:gdLst/>
                <a:ahLst/>
                <a:cxnLst/>
                <a:rect l="0" t="0" r="0" b="0"/>
                <a:pathLst>
                  <a:path w="4856" h="4856" extrusionOk="0">
                    <a:moveTo>
                      <a:pt x="0" y="0"/>
                    </a:moveTo>
                    <a:lnTo>
                      <a:pt x="0" y="4856"/>
                    </a:lnTo>
                    <a:lnTo>
                      <a:pt x="4855" y="4856"/>
                    </a:lnTo>
                    <a:lnTo>
                      <a:pt x="4855" y="0"/>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294" name="Shape 1719">
                <a:extLst>
                  <a:ext uri="{FF2B5EF4-FFF2-40B4-BE49-F238E27FC236}">
                    <a16:creationId xmlns:a16="http://schemas.microsoft.com/office/drawing/2014/main" id="{695AC891-8574-459B-8940-AC193012132D}"/>
                  </a:ext>
                </a:extLst>
              </p:cNvPr>
              <p:cNvSpPr/>
              <p:nvPr/>
            </p:nvSpPr>
            <p:spPr>
              <a:xfrm>
                <a:off x="6060375" y="1592700"/>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95" name="Shape 1721">
                <a:extLst>
                  <a:ext uri="{FF2B5EF4-FFF2-40B4-BE49-F238E27FC236}">
                    <a16:creationId xmlns:a16="http://schemas.microsoft.com/office/drawing/2014/main" id="{C0BA6351-E866-4D9B-B4E6-58D18EC996CE}"/>
                  </a:ext>
                </a:extLst>
              </p:cNvPr>
              <p:cNvSpPr/>
              <p:nvPr/>
            </p:nvSpPr>
            <p:spPr>
              <a:xfrm>
                <a:off x="6060375" y="2194750"/>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96" name="Shape 1722">
                <a:extLst>
                  <a:ext uri="{FF2B5EF4-FFF2-40B4-BE49-F238E27FC236}">
                    <a16:creationId xmlns:a16="http://schemas.microsoft.com/office/drawing/2014/main" id="{0AF25EB2-B5F4-47AD-AE4F-194F5CEB7AE7}"/>
                  </a:ext>
                </a:extLst>
              </p:cNvPr>
              <p:cNvSpPr/>
              <p:nvPr/>
            </p:nvSpPr>
            <p:spPr>
              <a:xfrm>
                <a:off x="6060375" y="234527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97" name="Shape 1724">
                <a:extLst>
                  <a:ext uri="{FF2B5EF4-FFF2-40B4-BE49-F238E27FC236}">
                    <a16:creationId xmlns:a16="http://schemas.microsoft.com/office/drawing/2014/main" id="{235EF7CD-FB06-4048-92B0-6BE484B97B7C}"/>
                  </a:ext>
                </a:extLst>
              </p:cNvPr>
              <p:cNvSpPr/>
              <p:nvPr/>
            </p:nvSpPr>
            <p:spPr>
              <a:xfrm>
                <a:off x="6060375" y="2646275"/>
                <a:ext cx="121400" cy="121425"/>
              </a:xfrm>
              <a:custGeom>
                <a:avLst/>
                <a:gdLst/>
                <a:ahLst/>
                <a:cxnLst/>
                <a:rect l="0" t="0" r="0" b="0"/>
                <a:pathLst>
                  <a:path w="4856" h="4857" extrusionOk="0">
                    <a:moveTo>
                      <a:pt x="0" y="1"/>
                    </a:moveTo>
                    <a:lnTo>
                      <a:pt x="0" y="4856"/>
                    </a:lnTo>
                    <a:lnTo>
                      <a:pt x="4855" y="4856"/>
                    </a:lnTo>
                    <a:lnTo>
                      <a:pt x="4855" y="1"/>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298" name="Shape 1725">
                <a:extLst>
                  <a:ext uri="{FF2B5EF4-FFF2-40B4-BE49-F238E27FC236}">
                    <a16:creationId xmlns:a16="http://schemas.microsoft.com/office/drawing/2014/main" id="{ABBD3676-7109-46DE-9BD9-FA59A9F9CBAF}"/>
                  </a:ext>
                </a:extLst>
              </p:cNvPr>
              <p:cNvSpPr/>
              <p:nvPr/>
            </p:nvSpPr>
            <p:spPr>
              <a:xfrm>
                <a:off x="6060375" y="2796800"/>
                <a:ext cx="121400" cy="121400"/>
              </a:xfrm>
              <a:custGeom>
                <a:avLst/>
                <a:gdLst/>
                <a:ahLst/>
                <a:cxnLst/>
                <a:rect l="0" t="0" r="0" b="0"/>
                <a:pathLst>
                  <a:path w="4856" h="4856" extrusionOk="0">
                    <a:moveTo>
                      <a:pt x="0" y="0"/>
                    </a:moveTo>
                    <a:lnTo>
                      <a:pt x="0" y="4856"/>
                    </a:lnTo>
                    <a:lnTo>
                      <a:pt x="4855" y="4856"/>
                    </a:lnTo>
                    <a:lnTo>
                      <a:pt x="4855" y="0"/>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299" name="Shape 1726">
                <a:extLst>
                  <a:ext uri="{FF2B5EF4-FFF2-40B4-BE49-F238E27FC236}">
                    <a16:creationId xmlns:a16="http://schemas.microsoft.com/office/drawing/2014/main" id="{0E4DB303-8D38-486C-AB30-6CE414214E04}"/>
                  </a:ext>
                </a:extLst>
              </p:cNvPr>
              <p:cNvSpPr/>
              <p:nvPr/>
            </p:nvSpPr>
            <p:spPr>
              <a:xfrm>
                <a:off x="6060375" y="2947300"/>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00" name="Shape 1728">
                <a:extLst>
                  <a:ext uri="{FF2B5EF4-FFF2-40B4-BE49-F238E27FC236}">
                    <a16:creationId xmlns:a16="http://schemas.microsoft.com/office/drawing/2014/main" id="{6E781BC4-6DAC-4208-B76B-955749A5655A}"/>
                  </a:ext>
                </a:extLst>
              </p:cNvPr>
              <p:cNvSpPr/>
              <p:nvPr/>
            </p:nvSpPr>
            <p:spPr>
              <a:xfrm>
                <a:off x="6060375" y="324832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01" name="Shape 1729">
                <a:extLst>
                  <a:ext uri="{FF2B5EF4-FFF2-40B4-BE49-F238E27FC236}">
                    <a16:creationId xmlns:a16="http://schemas.microsoft.com/office/drawing/2014/main" id="{8B0F3834-98FF-4B8E-92D4-0A0DF1EF4A14}"/>
                  </a:ext>
                </a:extLst>
              </p:cNvPr>
              <p:cNvSpPr/>
              <p:nvPr/>
            </p:nvSpPr>
            <p:spPr>
              <a:xfrm>
                <a:off x="6060375" y="3398850"/>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02" name="Shape 1732">
                <a:extLst>
                  <a:ext uri="{FF2B5EF4-FFF2-40B4-BE49-F238E27FC236}">
                    <a16:creationId xmlns:a16="http://schemas.microsoft.com/office/drawing/2014/main" id="{A6CCFA38-354C-4E1B-A8BF-09BF43BF269B}"/>
                  </a:ext>
                </a:extLst>
              </p:cNvPr>
              <p:cNvSpPr/>
              <p:nvPr/>
            </p:nvSpPr>
            <p:spPr>
              <a:xfrm>
                <a:off x="6060375" y="4151400"/>
                <a:ext cx="121400" cy="121400"/>
              </a:xfrm>
              <a:custGeom>
                <a:avLst/>
                <a:gdLst/>
                <a:ahLst/>
                <a:cxnLst/>
                <a:rect l="0" t="0" r="0" b="0"/>
                <a:pathLst>
                  <a:path w="4856" h="4856" extrusionOk="0">
                    <a:moveTo>
                      <a:pt x="0" y="0"/>
                    </a:moveTo>
                    <a:lnTo>
                      <a:pt x="0" y="4856"/>
                    </a:lnTo>
                    <a:lnTo>
                      <a:pt x="4855" y="4856"/>
                    </a:lnTo>
                    <a:lnTo>
                      <a:pt x="4855" y="0"/>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303" name="Shape 1734">
                <a:extLst>
                  <a:ext uri="{FF2B5EF4-FFF2-40B4-BE49-F238E27FC236}">
                    <a16:creationId xmlns:a16="http://schemas.microsoft.com/office/drawing/2014/main" id="{A4AB648C-D81D-4D02-8142-23C246A0CBA7}"/>
                  </a:ext>
                </a:extLst>
              </p:cNvPr>
              <p:cNvSpPr/>
              <p:nvPr/>
            </p:nvSpPr>
            <p:spPr>
              <a:xfrm>
                <a:off x="6060375" y="4452425"/>
                <a:ext cx="121400" cy="121400"/>
              </a:xfrm>
              <a:custGeom>
                <a:avLst/>
                <a:gdLst/>
                <a:ahLst/>
                <a:cxnLst/>
                <a:rect l="0" t="0" r="0" b="0"/>
                <a:pathLst>
                  <a:path w="4856" h="4856" extrusionOk="0">
                    <a:moveTo>
                      <a:pt x="0" y="0"/>
                    </a:moveTo>
                    <a:lnTo>
                      <a:pt x="0" y="4855"/>
                    </a:lnTo>
                    <a:lnTo>
                      <a:pt x="4855" y="4855"/>
                    </a:lnTo>
                    <a:lnTo>
                      <a:pt x="4855" y="0"/>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304" name="Shape 1735">
                <a:extLst>
                  <a:ext uri="{FF2B5EF4-FFF2-40B4-BE49-F238E27FC236}">
                    <a16:creationId xmlns:a16="http://schemas.microsoft.com/office/drawing/2014/main" id="{36BEEA57-1D07-4B0E-902A-59BD77F7385E}"/>
                  </a:ext>
                </a:extLst>
              </p:cNvPr>
              <p:cNvSpPr/>
              <p:nvPr/>
            </p:nvSpPr>
            <p:spPr>
              <a:xfrm>
                <a:off x="6060375" y="460292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dirty="0"/>
              </a:p>
            </p:txBody>
          </p:sp>
          <p:sp>
            <p:nvSpPr>
              <p:cNvPr id="305" name="Shape 1736">
                <a:extLst>
                  <a:ext uri="{FF2B5EF4-FFF2-40B4-BE49-F238E27FC236}">
                    <a16:creationId xmlns:a16="http://schemas.microsoft.com/office/drawing/2014/main" id="{0AA4F19C-A6ED-421C-8ECF-4563D0019EEF}"/>
                  </a:ext>
                </a:extLst>
              </p:cNvPr>
              <p:cNvSpPr/>
              <p:nvPr userDrawn="1"/>
            </p:nvSpPr>
            <p:spPr>
              <a:xfrm>
                <a:off x="6060375" y="4903950"/>
                <a:ext cx="121400" cy="121400"/>
              </a:xfrm>
              <a:custGeom>
                <a:avLst/>
                <a:gdLst/>
                <a:ahLst/>
                <a:cxnLst/>
                <a:rect l="0" t="0" r="0" b="0"/>
                <a:pathLst>
                  <a:path w="4856" h="4856" extrusionOk="0">
                    <a:moveTo>
                      <a:pt x="0" y="1"/>
                    </a:moveTo>
                    <a:lnTo>
                      <a:pt x="0" y="4856"/>
                    </a:lnTo>
                    <a:lnTo>
                      <a:pt x="4855" y="4856"/>
                    </a:lnTo>
                    <a:lnTo>
                      <a:pt x="4855" y="1"/>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306" name="Shape 1737">
                <a:extLst>
                  <a:ext uri="{FF2B5EF4-FFF2-40B4-BE49-F238E27FC236}">
                    <a16:creationId xmlns:a16="http://schemas.microsoft.com/office/drawing/2014/main" id="{99B7732E-92FA-490F-A30D-B9EEF14A2032}"/>
                  </a:ext>
                </a:extLst>
              </p:cNvPr>
              <p:cNvSpPr/>
              <p:nvPr userDrawn="1"/>
            </p:nvSpPr>
            <p:spPr>
              <a:xfrm>
                <a:off x="6060375" y="5054450"/>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07" name="Shape 1740">
                <a:extLst>
                  <a:ext uri="{FF2B5EF4-FFF2-40B4-BE49-F238E27FC236}">
                    <a16:creationId xmlns:a16="http://schemas.microsoft.com/office/drawing/2014/main" id="{CED299E3-BF51-4649-A449-68CD0F2A2DAF}"/>
                  </a:ext>
                </a:extLst>
              </p:cNvPr>
              <p:cNvSpPr/>
              <p:nvPr/>
            </p:nvSpPr>
            <p:spPr>
              <a:xfrm>
                <a:off x="6210875" y="539125"/>
                <a:ext cx="121400" cy="121425"/>
              </a:xfrm>
              <a:custGeom>
                <a:avLst/>
                <a:gdLst/>
                <a:ahLst/>
                <a:cxnLst/>
                <a:rect l="0" t="0" r="0" b="0"/>
                <a:pathLst>
                  <a:path w="4856" h="4857" extrusionOk="0">
                    <a:moveTo>
                      <a:pt x="1" y="1"/>
                    </a:moveTo>
                    <a:lnTo>
                      <a:pt x="1" y="4856"/>
                    </a:lnTo>
                    <a:lnTo>
                      <a:pt x="4856" y="4856"/>
                    </a:lnTo>
                    <a:lnTo>
                      <a:pt x="4856" y="1"/>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308" name="Shape 1742">
                <a:extLst>
                  <a:ext uri="{FF2B5EF4-FFF2-40B4-BE49-F238E27FC236}">
                    <a16:creationId xmlns:a16="http://schemas.microsoft.com/office/drawing/2014/main" id="{EAFBF1AA-C68C-4D65-84F5-F7CAB2AA34F5}"/>
                  </a:ext>
                </a:extLst>
              </p:cNvPr>
              <p:cNvSpPr/>
              <p:nvPr userDrawn="1"/>
            </p:nvSpPr>
            <p:spPr>
              <a:xfrm>
                <a:off x="6210875" y="114117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09" name="Shape 1744">
                <a:extLst>
                  <a:ext uri="{FF2B5EF4-FFF2-40B4-BE49-F238E27FC236}">
                    <a16:creationId xmlns:a16="http://schemas.microsoft.com/office/drawing/2014/main" id="{4C2CE747-9F2D-4118-8614-AE46DF139E86}"/>
                  </a:ext>
                </a:extLst>
              </p:cNvPr>
              <p:cNvSpPr/>
              <p:nvPr/>
            </p:nvSpPr>
            <p:spPr>
              <a:xfrm>
                <a:off x="6210875" y="1592700"/>
                <a:ext cx="121400" cy="121425"/>
              </a:xfrm>
              <a:custGeom>
                <a:avLst/>
                <a:gdLst/>
                <a:ahLst/>
                <a:cxnLst/>
                <a:rect l="0" t="0" r="0" b="0"/>
                <a:pathLst>
                  <a:path w="4856" h="4857" extrusionOk="0">
                    <a:moveTo>
                      <a:pt x="1" y="1"/>
                    </a:moveTo>
                    <a:lnTo>
                      <a:pt x="1" y="4856"/>
                    </a:lnTo>
                    <a:lnTo>
                      <a:pt x="4856" y="4856"/>
                    </a:lnTo>
                    <a:lnTo>
                      <a:pt x="4856" y="1"/>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310" name="Shape 1745">
                <a:extLst>
                  <a:ext uri="{FF2B5EF4-FFF2-40B4-BE49-F238E27FC236}">
                    <a16:creationId xmlns:a16="http://schemas.microsoft.com/office/drawing/2014/main" id="{866EA33F-B7C5-42DC-A52B-850E0586209D}"/>
                  </a:ext>
                </a:extLst>
              </p:cNvPr>
              <p:cNvSpPr/>
              <p:nvPr/>
            </p:nvSpPr>
            <p:spPr>
              <a:xfrm>
                <a:off x="6210875" y="1893725"/>
                <a:ext cx="121400" cy="121400"/>
              </a:xfrm>
              <a:custGeom>
                <a:avLst/>
                <a:gdLst/>
                <a:ahLst/>
                <a:cxnLst/>
                <a:rect l="0" t="0" r="0" b="0"/>
                <a:pathLst>
                  <a:path w="4856" h="4856" extrusionOk="0">
                    <a:moveTo>
                      <a:pt x="1" y="1"/>
                    </a:moveTo>
                    <a:lnTo>
                      <a:pt x="1" y="4856"/>
                    </a:lnTo>
                    <a:lnTo>
                      <a:pt x="4856" y="4856"/>
                    </a:lnTo>
                    <a:lnTo>
                      <a:pt x="4856" y="1"/>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311" name="Shape 1749">
                <a:extLst>
                  <a:ext uri="{FF2B5EF4-FFF2-40B4-BE49-F238E27FC236}">
                    <a16:creationId xmlns:a16="http://schemas.microsoft.com/office/drawing/2014/main" id="{58CD49ED-5595-4F78-B630-E6E94DF5464B}"/>
                  </a:ext>
                </a:extLst>
              </p:cNvPr>
              <p:cNvSpPr/>
              <p:nvPr/>
            </p:nvSpPr>
            <p:spPr>
              <a:xfrm>
                <a:off x="6210875" y="2796800"/>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12" name="Shape 1750">
                <a:extLst>
                  <a:ext uri="{FF2B5EF4-FFF2-40B4-BE49-F238E27FC236}">
                    <a16:creationId xmlns:a16="http://schemas.microsoft.com/office/drawing/2014/main" id="{A169B8B9-E338-4D96-BCEF-803E762CF8F7}"/>
                  </a:ext>
                </a:extLst>
              </p:cNvPr>
              <p:cNvSpPr/>
              <p:nvPr/>
            </p:nvSpPr>
            <p:spPr>
              <a:xfrm>
                <a:off x="6210875" y="3097825"/>
                <a:ext cx="121400" cy="121400"/>
              </a:xfrm>
              <a:custGeom>
                <a:avLst/>
                <a:gdLst/>
                <a:ahLst/>
                <a:cxnLst/>
                <a:rect l="0" t="0" r="0" b="0"/>
                <a:pathLst>
                  <a:path w="4856" h="4856" extrusionOk="0">
                    <a:moveTo>
                      <a:pt x="1" y="0"/>
                    </a:moveTo>
                    <a:lnTo>
                      <a:pt x="1" y="4855"/>
                    </a:lnTo>
                    <a:lnTo>
                      <a:pt x="4856" y="4855"/>
                    </a:lnTo>
                    <a:lnTo>
                      <a:pt x="4856" y="0"/>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313" name="Shape 1753">
                <a:extLst>
                  <a:ext uri="{FF2B5EF4-FFF2-40B4-BE49-F238E27FC236}">
                    <a16:creationId xmlns:a16="http://schemas.microsoft.com/office/drawing/2014/main" id="{CA3AFB4D-5E07-41F6-AD72-3B833F2B6622}"/>
                  </a:ext>
                </a:extLst>
              </p:cNvPr>
              <p:cNvSpPr/>
              <p:nvPr/>
            </p:nvSpPr>
            <p:spPr>
              <a:xfrm>
                <a:off x="6210875" y="4000875"/>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14" name="Shape 1757">
                <a:extLst>
                  <a:ext uri="{FF2B5EF4-FFF2-40B4-BE49-F238E27FC236}">
                    <a16:creationId xmlns:a16="http://schemas.microsoft.com/office/drawing/2014/main" id="{0C17BD22-58F6-4C60-9825-A374DDDF9208}"/>
                  </a:ext>
                </a:extLst>
              </p:cNvPr>
              <p:cNvSpPr/>
              <p:nvPr/>
            </p:nvSpPr>
            <p:spPr>
              <a:xfrm>
                <a:off x="6210875" y="4602925"/>
                <a:ext cx="121400" cy="121400"/>
              </a:xfrm>
              <a:custGeom>
                <a:avLst/>
                <a:gdLst/>
                <a:ahLst/>
                <a:cxnLst/>
                <a:rect l="0" t="0" r="0" b="0"/>
                <a:pathLst>
                  <a:path w="4856" h="4856" extrusionOk="0">
                    <a:moveTo>
                      <a:pt x="1" y="1"/>
                    </a:moveTo>
                    <a:lnTo>
                      <a:pt x="1" y="4856"/>
                    </a:lnTo>
                    <a:lnTo>
                      <a:pt x="4856" y="4856"/>
                    </a:lnTo>
                    <a:lnTo>
                      <a:pt x="4856" y="1"/>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315" name="Shape 1759">
                <a:extLst>
                  <a:ext uri="{FF2B5EF4-FFF2-40B4-BE49-F238E27FC236}">
                    <a16:creationId xmlns:a16="http://schemas.microsoft.com/office/drawing/2014/main" id="{98116675-70BE-4B0C-BC98-0BF722AB74CB}"/>
                  </a:ext>
                </a:extLst>
              </p:cNvPr>
              <p:cNvSpPr/>
              <p:nvPr/>
            </p:nvSpPr>
            <p:spPr>
              <a:xfrm>
                <a:off x="6210875" y="5054450"/>
                <a:ext cx="121400" cy="121425"/>
              </a:xfrm>
              <a:custGeom>
                <a:avLst/>
                <a:gdLst/>
                <a:ahLst/>
                <a:cxnLst/>
                <a:rect l="0" t="0" r="0" b="0"/>
                <a:pathLst>
                  <a:path w="4856" h="4857" extrusionOk="0">
                    <a:moveTo>
                      <a:pt x="1" y="1"/>
                    </a:moveTo>
                    <a:lnTo>
                      <a:pt x="1" y="4856"/>
                    </a:lnTo>
                    <a:lnTo>
                      <a:pt x="4856" y="4856"/>
                    </a:lnTo>
                    <a:lnTo>
                      <a:pt x="4856" y="1"/>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grpSp>
        <p:grpSp>
          <p:nvGrpSpPr>
            <p:cNvPr id="225" name="Shape 1789">
              <a:extLst>
                <a:ext uri="{FF2B5EF4-FFF2-40B4-BE49-F238E27FC236}">
                  <a16:creationId xmlns:a16="http://schemas.microsoft.com/office/drawing/2014/main" id="{1095D29F-0239-4669-838E-104369CA0E02}"/>
                </a:ext>
              </a:extLst>
            </p:cNvPr>
            <p:cNvGrpSpPr/>
            <p:nvPr userDrawn="1"/>
          </p:nvGrpSpPr>
          <p:grpSpPr>
            <a:xfrm rot="10800000">
              <a:off x="8120841" y="28707"/>
              <a:ext cx="702397" cy="5086302"/>
              <a:chOff x="5608825" y="238125"/>
              <a:chExt cx="723450" cy="5238750"/>
            </a:xfrm>
            <a:solidFill>
              <a:schemeClr val="bg1">
                <a:lumMod val="65000"/>
              </a:schemeClr>
            </a:solidFill>
          </p:grpSpPr>
          <p:sp>
            <p:nvSpPr>
              <p:cNvPr id="226" name="Shape 1790">
                <a:extLst>
                  <a:ext uri="{FF2B5EF4-FFF2-40B4-BE49-F238E27FC236}">
                    <a16:creationId xmlns:a16="http://schemas.microsoft.com/office/drawing/2014/main" id="{B1E2701A-8E7E-48C0-B0C6-F391DEFF96FE}"/>
                  </a:ext>
                </a:extLst>
              </p:cNvPr>
              <p:cNvSpPr/>
              <p:nvPr/>
            </p:nvSpPr>
            <p:spPr>
              <a:xfrm>
                <a:off x="5608825" y="388625"/>
                <a:ext cx="121400" cy="121400"/>
              </a:xfrm>
              <a:custGeom>
                <a:avLst/>
                <a:gdLst/>
                <a:ahLst/>
                <a:cxnLst/>
                <a:rect l="0" t="0" r="0" b="0"/>
                <a:pathLst>
                  <a:path w="4856" h="4856" extrusionOk="0">
                    <a:moveTo>
                      <a:pt x="1" y="0"/>
                    </a:moveTo>
                    <a:lnTo>
                      <a:pt x="1" y="4856"/>
                    </a:lnTo>
                    <a:lnTo>
                      <a:pt x="4856" y="4856"/>
                    </a:lnTo>
                    <a:lnTo>
                      <a:pt x="4856" y="0"/>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227" name="Shape 1791">
                <a:extLst>
                  <a:ext uri="{FF2B5EF4-FFF2-40B4-BE49-F238E27FC236}">
                    <a16:creationId xmlns:a16="http://schemas.microsoft.com/office/drawing/2014/main" id="{A6CC2511-7D0C-4179-9587-8E831DDE0EF1}"/>
                  </a:ext>
                </a:extLst>
              </p:cNvPr>
              <p:cNvSpPr/>
              <p:nvPr/>
            </p:nvSpPr>
            <p:spPr>
              <a:xfrm>
                <a:off x="5608825" y="234527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28" name="Shape 1792">
                <a:extLst>
                  <a:ext uri="{FF2B5EF4-FFF2-40B4-BE49-F238E27FC236}">
                    <a16:creationId xmlns:a16="http://schemas.microsoft.com/office/drawing/2014/main" id="{9065D160-6A9B-44D9-96BC-0A63359B36B0}"/>
                  </a:ext>
                </a:extLst>
              </p:cNvPr>
              <p:cNvSpPr/>
              <p:nvPr/>
            </p:nvSpPr>
            <p:spPr>
              <a:xfrm>
                <a:off x="5608825" y="2796800"/>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29" name="Shape 1793">
                <a:extLst>
                  <a:ext uri="{FF2B5EF4-FFF2-40B4-BE49-F238E27FC236}">
                    <a16:creationId xmlns:a16="http://schemas.microsoft.com/office/drawing/2014/main" id="{D0FF8E90-DCB2-4BC9-8720-5820D0BEF1E4}"/>
                  </a:ext>
                </a:extLst>
              </p:cNvPr>
              <p:cNvSpPr/>
              <p:nvPr/>
            </p:nvSpPr>
            <p:spPr>
              <a:xfrm>
                <a:off x="5608825" y="4151400"/>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30" name="Shape 1794">
                <a:extLst>
                  <a:ext uri="{FF2B5EF4-FFF2-40B4-BE49-F238E27FC236}">
                    <a16:creationId xmlns:a16="http://schemas.microsoft.com/office/drawing/2014/main" id="{B63B8573-B7CD-4297-A547-8EC92028BED0}"/>
                  </a:ext>
                </a:extLst>
              </p:cNvPr>
              <p:cNvSpPr/>
              <p:nvPr/>
            </p:nvSpPr>
            <p:spPr>
              <a:xfrm>
                <a:off x="5759350" y="388625"/>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31" name="Shape 1795">
                <a:extLst>
                  <a:ext uri="{FF2B5EF4-FFF2-40B4-BE49-F238E27FC236}">
                    <a16:creationId xmlns:a16="http://schemas.microsoft.com/office/drawing/2014/main" id="{EB7ED15D-E56A-43E7-A557-18434B3F4251}"/>
                  </a:ext>
                </a:extLst>
              </p:cNvPr>
              <p:cNvSpPr/>
              <p:nvPr/>
            </p:nvSpPr>
            <p:spPr>
              <a:xfrm>
                <a:off x="5759350" y="689650"/>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32" name="Shape 1796">
                <a:extLst>
                  <a:ext uri="{FF2B5EF4-FFF2-40B4-BE49-F238E27FC236}">
                    <a16:creationId xmlns:a16="http://schemas.microsoft.com/office/drawing/2014/main" id="{5BF9201E-644F-4EDA-AB5E-9FC9420C4ACC}"/>
                  </a:ext>
                </a:extLst>
              </p:cNvPr>
              <p:cNvSpPr/>
              <p:nvPr/>
            </p:nvSpPr>
            <p:spPr>
              <a:xfrm>
                <a:off x="5759350" y="99067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33" name="Shape 1797">
                <a:extLst>
                  <a:ext uri="{FF2B5EF4-FFF2-40B4-BE49-F238E27FC236}">
                    <a16:creationId xmlns:a16="http://schemas.microsoft.com/office/drawing/2014/main" id="{549028EC-DEB7-486E-91AD-1EB376B3CBB2}"/>
                  </a:ext>
                </a:extLst>
              </p:cNvPr>
              <p:cNvSpPr/>
              <p:nvPr/>
            </p:nvSpPr>
            <p:spPr>
              <a:xfrm>
                <a:off x="5759350" y="1592700"/>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34" name="Shape 1798">
                <a:extLst>
                  <a:ext uri="{FF2B5EF4-FFF2-40B4-BE49-F238E27FC236}">
                    <a16:creationId xmlns:a16="http://schemas.microsoft.com/office/drawing/2014/main" id="{FAEF9658-267A-48FA-9657-28DA5929F0B5}"/>
                  </a:ext>
                </a:extLst>
              </p:cNvPr>
              <p:cNvSpPr/>
              <p:nvPr/>
            </p:nvSpPr>
            <p:spPr>
              <a:xfrm>
                <a:off x="5759350" y="1743225"/>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35" name="Shape 1799">
                <a:extLst>
                  <a:ext uri="{FF2B5EF4-FFF2-40B4-BE49-F238E27FC236}">
                    <a16:creationId xmlns:a16="http://schemas.microsoft.com/office/drawing/2014/main" id="{7848DE72-92C8-4DE6-993B-6718D1395D5F}"/>
                  </a:ext>
                </a:extLst>
              </p:cNvPr>
              <p:cNvSpPr/>
              <p:nvPr/>
            </p:nvSpPr>
            <p:spPr>
              <a:xfrm>
                <a:off x="5759350" y="2044250"/>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36" name="Shape 1800">
                <a:extLst>
                  <a:ext uri="{FF2B5EF4-FFF2-40B4-BE49-F238E27FC236}">
                    <a16:creationId xmlns:a16="http://schemas.microsoft.com/office/drawing/2014/main" id="{6228717A-EF97-4939-9DFC-DED5A6F46785}"/>
                  </a:ext>
                </a:extLst>
              </p:cNvPr>
              <p:cNvSpPr/>
              <p:nvPr/>
            </p:nvSpPr>
            <p:spPr>
              <a:xfrm>
                <a:off x="5759350" y="2194750"/>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37" name="Shape 1801">
                <a:extLst>
                  <a:ext uri="{FF2B5EF4-FFF2-40B4-BE49-F238E27FC236}">
                    <a16:creationId xmlns:a16="http://schemas.microsoft.com/office/drawing/2014/main" id="{0734F95A-9CE5-4CE7-AEA1-AAC79CF7C4DA}"/>
                  </a:ext>
                </a:extLst>
              </p:cNvPr>
              <p:cNvSpPr/>
              <p:nvPr/>
            </p:nvSpPr>
            <p:spPr>
              <a:xfrm>
                <a:off x="5759350" y="2345275"/>
                <a:ext cx="121400" cy="121400"/>
              </a:xfrm>
              <a:custGeom>
                <a:avLst/>
                <a:gdLst/>
                <a:ahLst/>
                <a:cxnLst/>
                <a:rect l="0" t="0" r="0" b="0"/>
                <a:pathLst>
                  <a:path w="4856" h="4856" extrusionOk="0">
                    <a:moveTo>
                      <a:pt x="0" y="0"/>
                    </a:moveTo>
                    <a:lnTo>
                      <a:pt x="0" y="4855"/>
                    </a:lnTo>
                    <a:lnTo>
                      <a:pt x="4855" y="4855"/>
                    </a:lnTo>
                    <a:lnTo>
                      <a:pt x="4855" y="0"/>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238" name="Shape 1802">
                <a:extLst>
                  <a:ext uri="{FF2B5EF4-FFF2-40B4-BE49-F238E27FC236}">
                    <a16:creationId xmlns:a16="http://schemas.microsoft.com/office/drawing/2014/main" id="{4DA28984-2F81-4A45-8C3C-2C1CDCEC0FD1}"/>
                  </a:ext>
                </a:extLst>
              </p:cNvPr>
              <p:cNvSpPr/>
              <p:nvPr/>
            </p:nvSpPr>
            <p:spPr>
              <a:xfrm>
                <a:off x="5759350" y="2947300"/>
                <a:ext cx="121400" cy="121425"/>
              </a:xfrm>
              <a:custGeom>
                <a:avLst/>
                <a:gdLst/>
                <a:ahLst/>
                <a:cxnLst/>
                <a:rect l="0" t="0" r="0" b="0"/>
                <a:pathLst>
                  <a:path w="4856" h="4857" extrusionOk="0">
                    <a:moveTo>
                      <a:pt x="0" y="1"/>
                    </a:moveTo>
                    <a:lnTo>
                      <a:pt x="0" y="4856"/>
                    </a:lnTo>
                    <a:lnTo>
                      <a:pt x="4855" y="4856"/>
                    </a:lnTo>
                    <a:lnTo>
                      <a:pt x="4855" y="1"/>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239" name="Shape 1803">
                <a:extLst>
                  <a:ext uri="{FF2B5EF4-FFF2-40B4-BE49-F238E27FC236}">
                    <a16:creationId xmlns:a16="http://schemas.microsoft.com/office/drawing/2014/main" id="{951BB934-9C3B-49A8-BCEE-7674901847CB}"/>
                  </a:ext>
                </a:extLst>
              </p:cNvPr>
              <p:cNvSpPr/>
              <p:nvPr/>
            </p:nvSpPr>
            <p:spPr>
              <a:xfrm>
                <a:off x="5759350" y="309782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40" name="Shape 1804">
                <a:extLst>
                  <a:ext uri="{FF2B5EF4-FFF2-40B4-BE49-F238E27FC236}">
                    <a16:creationId xmlns:a16="http://schemas.microsoft.com/office/drawing/2014/main" id="{42FBF039-3954-4885-8AD3-9C5B281999F3}"/>
                  </a:ext>
                </a:extLst>
              </p:cNvPr>
              <p:cNvSpPr/>
              <p:nvPr/>
            </p:nvSpPr>
            <p:spPr>
              <a:xfrm>
                <a:off x="5759350" y="324832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41" name="Shape 1805">
                <a:extLst>
                  <a:ext uri="{FF2B5EF4-FFF2-40B4-BE49-F238E27FC236}">
                    <a16:creationId xmlns:a16="http://schemas.microsoft.com/office/drawing/2014/main" id="{A0FBB19F-336B-433D-B629-7FBD0D38D49A}"/>
                  </a:ext>
                </a:extLst>
              </p:cNvPr>
              <p:cNvSpPr/>
              <p:nvPr/>
            </p:nvSpPr>
            <p:spPr>
              <a:xfrm>
                <a:off x="5759350" y="3850375"/>
                <a:ext cx="121400" cy="121400"/>
              </a:xfrm>
              <a:custGeom>
                <a:avLst/>
                <a:gdLst/>
                <a:ahLst/>
                <a:cxnLst/>
                <a:rect l="0" t="0" r="0" b="0"/>
                <a:pathLst>
                  <a:path w="4856" h="4856" extrusionOk="0">
                    <a:moveTo>
                      <a:pt x="0" y="0"/>
                    </a:moveTo>
                    <a:lnTo>
                      <a:pt x="0" y="4856"/>
                    </a:lnTo>
                    <a:lnTo>
                      <a:pt x="4855" y="4856"/>
                    </a:lnTo>
                    <a:lnTo>
                      <a:pt x="4855" y="0"/>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242" name="Shape 1806">
                <a:extLst>
                  <a:ext uri="{FF2B5EF4-FFF2-40B4-BE49-F238E27FC236}">
                    <a16:creationId xmlns:a16="http://schemas.microsoft.com/office/drawing/2014/main" id="{4450093E-14AC-4B1C-AD41-6AEE6EABCD50}"/>
                  </a:ext>
                </a:extLst>
              </p:cNvPr>
              <p:cNvSpPr/>
              <p:nvPr/>
            </p:nvSpPr>
            <p:spPr>
              <a:xfrm>
                <a:off x="5759350" y="4000875"/>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43" name="Shape 1807">
                <a:extLst>
                  <a:ext uri="{FF2B5EF4-FFF2-40B4-BE49-F238E27FC236}">
                    <a16:creationId xmlns:a16="http://schemas.microsoft.com/office/drawing/2014/main" id="{E40A0F36-57A5-48AF-B8FE-87C207DF3411}"/>
                  </a:ext>
                </a:extLst>
              </p:cNvPr>
              <p:cNvSpPr/>
              <p:nvPr/>
            </p:nvSpPr>
            <p:spPr>
              <a:xfrm>
                <a:off x="5759350" y="445242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44" name="Shape 1808">
                <a:extLst>
                  <a:ext uri="{FF2B5EF4-FFF2-40B4-BE49-F238E27FC236}">
                    <a16:creationId xmlns:a16="http://schemas.microsoft.com/office/drawing/2014/main" id="{357D5A96-75FF-4F75-A53B-7E7F24A4ADAA}"/>
                  </a:ext>
                </a:extLst>
              </p:cNvPr>
              <p:cNvSpPr/>
              <p:nvPr/>
            </p:nvSpPr>
            <p:spPr>
              <a:xfrm>
                <a:off x="5759350" y="460292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45" name="Shape 1809">
                <a:extLst>
                  <a:ext uri="{FF2B5EF4-FFF2-40B4-BE49-F238E27FC236}">
                    <a16:creationId xmlns:a16="http://schemas.microsoft.com/office/drawing/2014/main" id="{97BBCD9D-EE1E-48B1-9605-A5BB8B1988D8}"/>
                  </a:ext>
                </a:extLst>
              </p:cNvPr>
              <p:cNvSpPr/>
              <p:nvPr/>
            </p:nvSpPr>
            <p:spPr>
              <a:xfrm>
                <a:off x="5759350" y="4753450"/>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46" name="Shape 1810">
                <a:extLst>
                  <a:ext uri="{FF2B5EF4-FFF2-40B4-BE49-F238E27FC236}">
                    <a16:creationId xmlns:a16="http://schemas.microsoft.com/office/drawing/2014/main" id="{D5596EB8-7BBE-42EE-8C75-91FCBD8D5166}"/>
                  </a:ext>
                </a:extLst>
              </p:cNvPr>
              <p:cNvSpPr/>
              <p:nvPr/>
            </p:nvSpPr>
            <p:spPr>
              <a:xfrm>
                <a:off x="5759350" y="5054450"/>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47" name="Shape 1811">
                <a:extLst>
                  <a:ext uri="{FF2B5EF4-FFF2-40B4-BE49-F238E27FC236}">
                    <a16:creationId xmlns:a16="http://schemas.microsoft.com/office/drawing/2014/main" id="{0D0239C0-50E3-41A3-A667-A255422ACD5D}"/>
                  </a:ext>
                </a:extLst>
              </p:cNvPr>
              <p:cNvSpPr/>
              <p:nvPr/>
            </p:nvSpPr>
            <p:spPr>
              <a:xfrm>
                <a:off x="5909850" y="23812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48" name="Shape 1812">
                <a:extLst>
                  <a:ext uri="{FF2B5EF4-FFF2-40B4-BE49-F238E27FC236}">
                    <a16:creationId xmlns:a16="http://schemas.microsoft.com/office/drawing/2014/main" id="{1C7D4D0A-3EB6-4C58-AB44-D9A03D3D5AEF}"/>
                  </a:ext>
                </a:extLst>
              </p:cNvPr>
              <p:cNvSpPr/>
              <p:nvPr/>
            </p:nvSpPr>
            <p:spPr>
              <a:xfrm>
                <a:off x="5909850" y="539125"/>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49" name="Shape 1813">
                <a:extLst>
                  <a:ext uri="{FF2B5EF4-FFF2-40B4-BE49-F238E27FC236}">
                    <a16:creationId xmlns:a16="http://schemas.microsoft.com/office/drawing/2014/main" id="{2BB2EABA-FF58-4DEF-8F88-BB2498849EFF}"/>
                  </a:ext>
                </a:extLst>
              </p:cNvPr>
              <p:cNvSpPr/>
              <p:nvPr/>
            </p:nvSpPr>
            <p:spPr>
              <a:xfrm>
                <a:off x="5909850" y="840150"/>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50" name="Shape 1815">
                <a:extLst>
                  <a:ext uri="{FF2B5EF4-FFF2-40B4-BE49-F238E27FC236}">
                    <a16:creationId xmlns:a16="http://schemas.microsoft.com/office/drawing/2014/main" id="{72AF572D-4252-45B9-9FCC-50F48E33A060}"/>
                  </a:ext>
                </a:extLst>
              </p:cNvPr>
              <p:cNvSpPr/>
              <p:nvPr/>
            </p:nvSpPr>
            <p:spPr>
              <a:xfrm>
                <a:off x="5909850" y="1592700"/>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51" name="Shape 1816">
                <a:extLst>
                  <a:ext uri="{FF2B5EF4-FFF2-40B4-BE49-F238E27FC236}">
                    <a16:creationId xmlns:a16="http://schemas.microsoft.com/office/drawing/2014/main" id="{40032F57-86F0-4325-973D-C337CFE642F5}"/>
                  </a:ext>
                </a:extLst>
              </p:cNvPr>
              <p:cNvSpPr/>
              <p:nvPr/>
            </p:nvSpPr>
            <p:spPr>
              <a:xfrm>
                <a:off x="5909850" y="2194750"/>
                <a:ext cx="121400" cy="121400"/>
              </a:xfrm>
              <a:custGeom>
                <a:avLst/>
                <a:gdLst/>
                <a:ahLst/>
                <a:cxnLst/>
                <a:rect l="0" t="0" r="0" b="0"/>
                <a:pathLst>
                  <a:path w="4856" h="4856" extrusionOk="0">
                    <a:moveTo>
                      <a:pt x="1" y="1"/>
                    </a:moveTo>
                    <a:lnTo>
                      <a:pt x="1" y="4856"/>
                    </a:lnTo>
                    <a:lnTo>
                      <a:pt x="4856" y="4856"/>
                    </a:lnTo>
                    <a:lnTo>
                      <a:pt x="4856" y="1"/>
                    </a:lnTo>
                    <a:close/>
                  </a:path>
                </a:pathLst>
              </a:custGeom>
              <a:solidFill>
                <a:srgbClr val="A5E1FF"/>
              </a:solidFill>
              <a:ln>
                <a:noFill/>
              </a:ln>
            </p:spPr>
            <p:txBody>
              <a:bodyPr wrap="square" lIns="91425" tIns="91425" rIns="91425" bIns="91425" anchor="ctr" anchorCtr="0">
                <a:noAutofit/>
              </a:bodyPr>
              <a:lstStyle/>
              <a:p>
                <a:pPr lvl="0">
                  <a:spcBef>
                    <a:spcPts val="0"/>
                  </a:spcBef>
                  <a:buNone/>
                </a:pPr>
                <a:endParaRPr sz="2489" dirty="0">
                  <a:solidFill>
                    <a:srgbClr val="23B6FF"/>
                  </a:solidFill>
                </a:endParaRPr>
              </a:p>
            </p:txBody>
          </p:sp>
          <p:sp>
            <p:nvSpPr>
              <p:cNvPr id="252" name="Shape 1817">
                <a:extLst>
                  <a:ext uri="{FF2B5EF4-FFF2-40B4-BE49-F238E27FC236}">
                    <a16:creationId xmlns:a16="http://schemas.microsoft.com/office/drawing/2014/main" id="{4C0FF2DF-3D15-4EB3-92D3-A7068CF213CA}"/>
                  </a:ext>
                </a:extLst>
              </p:cNvPr>
              <p:cNvSpPr/>
              <p:nvPr/>
            </p:nvSpPr>
            <p:spPr>
              <a:xfrm>
                <a:off x="5909850" y="234527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dirty="0"/>
              </a:p>
            </p:txBody>
          </p:sp>
          <p:sp>
            <p:nvSpPr>
              <p:cNvPr id="253" name="Shape 1818">
                <a:extLst>
                  <a:ext uri="{FF2B5EF4-FFF2-40B4-BE49-F238E27FC236}">
                    <a16:creationId xmlns:a16="http://schemas.microsoft.com/office/drawing/2014/main" id="{E7FC278F-1301-4A12-A65A-71ACA8B69FB5}"/>
                  </a:ext>
                </a:extLst>
              </p:cNvPr>
              <p:cNvSpPr/>
              <p:nvPr/>
            </p:nvSpPr>
            <p:spPr>
              <a:xfrm>
                <a:off x="5909850" y="249577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54" name="Shape 1819">
                <a:extLst>
                  <a:ext uri="{FF2B5EF4-FFF2-40B4-BE49-F238E27FC236}">
                    <a16:creationId xmlns:a16="http://schemas.microsoft.com/office/drawing/2014/main" id="{52388DE0-127E-4CD1-BA20-A4ACAC7F9F74}"/>
                  </a:ext>
                </a:extLst>
              </p:cNvPr>
              <p:cNvSpPr/>
              <p:nvPr/>
            </p:nvSpPr>
            <p:spPr>
              <a:xfrm>
                <a:off x="5909850" y="3398850"/>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55" name="Shape 1820">
                <a:extLst>
                  <a:ext uri="{FF2B5EF4-FFF2-40B4-BE49-F238E27FC236}">
                    <a16:creationId xmlns:a16="http://schemas.microsoft.com/office/drawing/2014/main" id="{57FB56D9-FB9F-4A8A-8BD1-4D9D7A98A5D5}"/>
                  </a:ext>
                </a:extLst>
              </p:cNvPr>
              <p:cNvSpPr/>
              <p:nvPr/>
            </p:nvSpPr>
            <p:spPr>
              <a:xfrm>
                <a:off x="5909850" y="4151401"/>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56" name="Shape 1822">
                <a:extLst>
                  <a:ext uri="{FF2B5EF4-FFF2-40B4-BE49-F238E27FC236}">
                    <a16:creationId xmlns:a16="http://schemas.microsoft.com/office/drawing/2014/main" id="{E83FE138-E524-4E67-8CA1-C52C9B824F39}"/>
                  </a:ext>
                </a:extLst>
              </p:cNvPr>
              <p:cNvSpPr/>
              <p:nvPr/>
            </p:nvSpPr>
            <p:spPr>
              <a:xfrm>
                <a:off x="5909850" y="4753450"/>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57" name="Shape 1823">
                <a:extLst>
                  <a:ext uri="{FF2B5EF4-FFF2-40B4-BE49-F238E27FC236}">
                    <a16:creationId xmlns:a16="http://schemas.microsoft.com/office/drawing/2014/main" id="{17714B9D-990F-4E67-A4A9-FEA6F16FB9E2}"/>
                  </a:ext>
                </a:extLst>
              </p:cNvPr>
              <p:cNvSpPr/>
              <p:nvPr/>
            </p:nvSpPr>
            <p:spPr>
              <a:xfrm>
                <a:off x="5909850" y="535547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58" name="Shape 1825">
                <a:extLst>
                  <a:ext uri="{FF2B5EF4-FFF2-40B4-BE49-F238E27FC236}">
                    <a16:creationId xmlns:a16="http://schemas.microsoft.com/office/drawing/2014/main" id="{996EE576-B8B8-40AD-BA6B-E0F74B91724E}"/>
                  </a:ext>
                </a:extLst>
              </p:cNvPr>
              <p:cNvSpPr/>
              <p:nvPr/>
            </p:nvSpPr>
            <p:spPr>
              <a:xfrm>
                <a:off x="6060375" y="388625"/>
                <a:ext cx="121400" cy="121400"/>
              </a:xfrm>
              <a:custGeom>
                <a:avLst/>
                <a:gdLst/>
                <a:ahLst/>
                <a:cxnLst/>
                <a:rect l="0" t="0" r="0" b="0"/>
                <a:pathLst>
                  <a:path w="4856" h="4856" extrusionOk="0">
                    <a:moveTo>
                      <a:pt x="0" y="0"/>
                    </a:moveTo>
                    <a:lnTo>
                      <a:pt x="0" y="4856"/>
                    </a:lnTo>
                    <a:lnTo>
                      <a:pt x="4855" y="4856"/>
                    </a:lnTo>
                    <a:lnTo>
                      <a:pt x="4855" y="0"/>
                    </a:lnTo>
                    <a:close/>
                  </a:path>
                </a:pathLst>
              </a:custGeom>
              <a:solidFill>
                <a:srgbClr val="A5E1FF"/>
              </a:solidFill>
              <a:ln>
                <a:noFill/>
              </a:ln>
            </p:spPr>
            <p:txBody>
              <a:bodyPr wrap="square" lIns="91425" tIns="91425" rIns="91425" bIns="91425" anchor="ctr" anchorCtr="0">
                <a:noAutofit/>
              </a:bodyPr>
              <a:lstStyle/>
              <a:p>
                <a:pPr lvl="0">
                  <a:spcBef>
                    <a:spcPts val="0"/>
                  </a:spcBef>
                  <a:buNone/>
                </a:pPr>
                <a:endParaRPr sz="2489"/>
              </a:p>
            </p:txBody>
          </p:sp>
          <p:sp>
            <p:nvSpPr>
              <p:cNvPr id="259" name="Shape 1826">
                <a:extLst>
                  <a:ext uri="{FF2B5EF4-FFF2-40B4-BE49-F238E27FC236}">
                    <a16:creationId xmlns:a16="http://schemas.microsoft.com/office/drawing/2014/main" id="{DF216FC9-F8D6-40E7-AF11-B7460DCF607C}"/>
                  </a:ext>
                </a:extLst>
              </p:cNvPr>
              <p:cNvSpPr/>
              <p:nvPr/>
            </p:nvSpPr>
            <p:spPr>
              <a:xfrm>
                <a:off x="6060375" y="840150"/>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60" name="Shape 1827">
                <a:extLst>
                  <a:ext uri="{FF2B5EF4-FFF2-40B4-BE49-F238E27FC236}">
                    <a16:creationId xmlns:a16="http://schemas.microsoft.com/office/drawing/2014/main" id="{87F3022E-5614-4B65-B507-4502F4C25884}"/>
                  </a:ext>
                </a:extLst>
              </p:cNvPr>
              <p:cNvSpPr/>
              <p:nvPr/>
            </p:nvSpPr>
            <p:spPr>
              <a:xfrm>
                <a:off x="6060375" y="114117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61" name="Shape 1828">
                <a:extLst>
                  <a:ext uri="{FF2B5EF4-FFF2-40B4-BE49-F238E27FC236}">
                    <a16:creationId xmlns:a16="http://schemas.microsoft.com/office/drawing/2014/main" id="{78D3EC1C-164A-45C6-9046-E94388A86B82}"/>
                  </a:ext>
                </a:extLst>
              </p:cNvPr>
              <p:cNvSpPr/>
              <p:nvPr/>
            </p:nvSpPr>
            <p:spPr>
              <a:xfrm>
                <a:off x="6060375" y="189372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62" name="Shape 1829">
                <a:extLst>
                  <a:ext uri="{FF2B5EF4-FFF2-40B4-BE49-F238E27FC236}">
                    <a16:creationId xmlns:a16="http://schemas.microsoft.com/office/drawing/2014/main" id="{BCCF9B5E-460E-4E32-8D24-74437CA13219}"/>
                  </a:ext>
                </a:extLst>
              </p:cNvPr>
              <p:cNvSpPr/>
              <p:nvPr/>
            </p:nvSpPr>
            <p:spPr>
              <a:xfrm>
                <a:off x="6060375" y="2044250"/>
                <a:ext cx="121400" cy="121400"/>
              </a:xfrm>
              <a:custGeom>
                <a:avLst/>
                <a:gdLst/>
                <a:ahLst/>
                <a:cxnLst/>
                <a:rect l="0" t="0" r="0" b="0"/>
                <a:pathLst>
                  <a:path w="4856" h="4856" extrusionOk="0">
                    <a:moveTo>
                      <a:pt x="0" y="0"/>
                    </a:moveTo>
                    <a:lnTo>
                      <a:pt x="0" y="4855"/>
                    </a:lnTo>
                    <a:lnTo>
                      <a:pt x="4855" y="4855"/>
                    </a:lnTo>
                    <a:lnTo>
                      <a:pt x="4855" y="0"/>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263" name="Shape 1830">
                <a:extLst>
                  <a:ext uri="{FF2B5EF4-FFF2-40B4-BE49-F238E27FC236}">
                    <a16:creationId xmlns:a16="http://schemas.microsoft.com/office/drawing/2014/main" id="{CAB253B5-EBC8-4C5B-B530-11F6ED870AF9}"/>
                  </a:ext>
                </a:extLst>
              </p:cNvPr>
              <p:cNvSpPr/>
              <p:nvPr/>
            </p:nvSpPr>
            <p:spPr>
              <a:xfrm>
                <a:off x="6060375" y="369987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64" name="Shape 1831">
                <a:extLst>
                  <a:ext uri="{FF2B5EF4-FFF2-40B4-BE49-F238E27FC236}">
                    <a16:creationId xmlns:a16="http://schemas.microsoft.com/office/drawing/2014/main" id="{B20FCCA0-95DF-4766-88C4-4499C61DE43F}"/>
                  </a:ext>
                </a:extLst>
              </p:cNvPr>
              <p:cNvSpPr/>
              <p:nvPr/>
            </p:nvSpPr>
            <p:spPr>
              <a:xfrm>
                <a:off x="6060375" y="4000875"/>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65" name="Shape 1834">
                <a:extLst>
                  <a:ext uri="{FF2B5EF4-FFF2-40B4-BE49-F238E27FC236}">
                    <a16:creationId xmlns:a16="http://schemas.microsoft.com/office/drawing/2014/main" id="{087E5843-781D-4582-A9DC-CAC38E628280}"/>
                  </a:ext>
                </a:extLst>
              </p:cNvPr>
              <p:cNvSpPr/>
              <p:nvPr/>
            </p:nvSpPr>
            <p:spPr>
              <a:xfrm>
                <a:off x="6210875" y="234527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66" name="Shape 1835">
                <a:extLst>
                  <a:ext uri="{FF2B5EF4-FFF2-40B4-BE49-F238E27FC236}">
                    <a16:creationId xmlns:a16="http://schemas.microsoft.com/office/drawing/2014/main" id="{432144CD-9F5C-40C9-A1D4-FA7D7348E274}"/>
                  </a:ext>
                </a:extLst>
              </p:cNvPr>
              <p:cNvSpPr/>
              <p:nvPr/>
            </p:nvSpPr>
            <p:spPr>
              <a:xfrm>
                <a:off x="6210875" y="324832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grpSp>
      </p:grpSp>
    </p:spTree>
    <p:extLst>
      <p:ext uri="{BB962C8B-B14F-4D97-AF65-F5344CB8AC3E}">
        <p14:creationId xmlns:p14="http://schemas.microsoft.com/office/powerpoint/2010/main" val="4279566622"/>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Rozloženie obsah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F52ACC-E984-4614-8425-410551A41BE3}"/>
              </a:ext>
            </a:extLst>
          </p:cNvPr>
          <p:cNvSpPr>
            <a:spLocks noGrp="1"/>
          </p:cNvSpPr>
          <p:nvPr>
            <p:ph type="title"/>
          </p:nvPr>
        </p:nvSpPr>
        <p:spPr>
          <a:xfrm>
            <a:off x="468000" y="180000"/>
            <a:ext cx="10188000" cy="1044000"/>
          </a:xfrm>
        </p:spPr>
        <p:txBody>
          <a:bodyPr/>
          <a:lstStyle/>
          <a:p>
            <a:r>
              <a:rPr lang="sk-SK" dirty="0"/>
              <a:t>Kliknutím upravte štýl predlohy nadpisu</a:t>
            </a:r>
          </a:p>
        </p:txBody>
      </p:sp>
      <p:sp>
        <p:nvSpPr>
          <p:cNvPr id="5" name="Zástupný objekt pre text 4">
            <a:extLst>
              <a:ext uri="{FF2B5EF4-FFF2-40B4-BE49-F238E27FC236}">
                <a16:creationId xmlns:a16="http://schemas.microsoft.com/office/drawing/2014/main" id="{E82FE3E1-218A-46C7-9DD2-3B607EBB60B2}"/>
              </a:ext>
            </a:extLst>
          </p:cNvPr>
          <p:cNvSpPr>
            <a:spLocks noGrp="1"/>
          </p:cNvSpPr>
          <p:nvPr>
            <p:ph type="body" sz="quarter" idx="11"/>
          </p:nvPr>
        </p:nvSpPr>
        <p:spPr>
          <a:xfrm>
            <a:off x="468000" y="1404000"/>
            <a:ext cx="4968000" cy="4824000"/>
          </a:xfrm>
        </p:spPr>
        <p:txBody>
          <a:bodyPr/>
          <a:lstStyle>
            <a:lvl1pPr marL="360000" indent="-360000">
              <a:lnSpc>
                <a:spcPct val="95000"/>
              </a:lnSpc>
              <a:spcBef>
                <a:spcPts val="600"/>
              </a:spcBef>
              <a:spcAft>
                <a:spcPts val="900"/>
              </a:spcAft>
              <a:defRPr lang="sk-SK" sz="2000" b="1" i="0" u="none" strike="noStrike" cap="none" dirty="0" smtClean="0">
                <a:solidFill>
                  <a:schemeClr val="tx1">
                    <a:lumMod val="65000"/>
                    <a:lumOff val="35000"/>
                  </a:schemeClr>
                </a:solidFill>
                <a:latin typeface="Cambria" panose="02040503050406030204" pitchFamily="18" charset="0"/>
                <a:ea typeface="Cambria" panose="02040503050406030204" pitchFamily="18" charset="0"/>
                <a:cs typeface="Arial"/>
                <a:sym typeface="Titillium Web Light"/>
              </a:defRPr>
            </a:lvl1pPr>
            <a:lvl2pPr marL="720000" indent="-360000">
              <a:lnSpc>
                <a:spcPct val="95000"/>
              </a:lnSpc>
              <a:spcAft>
                <a:spcPts val="900"/>
              </a:spcAft>
              <a:defRPr lang="sk-SK" sz="1800" b="1" i="0" u="none" strike="noStrike" cap="none" dirty="0">
                <a:solidFill>
                  <a:schemeClr val="tx1"/>
                </a:solidFill>
                <a:latin typeface="Cambria" panose="02040503050406030204" pitchFamily="18" charset="0"/>
                <a:ea typeface="Arial"/>
                <a:cs typeface="Arial"/>
                <a:sym typeface="Arial"/>
              </a:defRPr>
            </a:lvl2pPr>
            <a:lvl3pPr>
              <a:lnSpc>
                <a:spcPct val="95000"/>
              </a:lnSpc>
              <a:defRPr lang="sk-SK" sz="1800" b="0" i="0" u="none" strike="noStrike" cap="none" dirty="0" smtClean="0">
                <a:solidFill>
                  <a:srgbClr val="000000"/>
                </a:solidFill>
                <a:latin typeface="Cambria" panose="02040503050406030204" pitchFamily="18" charset="0"/>
                <a:ea typeface="Arial"/>
                <a:cs typeface="Arial"/>
                <a:sym typeface="Arial"/>
              </a:defRPr>
            </a:lvl3pPr>
          </a:lstStyle>
          <a:p>
            <a:pPr marL="383990" marR="0" lvl="0" indent="-383990" algn="l" rtl="0">
              <a:lnSpc>
                <a:spcPct val="95000"/>
              </a:lnSpc>
              <a:spcBef>
                <a:spcPts val="800"/>
              </a:spcBef>
              <a:spcAft>
                <a:spcPts val="800"/>
              </a:spcAft>
              <a:buClr>
                <a:srgbClr val="23B6FF"/>
              </a:buClr>
              <a:buFont typeface="Wingdings" panose="05000000000000000000" pitchFamily="2" charset="2"/>
              <a:buChar char=""/>
            </a:pPr>
            <a:r>
              <a:rPr lang="sk-SK" dirty="0"/>
              <a:t>Upraviť štýly predlohy textu</a:t>
            </a:r>
          </a:p>
          <a:p>
            <a:pPr marL="767981" marR="0" lvl="1" indent="-383990" algn="l" rtl="0">
              <a:lnSpc>
                <a:spcPct val="95000"/>
              </a:lnSpc>
              <a:spcBef>
                <a:spcPts val="0"/>
              </a:spcBef>
              <a:spcAft>
                <a:spcPts val="800"/>
              </a:spcAft>
              <a:buClr>
                <a:srgbClr val="006699"/>
              </a:buClr>
              <a:buFont typeface="Wingdings" panose="05000000000000000000" pitchFamily="2" charset="2"/>
              <a:buChar char=""/>
            </a:pPr>
            <a:r>
              <a:rPr lang="sk-SK" dirty="0"/>
              <a:t>Druhá úroveň</a:t>
            </a:r>
          </a:p>
          <a:p>
            <a:pPr marL="1151971" marR="0" lvl="2" indent="-383990" algn="l" rtl="0">
              <a:lnSpc>
                <a:spcPct val="100000"/>
              </a:lnSpc>
              <a:spcBef>
                <a:spcPts val="0"/>
              </a:spcBef>
              <a:spcAft>
                <a:spcPts val="0"/>
              </a:spcAft>
              <a:buClr>
                <a:srgbClr val="006699"/>
              </a:buClr>
              <a:buFont typeface="Wingdings" panose="05000000000000000000" pitchFamily="2" charset="2"/>
              <a:buChar char=""/>
            </a:pPr>
            <a:r>
              <a:rPr lang="sk-SK" dirty="0"/>
              <a:t>Tretia úroveň</a:t>
            </a:r>
          </a:p>
        </p:txBody>
      </p:sp>
      <p:sp>
        <p:nvSpPr>
          <p:cNvPr id="6" name="Zástupný objekt pre text 4">
            <a:extLst>
              <a:ext uri="{FF2B5EF4-FFF2-40B4-BE49-F238E27FC236}">
                <a16:creationId xmlns:a16="http://schemas.microsoft.com/office/drawing/2014/main" id="{67F7D81F-BF18-4FF7-8D41-2DD4DC5BACDF}"/>
              </a:ext>
            </a:extLst>
          </p:cNvPr>
          <p:cNvSpPr>
            <a:spLocks noGrp="1"/>
          </p:cNvSpPr>
          <p:nvPr>
            <p:ph type="body" sz="quarter" idx="12"/>
          </p:nvPr>
        </p:nvSpPr>
        <p:spPr>
          <a:xfrm>
            <a:off x="5724000" y="1404000"/>
            <a:ext cx="4932000" cy="4896000"/>
          </a:xfrm>
        </p:spPr>
        <p:txBody>
          <a:bodyPr/>
          <a:lstStyle>
            <a:lvl1pPr marL="360000" indent="-360000">
              <a:lnSpc>
                <a:spcPct val="95000"/>
              </a:lnSpc>
              <a:spcBef>
                <a:spcPts val="600"/>
              </a:spcBef>
              <a:spcAft>
                <a:spcPts val="900"/>
              </a:spcAft>
              <a:defRPr lang="sk-SK" sz="2000" b="1" i="0" u="none" strike="noStrike" cap="none" dirty="0" smtClean="0">
                <a:solidFill>
                  <a:schemeClr val="tx1">
                    <a:lumMod val="65000"/>
                    <a:lumOff val="35000"/>
                  </a:schemeClr>
                </a:solidFill>
                <a:latin typeface="Cambria" panose="02040503050406030204" pitchFamily="18" charset="0"/>
                <a:ea typeface="Cambria" panose="02040503050406030204" pitchFamily="18" charset="0"/>
                <a:cs typeface="Arial"/>
                <a:sym typeface="Titillium Web Light"/>
              </a:defRPr>
            </a:lvl1pPr>
            <a:lvl2pPr marL="720000" indent="-360000">
              <a:lnSpc>
                <a:spcPct val="95000"/>
              </a:lnSpc>
              <a:spcAft>
                <a:spcPts val="900"/>
              </a:spcAft>
              <a:defRPr lang="sk-SK" sz="1800" b="1" i="0" u="none" strike="noStrike" cap="none" dirty="0" smtClean="0">
                <a:solidFill>
                  <a:schemeClr val="tx1"/>
                </a:solidFill>
                <a:latin typeface="Cambria" panose="02040503050406030204" pitchFamily="18" charset="0"/>
                <a:ea typeface="Arial"/>
                <a:cs typeface="Arial"/>
                <a:sym typeface="Arial"/>
              </a:defRPr>
            </a:lvl2pPr>
            <a:lvl3pPr>
              <a:lnSpc>
                <a:spcPct val="95000"/>
              </a:lnSpc>
              <a:defRPr lang="sk-SK" sz="1800" b="0" i="0" u="none" strike="noStrike" cap="none" dirty="0" smtClean="0">
                <a:solidFill>
                  <a:srgbClr val="000000"/>
                </a:solidFill>
                <a:latin typeface="Cambria" panose="02040503050406030204" pitchFamily="18" charset="0"/>
                <a:ea typeface="Arial"/>
                <a:cs typeface="Arial"/>
                <a:sym typeface="Arial"/>
              </a:defRPr>
            </a:lvl3pPr>
          </a:lstStyle>
          <a:p>
            <a:pPr marL="383990" marR="0" lvl="0" indent="-383990" algn="l" rtl="0">
              <a:lnSpc>
                <a:spcPct val="95000"/>
              </a:lnSpc>
              <a:spcBef>
                <a:spcPts val="800"/>
              </a:spcBef>
              <a:spcAft>
                <a:spcPts val="800"/>
              </a:spcAft>
              <a:buClr>
                <a:srgbClr val="23B6FF"/>
              </a:buClr>
              <a:buFont typeface="Wingdings" panose="05000000000000000000" pitchFamily="2" charset="2"/>
              <a:buChar char=""/>
            </a:pPr>
            <a:r>
              <a:rPr lang="sk-SK" dirty="0"/>
              <a:t>Upraviť štýly predlohy textu</a:t>
            </a:r>
          </a:p>
          <a:p>
            <a:pPr marL="767981" marR="0" lvl="1" indent="-383990" algn="l" rtl="0">
              <a:lnSpc>
                <a:spcPct val="95000"/>
              </a:lnSpc>
              <a:spcBef>
                <a:spcPts val="0"/>
              </a:spcBef>
              <a:spcAft>
                <a:spcPts val="800"/>
              </a:spcAft>
              <a:buClr>
                <a:srgbClr val="006699"/>
              </a:buClr>
              <a:buFont typeface="Wingdings" panose="05000000000000000000" pitchFamily="2" charset="2"/>
              <a:buChar char=""/>
            </a:pPr>
            <a:r>
              <a:rPr lang="sk-SK" dirty="0"/>
              <a:t>Druhá úroveň</a:t>
            </a:r>
          </a:p>
          <a:p>
            <a:pPr marL="1151971" marR="0" lvl="2" indent="-383990" algn="l" rtl="0">
              <a:lnSpc>
                <a:spcPct val="100000"/>
              </a:lnSpc>
              <a:spcBef>
                <a:spcPts val="0"/>
              </a:spcBef>
              <a:spcAft>
                <a:spcPts val="0"/>
              </a:spcAft>
              <a:buClr>
                <a:srgbClr val="006699"/>
              </a:buClr>
              <a:buFont typeface="Wingdings" panose="05000000000000000000" pitchFamily="2" charset="2"/>
              <a:buChar char=""/>
            </a:pPr>
            <a:r>
              <a:rPr lang="sk-SK" dirty="0"/>
              <a:t>Tretia úroveň</a:t>
            </a:r>
          </a:p>
        </p:txBody>
      </p:sp>
      <p:grpSp>
        <p:nvGrpSpPr>
          <p:cNvPr id="221" name="Skupina 220">
            <a:extLst>
              <a:ext uri="{FF2B5EF4-FFF2-40B4-BE49-F238E27FC236}">
                <a16:creationId xmlns:a16="http://schemas.microsoft.com/office/drawing/2014/main" id="{138CB452-03B5-4FE4-A538-600F36C6FF28}"/>
              </a:ext>
            </a:extLst>
          </p:cNvPr>
          <p:cNvGrpSpPr/>
          <p:nvPr userDrawn="1"/>
        </p:nvGrpSpPr>
        <p:grpSpPr>
          <a:xfrm>
            <a:off x="10828800" y="38400"/>
            <a:ext cx="1326219" cy="6781736"/>
            <a:chOff x="8120835" y="28707"/>
            <a:chExt cx="994664" cy="5086302"/>
          </a:xfrm>
        </p:grpSpPr>
        <p:grpSp>
          <p:nvGrpSpPr>
            <p:cNvPr id="222" name="Shape 1566">
              <a:extLst>
                <a:ext uri="{FF2B5EF4-FFF2-40B4-BE49-F238E27FC236}">
                  <a16:creationId xmlns:a16="http://schemas.microsoft.com/office/drawing/2014/main" id="{765ED105-CE1B-49AA-81CF-01749E9A750A}"/>
                </a:ext>
              </a:extLst>
            </p:cNvPr>
            <p:cNvGrpSpPr/>
            <p:nvPr userDrawn="1"/>
          </p:nvGrpSpPr>
          <p:grpSpPr>
            <a:xfrm rot="10800000">
              <a:off x="8851487" y="28707"/>
              <a:ext cx="264012" cy="5086302"/>
              <a:chOff x="5307800" y="238125"/>
              <a:chExt cx="271925" cy="5238750"/>
            </a:xfrm>
            <a:solidFill>
              <a:srgbClr val="006699"/>
            </a:solidFill>
          </p:grpSpPr>
          <p:sp>
            <p:nvSpPr>
              <p:cNvPr id="376" name="Shape 1567">
                <a:extLst>
                  <a:ext uri="{FF2B5EF4-FFF2-40B4-BE49-F238E27FC236}">
                    <a16:creationId xmlns:a16="http://schemas.microsoft.com/office/drawing/2014/main" id="{C2935088-37E8-44C2-B9D7-EB3F241298D7}"/>
                  </a:ext>
                </a:extLst>
              </p:cNvPr>
              <p:cNvSpPr/>
              <p:nvPr/>
            </p:nvSpPr>
            <p:spPr>
              <a:xfrm>
                <a:off x="5307800" y="238125"/>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77" name="Shape 1568">
                <a:extLst>
                  <a:ext uri="{FF2B5EF4-FFF2-40B4-BE49-F238E27FC236}">
                    <a16:creationId xmlns:a16="http://schemas.microsoft.com/office/drawing/2014/main" id="{FF35E4D6-87ED-47C2-8B7A-46623333914E}"/>
                  </a:ext>
                </a:extLst>
              </p:cNvPr>
              <p:cNvSpPr/>
              <p:nvPr/>
            </p:nvSpPr>
            <p:spPr>
              <a:xfrm>
                <a:off x="5307800" y="388625"/>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78" name="Shape 1569">
                <a:extLst>
                  <a:ext uri="{FF2B5EF4-FFF2-40B4-BE49-F238E27FC236}">
                    <a16:creationId xmlns:a16="http://schemas.microsoft.com/office/drawing/2014/main" id="{09FA32A2-1EDC-42CF-9025-919BD0740FC2}"/>
                  </a:ext>
                </a:extLst>
              </p:cNvPr>
              <p:cNvSpPr/>
              <p:nvPr/>
            </p:nvSpPr>
            <p:spPr>
              <a:xfrm>
                <a:off x="5307800" y="539125"/>
                <a:ext cx="121425" cy="121425"/>
              </a:xfrm>
              <a:custGeom>
                <a:avLst/>
                <a:gdLst/>
                <a:ahLst/>
                <a:cxnLst/>
                <a:rect l="0" t="0" r="0" b="0"/>
                <a:pathLst>
                  <a:path w="4857"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79" name="Shape 1570">
                <a:extLst>
                  <a:ext uri="{FF2B5EF4-FFF2-40B4-BE49-F238E27FC236}">
                    <a16:creationId xmlns:a16="http://schemas.microsoft.com/office/drawing/2014/main" id="{2B6DD0AF-6B05-4808-954F-DBBAA135C6F8}"/>
                  </a:ext>
                </a:extLst>
              </p:cNvPr>
              <p:cNvSpPr/>
              <p:nvPr/>
            </p:nvSpPr>
            <p:spPr>
              <a:xfrm>
                <a:off x="5307800" y="689650"/>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80" name="Shape 1571">
                <a:extLst>
                  <a:ext uri="{FF2B5EF4-FFF2-40B4-BE49-F238E27FC236}">
                    <a16:creationId xmlns:a16="http://schemas.microsoft.com/office/drawing/2014/main" id="{242EF1E1-B848-46CA-A84A-C56FB2196469}"/>
                  </a:ext>
                </a:extLst>
              </p:cNvPr>
              <p:cNvSpPr/>
              <p:nvPr/>
            </p:nvSpPr>
            <p:spPr>
              <a:xfrm>
                <a:off x="5307800" y="840150"/>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81" name="Shape 1572">
                <a:extLst>
                  <a:ext uri="{FF2B5EF4-FFF2-40B4-BE49-F238E27FC236}">
                    <a16:creationId xmlns:a16="http://schemas.microsoft.com/office/drawing/2014/main" id="{A0D28ECB-E00E-499C-B3B3-A52D17B4AE85}"/>
                  </a:ext>
                </a:extLst>
              </p:cNvPr>
              <p:cNvSpPr/>
              <p:nvPr/>
            </p:nvSpPr>
            <p:spPr>
              <a:xfrm>
                <a:off x="5307800" y="990675"/>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82" name="Shape 1573">
                <a:extLst>
                  <a:ext uri="{FF2B5EF4-FFF2-40B4-BE49-F238E27FC236}">
                    <a16:creationId xmlns:a16="http://schemas.microsoft.com/office/drawing/2014/main" id="{3527701B-EB66-484E-9684-46318B9BA8E4}"/>
                  </a:ext>
                </a:extLst>
              </p:cNvPr>
              <p:cNvSpPr/>
              <p:nvPr/>
            </p:nvSpPr>
            <p:spPr>
              <a:xfrm>
                <a:off x="5307800" y="1141175"/>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83" name="Shape 1574">
                <a:extLst>
                  <a:ext uri="{FF2B5EF4-FFF2-40B4-BE49-F238E27FC236}">
                    <a16:creationId xmlns:a16="http://schemas.microsoft.com/office/drawing/2014/main" id="{45A96C17-680F-40C5-8415-841212F087FB}"/>
                  </a:ext>
                </a:extLst>
              </p:cNvPr>
              <p:cNvSpPr/>
              <p:nvPr/>
            </p:nvSpPr>
            <p:spPr>
              <a:xfrm>
                <a:off x="5307800" y="1291700"/>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84" name="Shape 1575">
                <a:extLst>
                  <a:ext uri="{FF2B5EF4-FFF2-40B4-BE49-F238E27FC236}">
                    <a16:creationId xmlns:a16="http://schemas.microsoft.com/office/drawing/2014/main" id="{AEB53510-4A4C-4568-90D8-5BC3254B670B}"/>
                  </a:ext>
                </a:extLst>
              </p:cNvPr>
              <p:cNvSpPr/>
              <p:nvPr/>
            </p:nvSpPr>
            <p:spPr>
              <a:xfrm>
                <a:off x="5307800" y="1442200"/>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85" name="Shape 1576">
                <a:extLst>
                  <a:ext uri="{FF2B5EF4-FFF2-40B4-BE49-F238E27FC236}">
                    <a16:creationId xmlns:a16="http://schemas.microsoft.com/office/drawing/2014/main" id="{175533FD-6293-4F89-88E2-0ADA17967D8E}"/>
                  </a:ext>
                </a:extLst>
              </p:cNvPr>
              <p:cNvSpPr/>
              <p:nvPr/>
            </p:nvSpPr>
            <p:spPr>
              <a:xfrm>
                <a:off x="5307800" y="1592700"/>
                <a:ext cx="121425" cy="121425"/>
              </a:xfrm>
              <a:custGeom>
                <a:avLst/>
                <a:gdLst/>
                <a:ahLst/>
                <a:cxnLst/>
                <a:rect l="0" t="0" r="0" b="0"/>
                <a:pathLst>
                  <a:path w="4857"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86" name="Shape 1577">
                <a:extLst>
                  <a:ext uri="{FF2B5EF4-FFF2-40B4-BE49-F238E27FC236}">
                    <a16:creationId xmlns:a16="http://schemas.microsoft.com/office/drawing/2014/main" id="{E9438AEA-9A3C-4899-B6F1-4CFD30DB651B}"/>
                  </a:ext>
                </a:extLst>
              </p:cNvPr>
              <p:cNvSpPr/>
              <p:nvPr/>
            </p:nvSpPr>
            <p:spPr>
              <a:xfrm>
                <a:off x="5307800" y="1743225"/>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87" name="Shape 1578">
                <a:extLst>
                  <a:ext uri="{FF2B5EF4-FFF2-40B4-BE49-F238E27FC236}">
                    <a16:creationId xmlns:a16="http://schemas.microsoft.com/office/drawing/2014/main" id="{8F00E02B-83F6-4045-A056-F6E1E5D4C428}"/>
                  </a:ext>
                </a:extLst>
              </p:cNvPr>
              <p:cNvSpPr/>
              <p:nvPr/>
            </p:nvSpPr>
            <p:spPr>
              <a:xfrm>
                <a:off x="5307800" y="1893725"/>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88" name="Shape 1579">
                <a:extLst>
                  <a:ext uri="{FF2B5EF4-FFF2-40B4-BE49-F238E27FC236}">
                    <a16:creationId xmlns:a16="http://schemas.microsoft.com/office/drawing/2014/main" id="{4390713C-1B54-4E30-AD7F-3049A1BEA3B8}"/>
                  </a:ext>
                </a:extLst>
              </p:cNvPr>
              <p:cNvSpPr/>
              <p:nvPr/>
            </p:nvSpPr>
            <p:spPr>
              <a:xfrm>
                <a:off x="5307800" y="2044250"/>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89" name="Shape 1580">
                <a:extLst>
                  <a:ext uri="{FF2B5EF4-FFF2-40B4-BE49-F238E27FC236}">
                    <a16:creationId xmlns:a16="http://schemas.microsoft.com/office/drawing/2014/main" id="{11E9F809-20B3-46BA-ADD5-C988CAC84FF3}"/>
                  </a:ext>
                </a:extLst>
              </p:cNvPr>
              <p:cNvSpPr/>
              <p:nvPr/>
            </p:nvSpPr>
            <p:spPr>
              <a:xfrm>
                <a:off x="5307800" y="2194750"/>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90" name="Shape 1581">
                <a:extLst>
                  <a:ext uri="{FF2B5EF4-FFF2-40B4-BE49-F238E27FC236}">
                    <a16:creationId xmlns:a16="http://schemas.microsoft.com/office/drawing/2014/main" id="{F82F9050-5671-47D3-BB45-132E2C099897}"/>
                  </a:ext>
                </a:extLst>
              </p:cNvPr>
              <p:cNvSpPr/>
              <p:nvPr/>
            </p:nvSpPr>
            <p:spPr>
              <a:xfrm>
                <a:off x="5307800" y="2345275"/>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91" name="Shape 1582">
                <a:extLst>
                  <a:ext uri="{FF2B5EF4-FFF2-40B4-BE49-F238E27FC236}">
                    <a16:creationId xmlns:a16="http://schemas.microsoft.com/office/drawing/2014/main" id="{AA61ECA5-63DD-413F-90CD-725E99E1DE76}"/>
                  </a:ext>
                </a:extLst>
              </p:cNvPr>
              <p:cNvSpPr/>
              <p:nvPr/>
            </p:nvSpPr>
            <p:spPr>
              <a:xfrm>
                <a:off x="5307800" y="2495775"/>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92" name="Shape 1583">
                <a:extLst>
                  <a:ext uri="{FF2B5EF4-FFF2-40B4-BE49-F238E27FC236}">
                    <a16:creationId xmlns:a16="http://schemas.microsoft.com/office/drawing/2014/main" id="{3942E287-22E5-46A0-986D-3008D5D49519}"/>
                  </a:ext>
                </a:extLst>
              </p:cNvPr>
              <p:cNvSpPr/>
              <p:nvPr/>
            </p:nvSpPr>
            <p:spPr>
              <a:xfrm>
                <a:off x="5307800" y="2646275"/>
                <a:ext cx="121425" cy="121425"/>
              </a:xfrm>
              <a:custGeom>
                <a:avLst/>
                <a:gdLst/>
                <a:ahLst/>
                <a:cxnLst/>
                <a:rect l="0" t="0" r="0" b="0"/>
                <a:pathLst>
                  <a:path w="4857"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93" name="Shape 1584">
                <a:extLst>
                  <a:ext uri="{FF2B5EF4-FFF2-40B4-BE49-F238E27FC236}">
                    <a16:creationId xmlns:a16="http://schemas.microsoft.com/office/drawing/2014/main" id="{2DC5D9F0-1100-4AF0-AF65-3876373E481D}"/>
                  </a:ext>
                </a:extLst>
              </p:cNvPr>
              <p:cNvSpPr/>
              <p:nvPr/>
            </p:nvSpPr>
            <p:spPr>
              <a:xfrm>
                <a:off x="5307800" y="2796800"/>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94" name="Shape 1585">
                <a:extLst>
                  <a:ext uri="{FF2B5EF4-FFF2-40B4-BE49-F238E27FC236}">
                    <a16:creationId xmlns:a16="http://schemas.microsoft.com/office/drawing/2014/main" id="{4E2C0067-7AD5-4374-8CE4-3980A2BCBABD}"/>
                  </a:ext>
                </a:extLst>
              </p:cNvPr>
              <p:cNvSpPr/>
              <p:nvPr/>
            </p:nvSpPr>
            <p:spPr>
              <a:xfrm>
                <a:off x="5307800" y="2947300"/>
                <a:ext cx="121425" cy="121425"/>
              </a:xfrm>
              <a:custGeom>
                <a:avLst/>
                <a:gdLst/>
                <a:ahLst/>
                <a:cxnLst/>
                <a:rect l="0" t="0" r="0" b="0"/>
                <a:pathLst>
                  <a:path w="4857"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95" name="Shape 1586">
                <a:extLst>
                  <a:ext uri="{FF2B5EF4-FFF2-40B4-BE49-F238E27FC236}">
                    <a16:creationId xmlns:a16="http://schemas.microsoft.com/office/drawing/2014/main" id="{1666D506-86C0-448A-AC68-829DE09984CC}"/>
                  </a:ext>
                </a:extLst>
              </p:cNvPr>
              <p:cNvSpPr/>
              <p:nvPr/>
            </p:nvSpPr>
            <p:spPr>
              <a:xfrm>
                <a:off x="5307800" y="3097825"/>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96" name="Shape 1587">
                <a:extLst>
                  <a:ext uri="{FF2B5EF4-FFF2-40B4-BE49-F238E27FC236}">
                    <a16:creationId xmlns:a16="http://schemas.microsoft.com/office/drawing/2014/main" id="{D269FEFF-5225-4019-BC95-E81DDC0B888C}"/>
                  </a:ext>
                </a:extLst>
              </p:cNvPr>
              <p:cNvSpPr/>
              <p:nvPr/>
            </p:nvSpPr>
            <p:spPr>
              <a:xfrm>
                <a:off x="5307800" y="3248325"/>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97" name="Shape 1588">
                <a:extLst>
                  <a:ext uri="{FF2B5EF4-FFF2-40B4-BE49-F238E27FC236}">
                    <a16:creationId xmlns:a16="http://schemas.microsoft.com/office/drawing/2014/main" id="{8FFB3F8F-19A3-4730-A110-92499EF902AA}"/>
                  </a:ext>
                </a:extLst>
              </p:cNvPr>
              <p:cNvSpPr/>
              <p:nvPr/>
            </p:nvSpPr>
            <p:spPr>
              <a:xfrm>
                <a:off x="5307800" y="3398850"/>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98" name="Shape 1589">
                <a:extLst>
                  <a:ext uri="{FF2B5EF4-FFF2-40B4-BE49-F238E27FC236}">
                    <a16:creationId xmlns:a16="http://schemas.microsoft.com/office/drawing/2014/main" id="{E9DA09ED-63B7-46B2-8155-4045C4802DD1}"/>
                  </a:ext>
                </a:extLst>
              </p:cNvPr>
              <p:cNvSpPr/>
              <p:nvPr/>
            </p:nvSpPr>
            <p:spPr>
              <a:xfrm>
                <a:off x="5307800" y="3549350"/>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99" name="Shape 1590">
                <a:extLst>
                  <a:ext uri="{FF2B5EF4-FFF2-40B4-BE49-F238E27FC236}">
                    <a16:creationId xmlns:a16="http://schemas.microsoft.com/office/drawing/2014/main" id="{DAEBE256-92C8-41DB-8E9E-77B24D33D19C}"/>
                  </a:ext>
                </a:extLst>
              </p:cNvPr>
              <p:cNvSpPr/>
              <p:nvPr/>
            </p:nvSpPr>
            <p:spPr>
              <a:xfrm>
                <a:off x="5307800" y="3699875"/>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00" name="Shape 1591">
                <a:extLst>
                  <a:ext uri="{FF2B5EF4-FFF2-40B4-BE49-F238E27FC236}">
                    <a16:creationId xmlns:a16="http://schemas.microsoft.com/office/drawing/2014/main" id="{D102C4B3-F22D-4B27-890A-E072ADEB5012}"/>
                  </a:ext>
                </a:extLst>
              </p:cNvPr>
              <p:cNvSpPr/>
              <p:nvPr/>
            </p:nvSpPr>
            <p:spPr>
              <a:xfrm>
                <a:off x="5307800" y="3850375"/>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01" name="Shape 1592">
                <a:extLst>
                  <a:ext uri="{FF2B5EF4-FFF2-40B4-BE49-F238E27FC236}">
                    <a16:creationId xmlns:a16="http://schemas.microsoft.com/office/drawing/2014/main" id="{09E45E8B-3547-4AAF-AD7F-1921DD18E6FA}"/>
                  </a:ext>
                </a:extLst>
              </p:cNvPr>
              <p:cNvSpPr/>
              <p:nvPr/>
            </p:nvSpPr>
            <p:spPr>
              <a:xfrm>
                <a:off x="5307800" y="4000875"/>
                <a:ext cx="121425" cy="121425"/>
              </a:xfrm>
              <a:custGeom>
                <a:avLst/>
                <a:gdLst/>
                <a:ahLst/>
                <a:cxnLst/>
                <a:rect l="0" t="0" r="0" b="0"/>
                <a:pathLst>
                  <a:path w="4857"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02" name="Shape 1593">
                <a:extLst>
                  <a:ext uri="{FF2B5EF4-FFF2-40B4-BE49-F238E27FC236}">
                    <a16:creationId xmlns:a16="http://schemas.microsoft.com/office/drawing/2014/main" id="{7884DC22-85F0-4649-B53B-A87F2C3AC91B}"/>
                  </a:ext>
                </a:extLst>
              </p:cNvPr>
              <p:cNvSpPr/>
              <p:nvPr/>
            </p:nvSpPr>
            <p:spPr>
              <a:xfrm>
                <a:off x="5307800" y="4151400"/>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03" name="Shape 1594">
                <a:extLst>
                  <a:ext uri="{FF2B5EF4-FFF2-40B4-BE49-F238E27FC236}">
                    <a16:creationId xmlns:a16="http://schemas.microsoft.com/office/drawing/2014/main" id="{D9E80F5C-30D8-4BB3-9970-AF2AE63E0E05}"/>
                  </a:ext>
                </a:extLst>
              </p:cNvPr>
              <p:cNvSpPr/>
              <p:nvPr/>
            </p:nvSpPr>
            <p:spPr>
              <a:xfrm>
                <a:off x="5307800" y="4301900"/>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04" name="Shape 1595">
                <a:extLst>
                  <a:ext uri="{FF2B5EF4-FFF2-40B4-BE49-F238E27FC236}">
                    <a16:creationId xmlns:a16="http://schemas.microsoft.com/office/drawing/2014/main" id="{60248CC6-4C32-4C9C-9193-F0962B429AE1}"/>
                  </a:ext>
                </a:extLst>
              </p:cNvPr>
              <p:cNvSpPr/>
              <p:nvPr/>
            </p:nvSpPr>
            <p:spPr>
              <a:xfrm>
                <a:off x="5307800" y="4452425"/>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05" name="Shape 1596">
                <a:extLst>
                  <a:ext uri="{FF2B5EF4-FFF2-40B4-BE49-F238E27FC236}">
                    <a16:creationId xmlns:a16="http://schemas.microsoft.com/office/drawing/2014/main" id="{92C1772F-BFDA-4562-B7E5-A59DDCCB3F9A}"/>
                  </a:ext>
                </a:extLst>
              </p:cNvPr>
              <p:cNvSpPr/>
              <p:nvPr/>
            </p:nvSpPr>
            <p:spPr>
              <a:xfrm>
                <a:off x="5307800" y="4602925"/>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06" name="Shape 1597">
                <a:extLst>
                  <a:ext uri="{FF2B5EF4-FFF2-40B4-BE49-F238E27FC236}">
                    <a16:creationId xmlns:a16="http://schemas.microsoft.com/office/drawing/2014/main" id="{8C05CE86-F316-4422-ABF9-B113C2FB4B8B}"/>
                  </a:ext>
                </a:extLst>
              </p:cNvPr>
              <p:cNvSpPr/>
              <p:nvPr/>
            </p:nvSpPr>
            <p:spPr>
              <a:xfrm>
                <a:off x="5307800" y="4753450"/>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07" name="Shape 1598">
                <a:extLst>
                  <a:ext uri="{FF2B5EF4-FFF2-40B4-BE49-F238E27FC236}">
                    <a16:creationId xmlns:a16="http://schemas.microsoft.com/office/drawing/2014/main" id="{94DB4CA7-6327-4698-9689-8A4F82BE1ECB}"/>
                  </a:ext>
                </a:extLst>
              </p:cNvPr>
              <p:cNvSpPr/>
              <p:nvPr/>
            </p:nvSpPr>
            <p:spPr>
              <a:xfrm>
                <a:off x="5307800" y="4903950"/>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08" name="Shape 1599">
                <a:extLst>
                  <a:ext uri="{FF2B5EF4-FFF2-40B4-BE49-F238E27FC236}">
                    <a16:creationId xmlns:a16="http://schemas.microsoft.com/office/drawing/2014/main" id="{E4D41EDA-3357-4CD0-A9DB-A28EE5E4FC7C}"/>
                  </a:ext>
                </a:extLst>
              </p:cNvPr>
              <p:cNvSpPr/>
              <p:nvPr/>
            </p:nvSpPr>
            <p:spPr>
              <a:xfrm>
                <a:off x="5307800" y="5054450"/>
                <a:ext cx="121425" cy="121425"/>
              </a:xfrm>
              <a:custGeom>
                <a:avLst/>
                <a:gdLst/>
                <a:ahLst/>
                <a:cxnLst/>
                <a:rect l="0" t="0" r="0" b="0"/>
                <a:pathLst>
                  <a:path w="4857"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09" name="Shape 1600">
                <a:extLst>
                  <a:ext uri="{FF2B5EF4-FFF2-40B4-BE49-F238E27FC236}">
                    <a16:creationId xmlns:a16="http://schemas.microsoft.com/office/drawing/2014/main" id="{CCBDA81A-BD0E-4829-BCD4-06828B0DB7FE}"/>
                  </a:ext>
                </a:extLst>
              </p:cNvPr>
              <p:cNvSpPr/>
              <p:nvPr/>
            </p:nvSpPr>
            <p:spPr>
              <a:xfrm>
                <a:off x="5307800" y="5204975"/>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10" name="Shape 1601">
                <a:extLst>
                  <a:ext uri="{FF2B5EF4-FFF2-40B4-BE49-F238E27FC236}">
                    <a16:creationId xmlns:a16="http://schemas.microsoft.com/office/drawing/2014/main" id="{C2269DB6-251F-4CEB-A7DB-3E276F190124}"/>
                  </a:ext>
                </a:extLst>
              </p:cNvPr>
              <p:cNvSpPr/>
              <p:nvPr/>
            </p:nvSpPr>
            <p:spPr>
              <a:xfrm>
                <a:off x="5307800" y="5355475"/>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11" name="Shape 1602">
                <a:extLst>
                  <a:ext uri="{FF2B5EF4-FFF2-40B4-BE49-F238E27FC236}">
                    <a16:creationId xmlns:a16="http://schemas.microsoft.com/office/drawing/2014/main" id="{D6E0EF01-2A0B-4236-8DB6-4E2636E5C0CC}"/>
                  </a:ext>
                </a:extLst>
              </p:cNvPr>
              <p:cNvSpPr/>
              <p:nvPr/>
            </p:nvSpPr>
            <p:spPr>
              <a:xfrm>
                <a:off x="5458325" y="238125"/>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12" name="Shape 1603">
                <a:extLst>
                  <a:ext uri="{FF2B5EF4-FFF2-40B4-BE49-F238E27FC236}">
                    <a16:creationId xmlns:a16="http://schemas.microsoft.com/office/drawing/2014/main" id="{35DB25FD-1282-49CD-853A-57E570C508D0}"/>
                  </a:ext>
                </a:extLst>
              </p:cNvPr>
              <p:cNvSpPr/>
              <p:nvPr/>
            </p:nvSpPr>
            <p:spPr>
              <a:xfrm>
                <a:off x="5458325" y="539125"/>
                <a:ext cx="121400" cy="121425"/>
              </a:xfrm>
              <a:custGeom>
                <a:avLst/>
                <a:gdLst/>
                <a:ahLst/>
                <a:cxnLst/>
                <a:rect l="0" t="0" r="0" b="0"/>
                <a:pathLst>
                  <a:path w="4856" h="4857"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13" name="Shape 1604">
                <a:extLst>
                  <a:ext uri="{FF2B5EF4-FFF2-40B4-BE49-F238E27FC236}">
                    <a16:creationId xmlns:a16="http://schemas.microsoft.com/office/drawing/2014/main" id="{6F7DBA32-2BEA-46C0-AE87-88CB3F98AB19}"/>
                  </a:ext>
                </a:extLst>
              </p:cNvPr>
              <p:cNvSpPr/>
              <p:nvPr/>
            </p:nvSpPr>
            <p:spPr>
              <a:xfrm>
                <a:off x="5458325" y="990675"/>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14" name="Shape 1605">
                <a:extLst>
                  <a:ext uri="{FF2B5EF4-FFF2-40B4-BE49-F238E27FC236}">
                    <a16:creationId xmlns:a16="http://schemas.microsoft.com/office/drawing/2014/main" id="{FA40FB28-B354-4711-911A-E7367FD3A537}"/>
                  </a:ext>
                </a:extLst>
              </p:cNvPr>
              <p:cNvSpPr/>
              <p:nvPr/>
            </p:nvSpPr>
            <p:spPr>
              <a:xfrm>
                <a:off x="5458325" y="1141175"/>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15" name="Shape 1606">
                <a:extLst>
                  <a:ext uri="{FF2B5EF4-FFF2-40B4-BE49-F238E27FC236}">
                    <a16:creationId xmlns:a16="http://schemas.microsoft.com/office/drawing/2014/main" id="{C37CC1D5-91A2-4350-9E4A-0001884A6F37}"/>
                  </a:ext>
                </a:extLst>
              </p:cNvPr>
              <p:cNvSpPr/>
              <p:nvPr/>
            </p:nvSpPr>
            <p:spPr>
              <a:xfrm>
                <a:off x="5458325" y="1442200"/>
                <a:ext cx="121400" cy="121400"/>
              </a:xfrm>
              <a:custGeom>
                <a:avLst/>
                <a:gdLst/>
                <a:ahLst/>
                <a:cxnLst/>
                <a:rect l="0" t="0" r="0" b="0"/>
                <a:pathLst>
                  <a:path w="4856" h="4856" extrusionOk="0">
                    <a:moveTo>
                      <a:pt x="0" y="0"/>
                    </a:moveTo>
                    <a:lnTo>
                      <a:pt x="0"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16" name="Shape 1607">
                <a:extLst>
                  <a:ext uri="{FF2B5EF4-FFF2-40B4-BE49-F238E27FC236}">
                    <a16:creationId xmlns:a16="http://schemas.microsoft.com/office/drawing/2014/main" id="{626A5532-B3A3-4C68-9F95-B16437116106}"/>
                  </a:ext>
                </a:extLst>
              </p:cNvPr>
              <p:cNvSpPr/>
              <p:nvPr/>
            </p:nvSpPr>
            <p:spPr>
              <a:xfrm>
                <a:off x="5458325" y="1592700"/>
                <a:ext cx="121400" cy="121425"/>
              </a:xfrm>
              <a:custGeom>
                <a:avLst/>
                <a:gdLst/>
                <a:ahLst/>
                <a:cxnLst/>
                <a:rect l="0" t="0" r="0" b="0"/>
                <a:pathLst>
                  <a:path w="4856" h="4857"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17" name="Shape 1608">
                <a:extLst>
                  <a:ext uri="{FF2B5EF4-FFF2-40B4-BE49-F238E27FC236}">
                    <a16:creationId xmlns:a16="http://schemas.microsoft.com/office/drawing/2014/main" id="{0AE60B4D-C4CA-424C-B471-F7E846C894B4}"/>
                  </a:ext>
                </a:extLst>
              </p:cNvPr>
              <p:cNvSpPr/>
              <p:nvPr/>
            </p:nvSpPr>
            <p:spPr>
              <a:xfrm>
                <a:off x="5458325" y="2194750"/>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18" name="Shape 1609">
                <a:extLst>
                  <a:ext uri="{FF2B5EF4-FFF2-40B4-BE49-F238E27FC236}">
                    <a16:creationId xmlns:a16="http://schemas.microsoft.com/office/drawing/2014/main" id="{79D1A846-1F7E-442C-9AF5-D47138CE0253}"/>
                  </a:ext>
                </a:extLst>
              </p:cNvPr>
              <p:cNvSpPr/>
              <p:nvPr/>
            </p:nvSpPr>
            <p:spPr>
              <a:xfrm>
                <a:off x="5458325" y="2345275"/>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19" name="Shape 1610">
                <a:extLst>
                  <a:ext uri="{FF2B5EF4-FFF2-40B4-BE49-F238E27FC236}">
                    <a16:creationId xmlns:a16="http://schemas.microsoft.com/office/drawing/2014/main" id="{0BF696A2-2CF7-4247-878D-26CBC804489E}"/>
                  </a:ext>
                </a:extLst>
              </p:cNvPr>
              <p:cNvSpPr/>
              <p:nvPr/>
            </p:nvSpPr>
            <p:spPr>
              <a:xfrm>
                <a:off x="5458325" y="2495775"/>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20" name="Shape 1611">
                <a:extLst>
                  <a:ext uri="{FF2B5EF4-FFF2-40B4-BE49-F238E27FC236}">
                    <a16:creationId xmlns:a16="http://schemas.microsoft.com/office/drawing/2014/main" id="{C437C8E7-16B8-4D98-A08A-927E2C4054CE}"/>
                  </a:ext>
                </a:extLst>
              </p:cNvPr>
              <p:cNvSpPr/>
              <p:nvPr/>
            </p:nvSpPr>
            <p:spPr>
              <a:xfrm>
                <a:off x="5458325" y="2646275"/>
                <a:ext cx="121400" cy="121425"/>
              </a:xfrm>
              <a:custGeom>
                <a:avLst/>
                <a:gdLst/>
                <a:ahLst/>
                <a:cxnLst/>
                <a:rect l="0" t="0" r="0" b="0"/>
                <a:pathLst>
                  <a:path w="4856" h="4857"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21" name="Shape 1612">
                <a:extLst>
                  <a:ext uri="{FF2B5EF4-FFF2-40B4-BE49-F238E27FC236}">
                    <a16:creationId xmlns:a16="http://schemas.microsoft.com/office/drawing/2014/main" id="{993AB671-F6F8-4537-8287-0361CE570350}"/>
                  </a:ext>
                </a:extLst>
              </p:cNvPr>
              <p:cNvSpPr/>
              <p:nvPr/>
            </p:nvSpPr>
            <p:spPr>
              <a:xfrm>
                <a:off x="5458325" y="2947300"/>
                <a:ext cx="121400" cy="121425"/>
              </a:xfrm>
              <a:custGeom>
                <a:avLst/>
                <a:gdLst/>
                <a:ahLst/>
                <a:cxnLst/>
                <a:rect l="0" t="0" r="0" b="0"/>
                <a:pathLst>
                  <a:path w="4856" h="4857"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22" name="Shape 1613">
                <a:extLst>
                  <a:ext uri="{FF2B5EF4-FFF2-40B4-BE49-F238E27FC236}">
                    <a16:creationId xmlns:a16="http://schemas.microsoft.com/office/drawing/2014/main" id="{4F7BCDC2-F256-4CC7-A380-D27D9ECC191B}"/>
                  </a:ext>
                </a:extLst>
              </p:cNvPr>
              <p:cNvSpPr/>
              <p:nvPr/>
            </p:nvSpPr>
            <p:spPr>
              <a:xfrm>
                <a:off x="5458325" y="3248325"/>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23" name="Shape 1614">
                <a:extLst>
                  <a:ext uri="{FF2B5EF4-FFF2-40B4-BE49-F238E27FC236}">
                    <a16:creationId xmlns:a16="http://schemas.microsoft.com/office/drawing/2014/main" id="{F753F2AD-9DA5-4F3B-B2F1-A6841E9AEFF1}"/>
                  </a:ext>
                </a:extLst>
              </p:cNvPr>
              <p:cNvSpPr/>
              <p:nvPr/>
            </p:nvSpPr>
            <p:spPr>
              <a:xfrm>
                <a:off x="5458325" y="3398850"/>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24" name="Shape 1615">
                <a:extLst>
                  <a:ext uri="{FF2B5EF4-FFF2-40B4-BE49-F238E27FC236}">
                    <a16:creationId xmlns:a16="http://schemas.microsoft.com/office/drawing/2014/main" id="{65DE270B-431F-4DF4-B68E-C3F81A889F8F}"/>
                  </a:ext>
                </a:extLst>
              </p:cNvPr>
              <p:cNvSpPr/>
              <p:nvPr/>
            </p:nvSpPr>
            <p:spPr>
              <a:xfrm>
                <a:off x="5458325" y="3699875"/>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25" name="Shape 1616">
                <a:extLst>
                  <a:ext uri="{FF2B5EF4-FFF2-40B4-BE49-F238E27FC236}">
                    <a16:creationId xmlns:a16="http://schemas.microsoft.com/office/drawing/2014/main" id="{89F6E188-6C70-4752-892A-A424A99111EC}"/>
                  </a:ext>
                </a:extLst>
              </p:cNvPr>
              <p:cNvSpPr/>
              <p:nvPr/>
            </p:nvSpPr>
            <p:spPr>
              <a:xfrm>
                <a:off x="5458325" y="3850375"/>
                <a:ext cx="121400" cy="121400"/>
              </a:xfrm>
              <a:custGeom>
                <a:avLst/>
                <a:gdLst/>
                <a:ahLst/>
                <a:cxnLst/>
                <a:rect l="0" t="0" r="0" b="0"/>
                <a:pathLst>
                  <a:path w="4856" h="4856" extrusionOk="0">
                    <a:moveTo>
                      <a:pt x="0" y="0"/>
                    </a:moveTo>
                    <a:lnTo>
                      <a:pt x="0"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26" name="Shape 1617">
                <a:extLst>
                  <a:ext uri="{FF2B5EF4-FFF2-40B4-BE49-F238E27FC236}">
                    <a16:creationId xmlns:a16="http://schemas.microsoft.com/office/drawing/2014/main" id="{69781393-CA11-4BF5-81B8-871740F0D4F4}"/>
                  </a:ext>
                </a:extLst>
              </p:cNvPr>
              <p:cNvSpPr/>
              <p:nvPr/>
            </p:nvSpPr>
            <p:spPr>
              <a:xfrm>
                <a:off x="5458325" y="4000875"/>
                <a:ext cx="121400" cy="121425"/>
              </a:xfrm>
              <a:custGeom>
                <a:avLst/>
                <a:gdLst/>
                <a:ahLst/>
                <a:cxnLst/>
                <a:rect l="0" t="0" r="0" b="0"/>
                <a:pathLst>
                  <a:path w="4856" h="4857"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27" name="Shape 1618">
                <a:extLst>
                  <a:ext uri="{FF2B5EF4-FFF2-40B4-BE49-F238E27FC236}">
                    <a16:creationId xmlns:a16="http://schemas.microsoft.com/office/drawing/2014/main" id="{2F6148C6-C532-4CE9-B40E-082972C1B94B}"/>
                  </a:ext>
                </a:extLst>
              </p:cNvPr>
              <p:cNvSpPr/>
              <p:nvPr/>
            </p:nvSpPr>
            <p:spPr>
              <a:xfrm>
                <a:off x="5458325" y="4151400"/>
                <a:ext cx="121400" cy="121400"/>
              </a:xfrm>
              <a:custGeom>
                <a:avLst/>
                <a:gdLst/>
                <a:ahLst/>
                <a:cxnLst/>
                <a:rect l="0" t="0" r="0" b="0"/>
                <a:pathLst>
                  <a:path w="4856" h="4856" extrusionOk="0">
                    <a:moveTo>
                      <a:pt x="0" y="0"/>
                    </a:moveTo>
                    <a:lnTo>
                      <a:pt x="0"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28" name="Shape 1619">
                <a:extLst>
                  <a:ext uri="{FF2B5EF4-FFF2-40B4-BE49-F238E27FC236}">
                    <a16:creationId xmlns:a16="http://schemas.microsoft.com/office/drawing/2014/main" id="{A80B05D4-5DE1-444D-9FD5-48E95F7C2251}"/>
                  </a:ext>
                </a:extLst>
              </p:cNvPr>
              <p:cNvSpPr/>
              <p:nvPr/>
            </p:nvSpPr>
            <p:spPr>
              <a:xfrm>
                <a:off x="5458325" y="4602925"/>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29" name="Shape 1620">
                <a:extLst>
                  <a:ext uri="{FF2B5EF4-FFF2-40B4-BE49-F238E27FC236}">
                    <a16:creationId xmlns:a16="http://schemas.microsoft.com/office/drawing/2014/main" id="{D0EAAA65-7857-48C5-9EDC-015BECF850AD}"/>
                  </a:ext>
                </a:extLst>
              </p:cNvPr>
              <p:cNvSpPr/>
              <p:nvPr/>
            </p:nvSpPr>
            <p:spPr>
              <a:xfrm>
                <a:off x="5458325" y="4753450"/>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30" name="Shape 1621">
                <a:extLst>
                  <a:ext uri="{FF2B5EF4-FFF2-40B4-BE49-F238E27FC236}">
                    <a16:creationId xmlns:a16="http://schemas.microsoft.com/office/drawing/2014/main" id="{7540887B-3882-4E41-AFD3-ABC526AD4071}"/>
                  </a:ext>
                </a:extLst>
              </p:cNvPr>
              <p:cNvSpPr/>
              <p:nvPr/>
            </p:nvSpPr>
            <p:spPr>
              <a:xfrm>
                <a:off x="5458325" y="5054450"/>
                <a:ext cx="121400" cy="121425"/>
              </a:xfrm>
              <a:custGeom>
                <a:avLst/>
                <a:gdLst/>
                <a:ahLst/>
                <a:cxnLst/>
                <a:rect l="0" t="0" r="0" b="0"/>
                <a:pathLst>
                  <a:path w="4856" h="4857"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43" name="Shape 1622">
                <a:extLst>
                  <a:ext uri="{FF2B5EF4-FFF2-40B4-BE49-F238E27FC236}">
                    <a16:creationId xmlns:a16="http://schemas.microsoft.com/office/drawing/2014/main" id="{16E51C40-6643-4B11-A587-E6C3C561B3B7}"/>
                  </a:ext>
                </a:extLst>
              </p:cNvPr>
              <p:cNvSpPr/>
              <p:nvPr/>
            </p:nvSpPr>
            <p:spPr>
              <a:xfrm>
                <a:off x="5458325" y="5204975"/>
                <a:ext cx="121400" cy="121400"/>
              </a:xfrm>
              <a:custGeom>
                <a:avLst/>
                <a:gdLst/>
                <a:ahLst/>
                <a:cxnLst/>
                <a:rect l="0" t="0" r="0" b="0"/>
                <a:pathLst>
                  <a:path w="4856" h="4856" extrusionOk="0">
                    <a:moveTo>
                      <a:pt x="0" y="0"/>
                    </a:moveTo>
                    <a:lnTo>
                      <a:pt x="0"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44" name="Shape 1623">
                <a:extLst>
                  <a:ext uri="{FF2B5EF4-FFF2-40B4-BE49-F238E27FC236}">
                    <a16:creationId xmlns:a16="http://schemas.microsoft.com/office/drawing/2014/main" id="{A48978D0-5F7F-4840-9ABF-3F5A1BC70F73}"/>
                  </a:ext>
                </a:extLst>
              </p:cNvPr>
              <p:cNvSpPr/>
              <p:nvPr/>
            </p:nvSpPr>
            <p:spPr>
              <a:xfrm>
                <a:off x="5458325" y="5355475"/>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grpSp>
        <p:grpSp>
          <p:nvGrpSpPr>
            <p:cNvPr id="223" name="Shape 1624">
              <a:extLst>
                <a:ext uri="{FF2B5EF4-FFF2-40B4-BE49-F238E27FC236}">
                  <a16:creationId xmlns:a16="http://schemas.microsoft.com/office/drawing/2014/main" id="{98B69A43-D378-4F53-B98A-AE5A6E796E2B}"/>
                </a:ext>
              </a:extLst>
            </p:cNvPr>
            <p:cNvGrpSpPr/>
            <p:nvPr userDrawn="1"/>
          </p:nvGrpSpPr>
          <p:grpSpPr>
            <a:xfrm rot="10800000">
              <a:off x="8120835" y="28707"/>
              <a:ext cx="848518" cy="5086302"/>
              <a:chOff x="5458325" y="238125"/>
              <a:chExt cx="873950" cy="5238750"/>
            </a:xfrm>
            <a:solidFill>
              <a:srgbClr val="A5E1FF"/>
            </a:solidFill>
          </p:grpSpPr>
          <p:sp>
            <p:nvSpPr>
              <p:cNvPr id="316" name="Shape 1625">
                <a:extLst>
                  <a:ext uri="{FF2B5EF4-FFF2-40B4-BE49-F238E27FC236}">
                    <a16:creationId xmlns:a16="http://schemas.microsoft.com/office/drawing/2014/main" id="{93E2CBB2-E765-4AB7-A82E-E6E5108ECAC5}"/>
                  </a:ext>
                </a:extLst>
              </p:cNvPr>
              <p:cNvSpPr/>
              <p:nvPr/>
            </p:nvSpPr>
            <p:spPr>
              <a:xfrm>
                <a:off x="5458325" y="388625"/>
                <a:ext cx="121400" cy="121400"/>
              </a:xfrm>
              <a:custGeom>
                <a:avLst/>
                <a:gdLst/>
                <a:ahLst/>
                <a:cxnLst/>
                <a:rect l="0" t="0" r="0" b="0"/>
                <a:pathLst>
                  <a:path w="4856" h="4856" extrusionOk="0">
                    <a:moveTo>
                      <a:pt x="0" y="0"/>
                    </a:moveTo>
                    <a:lnTo>
                      <a:pt x="0"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17" name="Shape 1626">
                <a:extLst>
                  <a:ext uri="{FF2B5EF4-FFF2-40B4-BE49-F238E27FC236}">
                    <a16:creationId xmlns:a16="http://schemas.microsoft.com/office/drawing/2014/main" id="{113ECC3E-87C0-43E7-857D-14FAB7B4C0C5}"/>
                  </a:ext>
                </a:extLst>
              </p:cNvPr>
              <p:cNvSpPr/>
              <p:nvPr/>
            </p:nvSpPr>
            <p:spPr>
              <a:xfrm>
                <a:off x="5458325" y="689650"/>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18" name="Shape 1627">
                <a:extLst>
                  <a:ext uri="{FF2B5EF4-FFF2-40B4-BE49-F238E27FC236}">
                    <a16:creationId xmlns:a16="http://schemas.microsoft.com/office/drawing/2014/main" id="{A1C69D59-7F39-4321-933F-C315A2F8DD7A}"/>
                  </a:ext>
                </a:extLst>
              </p:cNvPr>
              <p:cNvSpPr/>
              <p:nvPr/>
            </p:nvSpPr>
            <p:spPr>
              <a:xfrm>
                <a:off x="5458325" y="840150"/>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19" name="Shape 1628">
                <a:extLst>
                  <a:ext uri="{FF2B5EF4-FFF2-40B4-BE49-F238E27FC236}">
                    <a16:creationId xmlns:a16="http://schemas.microsoft.com/office/drawing/2014/main" id="{170945AF-14F4-4518-BCFF-E729EF4416FE}"/>
                  </a:ext>
                </a:extLst>
              </p:cNvPr>
              <p:cNvSpPr/>
              <p:nvPr/>
            </p:nvSpPr>
            <p:spPr>
              <a:xfrm>
                <a:off x="5458325" y="1291700"/>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20" name="Shape 1629">
                <a:extLst>
                  <a:ext uri="{FF2B5EF4-FFF2-40B4-BE49-F238E27FC236}">
                    <a16:creationId xmlns:a16="http://schemas.microsoft.com/office/drawing/2014/main" id="{B169C6F3-8FE0-49E0-BBC2-35B2B2397B63}"/>
                  </a:ext>
                </a:extLst>
              </p:cNvPr>
              <p:cNvSpPr/>
              <p:nvPr/>
            </p:nvSpPr>
            <p:spPr>
              <a:xfrm>
                <a:off x="5458325" y="1743225"/>
                <a:ext cx="121400" cy="121400"/>
              </a:xfrm>
              <a:custGeom>
                <a:avLst/>
                <a:gdLst/>
                <a:ahLst/>
                <a:cxnLst/>
                <a:rect l="0" t="0" r="0" b="0"/>
                <a:pathLst>
                  <a:path w="4856" h="4856" extrusionOk="0">
                    <a:moveTo>
                      <a:pt x="0" y="0"/>
                    </a:moveTo>
                    <a:lnTo>
                      <a:pt x="0"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21" name="Shape 1630">
                <a:extLst>
                  <a:ext uri="{FF2B5EF4-FFF2-40B4-BE49-F238E27FC236}">
                    <a16:creationId xmlns:a16="http://schemas.microsoft.com/office/drawing/2014/main" id="{A9B68BAF-661D-47BA-99CD-CFBC0CF9E3E6}"/>
                  </a:ext>
                </a:extLst>
              </p:cNvPr>
              <p:cNvSpPr/>
              <p:nvPr/>
            </p:nvSpPr>
            <p:spPr>
              <a:xfrm>
                <a:off x="5458325" y="1893725"/>
                <a:ext cx="121400" cy="121400"/>
              </a:xfrm>
              <a:custGeom>
                <a:avLst/>
                <a:gdLst/>
                <a:ahLst/>
                <a:cxnLst/>
                <a:rect l="0" t="0" r="0" b="0"/>
                <a:pathLst>
                  <a:path w="4856" h="4856" extrusionOk="0">
                    <a:moveTo>
                      <a:pt x="0" y="1"/>
                    </a:moveTo>
                    <a:lnTo>
                      <a:pt x="0" y="4856"/>
                    </a:lnTo>
                    <a:lnTo>
                      <a:pt x="4856" y="4856"/>
                    </a:lnTo>
                    <a:lnTo>
                      <a:pt x="4856" y="1"/>
                    </a:lnTo>
                    <a:close/>
                  </a:path>
                </a:pathLst>
              </a:custGeom>
              <a:solidFill>
                <a:schemeClr val="bg1">
                  <a:lumMod val="65000"/>
                </a:schemeClr>
              </a:solidFill>
              <a:ln>
                <a:noFill/>
              </a:ln>
            </p:spPr>
            <p:txBody>
              <a:bodyPr wrap="square" lIns="91425" tIns="91425" rIns="91425" bIns="91425" anchor="ctr" anchorCtr="0">
                <a:noAutofit/>
              </a:bodyPr>
              <a:lstStyle/>
              <a:p>
                <a:pPr lvl="0">
                  <a:spcBef>
                    <a:spcPts val="0"/>
                  </a:spcBef>
                  <a:buNone/>
                </a:pPr>
                <a:endParaRPr sz="2489"/>
              </a:p>
            </p:txBody>
          </p:sp>
          <p:sp>
            <p:nvSpPr>
              <p:cNvPr id="322" name="Shape 1631">
                <a:extLst>
                  <a:ext uri="{FF2B5EF4-FFF2-40B4-BE49-F238E27FC236}">
                    <a16:creationId xmlns:a16="http://schemas.microsoft.com/office/drawing/2014/main" id="{8EDBB042-69B7-41E7-BC6B-5878C2D829EA}"/>
                  </a:ext>
                </a:extLst>
              </p:cNvPr>
              <p:cNvSpPr/>
              <p:nvPr/>
            </p:nvSpPr>
            <p:spPr>
              <a:xfrm>
                <a:off x="5458325" y="2044250"/>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23" name="Shape 1632">
                <a:extLst>
                  <a:ext uri="{FF2B5EF4-FFF2-40B4-BE49-F238E27FC236}">
                    <a16:creationId xmlns:a16="http://schemas.microsoft.com/office/drawing/2014/main" id="{2F80B761-A24B-4468-B5D2-249EECD6BA04}"/>
                  </a:ext>
                </a:extLst>
              </p:cNvPr>
              <p:cNvSpPr/>
              <p:nvPr/>
            </p:nvSpPr>
            <p:spPr>
              <a:xfrm>
                <a:off x="5458325" y="2796800"/>
                <a:ext cx="121400" cy="121400"/>
              </a:xfrm>
              <a:custGeom>
                <a:avLst/>
                <a:gdLst/>
                <a:ahLst/>
                <a:cxnLst/>
                <a:rect l="0" t="0" r="0" b="0"/>
                <a:pathLst>
                  <a:path w="4856" h="4856" extrusionOk="0">
                    <a:moveTo>
                      <a:pt x="0" y="0"/>
                    </a:moveTo>
                    <a:lnTo>
                      <a:pt x="0"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24" name="Shape 1633">
                <a:extLst>
                  <a:ext uri="{FF2B5EF4-FFF2-40B4-BE49-F238E27FC236}">
                    <a16:creationId xmlns:a16="http://schemas.microsoft.com/office/drawing/2014/main" id="{BB0557A4-9FB4-49A7-A74F-96B1959E1F30}"/>
                  </a:ext>
                </a:extLst>
              </p:cNvPr>
              <p:cNvSpPr/>
              <p:nvPr/>
            </p:nvSpPr>
            <p:spPr>
              <a:xfrm>
                <a:off x="5458325" y="3097825"/>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25" name="Shape 1634">
                <a:extLst>
                  <a:ext uri="{FF2B5EF4-FFF2-40B4-BE49-F238E27FC236}">
                    <a16:creationId xmlns:a16="http://schemas.microsoft.com/office/drawing/2014/main" id="{1B3F5998-BA45-4EAC-A687-9FABAC1DD8A0}"/>
                  </a:ext>
                </a:extLst>
              </p:cNvPr>
              <p:cNvSpPr/>
              <p:nvPr/>
            </p:nvSpPr>
            <p:spPr>
              <a:xfrm>
                <a:off x="5458325" y="3549350"/>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26" name="Shape 1635">
                <a:extLst>
                  <a:ext uri="{FF2B5EF4-FFF2-40B4-BE49-F238E27FC236}">
                    <a16:creationId xmlns:a16="http://schemas.microsoft.com/office/drawing/2014/main" id="{183D3E74-A6FA-4EBF-AB3C-1D07D2ADF73F}"/>
                  </a:ext>
                </a:extLst>
              </p:cNvPr>
              <p:cNvSpPr/>
              <p:nvPr/>
            </p:nvSpPr>
            <p:spPr>
              <a:xfrm>
                <a:off x="5458325" y="4301900"/>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27" name="Shape 1636">
                <a:extLst>
                  <a:ext uri="{FF2B5EF4-FFF2-40B4-BE49-F238E27FC236}">
                    <a16:creationId xmlns:a16="http://schemas.microsoft.com/office/drawing/2014/main" id="{EFA16B5F-FD9D-4CF1-9CC3-D0B292D5AB94}"/>
                  </a:ext>
                </a:extLst>
              </p:cNvPr>
              <p:cNvSpPr/>
              <p:nvPr/>
            </p:nvSpPr>
            <p:spPr>
              <a:xfrm>
                <a:off x="5458325" y="4452425"/>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28" name="Shape 1637">
                <a:extLst>
                  <a:ext uri="{FF2B5EF4-FFF2-40B4-BE49-F238E27FC236}">
                    <a16:creationId xmlns:a16="http://schemas.microsoft.com/office/drawing/2014/main" id="{C90EE849-CE81-46A2-99DD-FED08D988666}"/>
                  </a:ext>
                </a:extLst>
              </p:cNvPr>
              <p:cNvSpPr/>
              <p:nvPr/>
            </p:nvSpPr>
            <p:spPr>
              <a:xfrm>
                <a:off x="5458325" y="4903950"/>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29" name="Shape 1638">
                <a:extLst>
                  <a:ext uri="{FF2B5EF4-FFF2-40B4-BE49-F238E27FC236}">
                    <a16:creationId xmlns:a16="http://schemas.microsoft.com/office/drawing/2014/main" id="{B31DCF62-172F-4AC1-8D18-9C01452AD014}"/>
                  </a:ext>
                </a:extLst>
              </p:cNvPr>
              <p:cNvSpPr/>
              <p:nvPr/>
            </p:nvSpPr>
            <p:spPr>
              <a:xfrm>
                <a:off x="5608825" y="23812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30" name="Shape 1639">
                <a:extLst>
                  <a:ext uri="{FF2B5EF4-FFF2-40B4-BE49-F238E27FC236}">
                    <a16:creationId xmlns:a16="http://schemas.microsoft.com/office/drawing/2014/main" id="{52D8E305-BB63-481F-9695-E6E3CBA2EF8E}"/>
                  </a:ext>
                </a:extLst>
              </p:cNvPr>
              <p:cNvSpPr/>
              <p:nvPr/>
            </p:nvSpPr>
            <p:spPr>
              <a:xfrm>
                <a:off x="5608825" y="539125"/>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31" name="Shape 1640">
                <a:extLst>
                  <a:ext uri="{FF2B5EF4-FFF2-40B4-BE49-F238E27FC236}">
                    <a16:creationId xmlns:a16="http://schemas.microsoft.com/office/drawing/2014/main" id="{7A968EA1-DF08-4D79-BE15-15D2D6D69D8D}"/>
                  </a:ext>
                </a:extLst>
              </p:cNvPr>
              <p:cNvSpPr/>
              <p:nvPr/>
            </p:nvSpPr>
            <p:spPr>
              <a:xfrm>
                <a:off x="5608825" y="689650"/>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32" name="Shape 1641">
                <a:extLst>
                  <a:ext uri="{FF2B5EF4-FFF2-40B4-BE49-F238E27FC236}">
                    <a16:creationId xmlns:a16="http://schemas.microsoft.com/office/drawing/2014/main" id="{7C21E5F2-75C4-47ED-AFB9-E27E12E3A7D2}"/>
                  </a:ext>
                </a:extLst>
              </p:cNvPr>
              <p:cNvSpPr/>
              <p:nvPr/>
            </p:nvSpPr>
            <p:spPr>
              <a:xfrm>
                <a:off x="5608825" y="840150"/>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33" name="Shape 1642">
                <a:extLst>
                  <a:ext uri="{FF2B5EF4-FFF2-40B4-BE49-F238E27FC236}">
                    <a16:creationId xmlns:a16="http://schemas.microsoft.com/office/drawing/2014/main" id="{B11A7118-20E9-4914-AE33-0F6C3D5F367E}"/>
                  </a:ext>
                </a:extLst>
              </p:cNvPr>
              <p:cNvSpPr/>
              <p:nvPr/>
            </p:nvSpPr>
            <p:spPr>
              <a:xfrm>
                <a:off x="5608825" y="99067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34" name="Shape 1643">
                <a:extLst>
                  <a:ext uri="{FF2B5EF4-FFF2-40B4-BE49-F238E27FC236}">
                    <a16:creationId xmlns:a16="http://schemas.microsoft.com/office/drawing/2014/main" id="{06BF0EF2-9708-476A-8F87-BFB93C7E0366}"/>
                  </a:ext>
                </a:extLst>
              </p:cNvPr>
              <p:cNvSpPr/>
              <p:nvPr/>
            </p:nvSpPr>
            <p:spPr>
              <a:xfrm>
                <a:off x="5608825" y="114117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35" name="Shape 1644">
                <a:extLst>
                  <a:ext uri="{FF2B5EF4-FFF2-40B4-BE49-F238E27FC236}">
                    <a16:creationId xmlns:a16="http://schemas.microsoft.com/office/drawing/2014/main" id="{730EE56F-F664-4C50-8C5E-0A16398C6F7F}"/>
                  </a:ext>
                </a:extLst>
              </p:cNvPr>
              <p:cNvSpPr/>
              <p:nvPr/>
            </p:nvSpPr>
            <p:spPr>
              <a:xfrm>
                <a:off x="5608825" y="1291700"/>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36" name="Shape 1645">
                <a:extLst>
                  <a:ext uri="{FF2B5EF4-FFF2-40B4-BE49-F238E27FC236}">
                    <a16:creationId xmlns:a16="http://schemas.microsoft.com/office/drawing/2014/main" id="{D61B171E-8686-4D19-AFBA-27C69A824948}"/>
                  </a:ext>
                </a:extLst>
              </p:cNvPr>
              <p:cNvSpPr/>
              <p:nvPr/>
            </p:nvSpPr>
            <p:spPr>
              <a:xfrm>
                <a:off x="5608825" y="1442200"/>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37" name="Shape 1646">
                <a:extLst>
                  <a:ext uri="{FF2B5EF4-FFF2-40B4-BE49-F238E27FC236}">
                    <a16:creationId xmlns:a16="http://schemas.microsoft.com/office/drawing/2014/main" id="{26FDD759-88B3-4BC6-93B6-A3B3DB4C7F9F}"/>
                  </a:ext>
                </a:extLst>
              </p:cNvPr>
              <p:cNvSpPr/>
              <p:nvPr/>
            </p:nvSpPr>
            <p:spPr>
              <a:xfrm>
                <a:off x="5608825" y="1592700"/>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38" name="Shape 1647">
                <a:extLst>
                  <a:ext uri="{FF2B5EF4-FFF2-40B4-BE49-F238E27FC236}">
                    <a16:creationId xmlns:a16="http://schemas.microsoft.com/office/drawing/2014/main" id="{20D9B9AD-FAB5-486A-B719-960B96F6703E}"/>
                  </a:ext>
                </a:extLst>
              </p:cNvPr>
              <p:cNvSpPr/>
              <p:nvPr/>
            </p:nvSpPr>
            <p:spPr>
              <a:xfrm>
                <a:off x="5608825" y="1743225"/>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39" name="Shape 1648">
                <a:extLst>
                  <a:ext uri="{FF2B5EF4-FFF2-40B4-BE49-F238E27FC236}">
                    <a16:creationId xmlns:a16="http://schemas.microsoft.com/office/drawing/2014/main" id="{7E2D7695-D9C8-4A87-822D-32DA0E6DF250}"/>
                  </a:ext>
                </a:extLst>
              </p:cNvPr>
              <p:cNvSpPr/>
              <p:nvPr/>
            </p:nvSpPr>
            <p:spPr>
              <a:xfrm>
                <a:off x="5608825" y="1893725"/>
                <a:ext cx="121400" cy="121400"/>
              </a:xfrm>
              <a:custGeom>
                <a:avLst/>
                <a:gdLst/>
                <a:ahLst/>
                <a:cxnLst/>
                <a:rect l="0" t="0" r="0" b="0"/>
                <a:pathLst>
                  <a:path w="4856" h="4856" extrusionOk="0">
                    <a:moveTo>
                      <a:pt x="1" y="1"/>
                    </a:moveTo>
                    <a:lnTo>
                      <a:pt x="1" y="4856"/>
                    </a:lnTo>
                    <a:lnTo>
                      <a:pt x="4856" y="4856"/>
                    </a:lnTo>
                    <a:lnTo>
                      <a:pt x="4856" y="1"/>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340" name="Shape 1649">
                <a:extLst>
                  <a:ext uri="{FF2B5EF4-FFF2-40B4-BE49-F238E27FC236}">
                    <a16:creationId xmlns:a16="http://schemas.microsoft.com/office/drawing/2014/main" id="{F7BB017B-016A-49D7-B280-6CA6D1E77DD8}"/>
                  </a:ext>
                </a:extLst>
              </p:cNvPr>
              <p:cNvSpPr/>
              <p:nvPr/>
            </p:nvSpPr>
            <p:spPr>
              <a:xfrm>
                <a:off x="5608825" y="2044250"/>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41" name="Shape 1650">
                <a:extLst>
                  <a:ext uri="{FF2B5EF4-FFF2-40B4-BE49-F238E27FC236}">
                    <a16:creationId xmlns:a16="http://schemas.microsoft.com/office/drawing/2014/main" id="{80866E4D-4712-4D17-8CDE-D6BB6FDC8721}"/>
                  </a:ext>
                </a:extLst>
              </p:cNvPr>
              <p:cNvSpPr/>
              <p:nvPr/>
            </p:nvSpPr>
            <p:spPr>
              <a:xfrm>
                <a:off x="5608825" y="2194750"/>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42" name="Shape 1651">
                <a:extLst>
                  <a:ext uri="{FF2B5EF4-FFF2-40B4-BE49-F238E27FC236}">
                    <a16:creationId xmlns:a16="http://schemas.microsoft.com/office/drawing/2014/main" id="{15E0C8D2-DD46-4D8F-8C9B-50844877552E}"/>
                  </a:ext>
                </a:extLst>
              </p:cNvPr>
              <p:cNvSpPr/>
              <p:nvPr/>
            </p:nvSpPr>
            <p:spPr>
              <a:xfrm>
                <a:off x="5608825" y="249577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43" name="Shape 1652">
                <a:extLst>
                  <a:ext uri="{FF2B5EF4-FFF2-40B4-BE49-F238E27FC236}">
                    <a16:creationId xmlns:a16="http://schemas.microsoft.com/office/drawing/2014/main" id="{AB326AFD-F424-482E-98D1-BCB2AA902A19}"/>
                  </a:ext>
                </a:extLst>
              </p:cNvPr>
              <p:cNvSpPr/>
              <p:nvPr/>
            </p:nvSpPr>
            <p:spPr>
              <a:xfrm>
                <a:off x="5608825" y="2646275"/>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44" name="Shape 1653">
                <a:extLst>
                  <a:ext uri="{FF2B5EF4-FFF2-40B4-BE49-F238E27FC236}">
                    <a16:creationId xmlns:a16="http://schemas.microsoft.com/office/drawing/2014/main" id="{79E09790-BBEF-48DE-B094-365AD785F310}"/>
                  </a:ext>
                </a:extLst>
              </p:cNvPr>
              <p:cNvSpPr/>
              <p:nvPr/>
            </p:nvSpPr>
            <p:spPr>
              <a:xfrm>
                <a:off x="5608825" y="2947300"/>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45" name="Shape 1654">
                <a:extLst>
                  <a:ext uri="{FF2B5EF4-FFF2-40B4-BE49-F238E27FC236}">
                    <a16:creationId xmlns:a16="http://schemas.microsoft.com/office/drawing/2014/main" id="{A01E01EE-6851-4252-95D3-AC15EDE8A8FF}"/>
                  </a:ext>
                </a:extLst>
              </p:cNvPr>
              <p:cNvSpPr/>
              <p:nvPr/>
            </p:nvSpPr>
            <p:spPr>
              <a:xfrm>
                <a:off x="5608825" y="309782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46" name="Shape 1655">
                <a:extLst>
                  <a:ext uri="{FF2B5EF4-FFF2-40B4-BE49-F238E27FC236}">
                    <a16:creationId xmlns:a16="http://schemas.microsoft.com/office/drawing/2014/main" id="{55B66A47-92CE-4986-AFB1-3E1B6B7C61C8}"/>
                  </a:ext>
                </a:extLst>
              </p:cNvPr>
              <p:cNvSpPr/>
              <p:nvPr/>
            </p:nvSpPr>
            <p:spPr>
              <a:xfrm>
                <a:off x="5608825" y="324832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47" name="Shape 1656">
                <a:extLst>
                  <a:ext uri="{FF2B5EF4-FFF2-40B4-BE49-F238E27FC236}">
                    <a16:creationId xmlns:a16="http://schemas.microsoft.com/office/drawing/2014/main" id="{94275550-4FF9-454E-81C5-AE78B6641E87}"/>
                  </a:ext>
                </a:extLst>
              </p:cNvPr>
              <p:cNvSpPr/>
              <p:nvPr/>
            </p:nvSpPr>
            <p:spPr>
              <a:xfrm>
                <a:off x="5608825" y="3398850"/>
                <a:ext cx="121400" cy="121400"/>
              </a:xfrm>
              <a:custGeom>
                <a:avLst/>
                <a:gdLst/>
                <a:ahLst/>
                <a:cxnLst/>
                <a:rect l="0" t="0" r="0" b="0"/>
                <a:pathLst>
                  <a:path w="4856" h="4856" extrusionOk="0">
                    <a:moveTo>
                      <a:pt x="1" y="0"/>
                    </a:moveTo>
                    <a:lnTo>
                      <a:pt x="1" y="4855"/>
                    </a:lnTo>
                    <a:lnTo>
                      <a:pt x="4856" y="4855"/>
                    </a:lnTo>
                    <a:lnTo>
                      <a:pt x="4856" y="0"/>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348" name="Shape 1657">
                <a:extLst>
                  <a:ext uri="{FF2B5EF4-FFF2-40B4-BE49-F238E27FC236}">
                    <a16:creationId xmlns:a16="http://schemas.microsoft.com/office/drawing/2014/main" id="{D2FED4BF-DFC2-4C4B-8C24-5718D42895C2}"/>
                  </a:ext>
                </a:extLst>
              </p:cNvPr>
              <p:cNvSpPr/>
              <p:nvPr/>
            </p:nvSpPr>
            <p:spPr>
              <a:xfrm>
                <a:off x="5608825" y="3549350"/>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49" name="Shape 1658">
                <a:extLst>
                  <a:ext uri="{FF2B5EF4-FFF2-40B4-BE49-F238E27FC236}">
                    <a16:creationId xmlns:a16="http://schemas.microsoft.com/office/drawing/2014/main" id="{84FAD3C8-E384-40CA-BD2A-F0E8C4FA16B7}"/>
                  </a:ext>
                </a:extLst>
              </p:cNvPr>
              <p:cNvSpPr/>
              <p:nvPr/>
            </p:nvSpPr>
            <p:spPr>
              <a:xfrm>
                <a:off x="5608825" y="369987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50" name="Shape 1659">
                <a:extLst>
                  <a:ext uri="{FF2B5EF4-FFF2-40B4-BE49-F238E27FC236}">
                    <a16:creationId xmlns:a16="http://schemas.microsoft.com/office/drawing/2014/main" id="{57A3C435-56ED-4176-8452-B3A7261866B1}"/>
                  </a:ext>
                </a:extLst>
              </p:cNvPr>
              <p:cNvSpPr/>
              <p:nvPr/>
            </p:nvSpPr>
            <p:spPr>
              <a:xfrm>
                <a:off x="5608825" y="3850375"/>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51" name="Shape 1660">
                <a:extLst>
                  <a:ext uri="{FF2B5EF4-FFF2-40B4-BE49-F238E27FC236}">
                    <a16:creationId xmlns:a16="http://schemas.microsoft.com/office/drawing/2014/main" id="{8E1C9504-4052-434F-8E46-83C75D57BB55}"/>
                  </a:ext>
                </a:extLst>
              </p:cNvPr>
              <p:cNvSpPr/>
              <p:nvPr/>
            </p:nvSpPr>
            <p:spPr>
              <a:xfrm>
                <a:off x="5608825" y="4000875"/>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52" name="Shape 1661">
                <a:extLst>
                  <a:ext uri="{FF2B5EF4-FFF2-40B4-BE49-F238E27FC236}">
                    <a16:creationId xmlns:a16="http://schemas.microsoft.com/office/drawing/2014/main" id="{F2CBAC89-1469-4BAF-9CE1-1638961DBB7F}"/>
                  </a:ext>
                </a:extLst>
              </p:cNvPr>
              <p:cNvSpPr/>
              <p:nvPr/>
            </p:nvSpPr>
            <p:spPr>
              <a:xfrm>
                <a:off x="5608825" y="4301900"/>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53" name="Shape 1662">
                <a:extLst>
                  <a:ext uri="{FF2B5EF4-FFF2-40B4-BE49-F238E27FC236}">
                    <a16:creationId xmlns:a16="http://schemas.microsoft.com/office/drawing/2014/main" id="{1A195774-F6E0-4E12-ADD4-33A307D0BD79}"/>
                  </a:ext>
                </a:extLst>
              </p:cNvPr>
              <p:cNvSpPr/>
              <p:nvPr/>
            </p:nvSpPr>
            <p:spPr>
              <a:xfrm>
                <a:off x="5608825" y="445242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54" name="Shape 1663">
                <a:extLst>
                  <a:ext uri="{FF2B5EF4-FFF2-40B4-BE49-F238E27FC236}">
                    <a16:creationId xmlns:a16="http://schemas.microsoft.com/office/drawing/2014/main" id="{D2F712D5-2BDE-4824-8F0E-86933F218D60}"/>
                  </a:ext>
                </a:extLst>
              </p:cNvPr>
              <p:cNvSpPr/>
              <p:nvPr/>
            </p:nvSpPr>
            <p:spPr>
              <a:xfrm>
                <a:off x="5608825" y="460292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55" name="Shape 1664">
                <a:extLst>
                  <a:ext uri="{FF2B5EF4-FFF2-40B4-BE49-F238E27FC236}">
                    <a16:creationId xmlns:a16="http://schemas.microsoft.com/office/drawing/2014/main" id="{75664082-ECAE-47DE-A005-31F0C7DEE753}"/>
                  </a:ext>
                </a:extLst>
              </p:cNvPr>
              <p:cNvSpPr/>
              <p:nvPr/>
            </p:nvSpPr>
            <p:spPr>
              <a:xfrm>
                <a:off x="5608825" y="4753450"/>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56" name="Shape 1665">
                <a:extLst>
                  <a:ext uri="{FF2B5EF4-FFF2-40B4-BE49-F238E27FC236}">
                    <a16:creationId xmlns:a16="http://schemas.microsoft.com/office/drawing/2014/main" id="{C87415DA-3795-4F2B-AD61-3A0BEE06E326}"/>
                  </a:ext>
                </a:extLst>
              </p:cNvPr>
              <p:cNvSpPr/>
              <p:nvPr/>
            </p:nvSpPr>
            <p:spPr>
              <a:xfrm>
                <a:off x="5608825" y="4903950"/>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57" name="Shape 1666">
                <a:extLst>
                  <a:ext uri="{FF2B5EF4-FFF2-40B4-BE49-F238E27FC236}">
                    <a16:creationId xmlns:a16="http://schemas.microsoft.com/office/drawing/2014/main" id="{16130DA1-D586-4EFE-8FCA-4ABF10DCBE65}"/>
                  </a:ext>
                </a:extLst>
              </p:cNvPr>
              <p:cNvSpPr/>
              <p:nvPr/>
            </p:nvSpPr>
            <p:spPr>
              <a:xfrm>
                <a:off x="5608825" y="5054450"/>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58" name="Shape 1667">
                <a:extLst>
                  <a:ext uri="{FF2B5EF4-FFF2-40B4-BE49-F238E27FC236}">
                    <a16:creationId xmlns:a16="http://schemas.microsoft.com/office/drawing/2014/main" id="{0E1A3CD1-43C6-4176-B81F-B4105B0E179B}"/>
                  </a:ext>
                </a:extLst>
              </p:cNvPr>
              <p:cNvSpPr/>
              <p:nvPr/>
            </p:nvSpPr>
            <p:spPr>
              <a:xfrm>
                <a:off x="5608825" y="5204975"/>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59" name="Shape 1668">
                <a:extLst>
                  <a:ext uri="{FF2B5EF4-FFF2-40B4-BE49-F238E27FC236}">
                    <a16:creationId xmlns:a16="http://schemas.microsoft.com/office/drawing/2014/main" id="{AB965304-670F-48BD-9FE1-9EEECC177797}"/>
                  </a:ext>
                </a:extLst>
              </p:cNvPr>
              <p:cNvSpPr/>
              <p:nvPr/>
            </p:nvSpPr>
            <p:spPr>
              <a:xfrm>
                <a:off x="5608825" y="535547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60" name="Shape 1669">
                <a:extLst>
                  <a:ext uri="{FF2B5EF4-FFF2-40B4-BE49-F238E27FC236}">
                    <a16:creationId xmlns:a16="http://schemas.microsoft.com/office/drawing/2014/main" id="{80F8E5DE-60DC-4881-9A93-867CCAB3A656}"/>
                  </a:ext>
                </a:extLst>
              </p:cNvPr>
              <p:cNvSpPr/>
              <p:nvPr/>
            </p:nvSpPr>
            <p:spPr>
              <a:xfrm>
                <a:off x="5759350" y="23812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61" name="Shape 1670">
                <a:extLst>
                  <a:ext uri="{FF2B5EF4-FFF2-40B4-BE49-F238E27FC236}">
                    <a16:creationId xmlns:a16="http://schemas.microsoft.com/office/drawing/2014/main" id="{521CE4C8-43CA-447D-8FBF-D976F532ED9F}"/>
                  </a:ext>
                </a:extLst>
              </p:cNvPr>
              <p:cNvSpPr/>
              <p:nvPr/>
            </p:nvSpPr>
            <p:spPr>
              <a:xfrm>
                <a:off x="5759350" y="840150"/>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62" name="Shape 1671">
                <a:extLst>
                  <a:ext uri="{FF2B5EF4-FFF2-40B4-BE49-F238E27FC236}">
                    <a16:creationId xmlns:a16="http://schemas.microsoft.com/office/drawing/2014/main" id="{9BE98123-C8F3-48BC-A908-04D2B8BE61BA}"/>
                  </a:ext>
                </a:extLst>
              </p:cNvPr>
              <p:cNvSpPr/>
              <p:nvPr/>
            </p:nvSpPr>
            <p:spPr>
              <a:xfrm>
                <a:off x="5759350" y="114117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63" name="Shape 1672">
                <a:extLst>
                  <a:ext uri="{FF2B5EF4-FFF2-40B4-BE49-F238E27FC236}">
                    <a16:creationId xmlns:a16="http://schemas.microsoft.com/office/drawing/2014/main" id="{4F9F61A6-318E-4941-A4A1-BBAA5821D31B}"/>
                  </a:ext>
                </a:extLst>
              </p:cNvPr>
              <p:cNvSpPr/>
              <p:nvPr/>
            </p:nvSpPr>
            <p:spPr>
              <a:xfrm>
                <a:off x="5759350" y="1442200"/>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64" name="Shape 1673">
                <a:extLst>
                  <a:ext uri="{FF2B5EF4-FFF2-40B4-BE49-F238E27FC236}">
                    <a16:creationId xmlns:a16="http://schemas.microsoft.com/office/drawing/2014/main" id="{9AD9A441-C072-4CD5-9DB2-7C3D000EFEAF}"/>
                  </a:ext>
                </a:extLst>
              </p:cNvPr>
              <p:cNvSpPr/>
              <p:nvPr/>
            </p:nvSpPr>
            <p:spPr>
              <a:xfrm>
                <a:off x="5759350" y="189372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65" name="Shape 1674">
                <a:extLst>
                  <a:ext uri="{FF2B5EF4-FFF2-40B4-BE49-F238E27FC236}">
                    <a16:creationId xmlns:a16="http://schemas.microsoft.com/office/drawing/2014/main" id="{F37F8A7A-DC12-4E5F-A9D8-7E8A52A6A400}"/>
                  </a:ext>
                </a:extLst>
              </p:cNvPr>
              <p:cNvSpPr/>
              <p:nvPr/>
            </p:nvSpPr>
            <p:spPr>
              <a:xfrm>
                <a:off x="5759350" y="249577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66" name="Shape 1675">
                <a:extLst>
                  <a:ext uri="{FF2B5EF4-FFF2-40B4-BE49-F238E27FC236}">
                    <a16:creationId xmlns:a16="http://schemas.microsoft.com/office/drawing/2014/main" id="{B8294521-86C2-4410-859C-3028435A8989}"/>
                  </a:ext>
                </a:extLst>
              </p:cNvPr>
              <p:cNvSpPr/>
              <p:nvPr/>
            </p:nvSpPr>
            <p:spPr>
              <a:xfrm>
                <a:off x="5759350" y="2646275"/>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67" name="Shape 1676">
                <a:extLst>
                  <a:ext uri="{FF2B5EF4-FFF2-40B4-BE49-F238E27FC236}">
                    <a16:creationId xmlns:a16="http://schemas.microsoft.com/office/drawing/2014/main" id="{5E49BD14-250B-4F8F-8BBC-E3B8197DB074}"/>
                  </a:ext>
                </a:extLst>
              </p:cNvPr>
              <p:cNvSpPr/>
              <p:nvPr/>
            </p:nvSpPr>
            <p:spPr>
              <a:xfrm>
                <a:off x="5759350" y="369987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68" name="Shape 1677">
                <a:extLst>
                  <a:ext uri="{FF2B5EF4-FFF2-40B4-BE49-F238E27FC236}">
                    <a16:creationId xmlns:a16="http://schemas.microsoft.com/office/drawing/2014/main" id="{B6815EF8-DDA8-4F89-A450-4956FD7E511B}"/>
                  </a:ext>
                </a:extLst>
              </p:cNvPr>
              <p:cNvSpPr/>
              <p:nvPr/>
            </p:nvSpPr>
            <p:spPr>
              <a:xfrm>
                <a:off x="5759350" y="4151400"/>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69" name="Shape 1678">
                <a:extLst>
                  <a:ext uri="{FF2B5EF4-FFF2-40B4-BE49-F238E27FC236}">
                    <a16:creationId xmlns:a16="http://schemas.microsoft.com/office/drawing/2014/main" id="{8ACAFD1C-C85F-4D8C-A2E6-6615F0AC3245}"/>
                  </a:ext>
                </a:extLst>
              </p:cNvPr>
              <p:cNvSpPr/>
              <p:nvPr/>
            </p:nvSpPr>
            <p:spPr>
              <a:xfrm>
                <a:off x="5759350" y="4903950"/>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70" name="Shape 1679">
                <a:extLst>
                  <a:ext uri="{FF2B5EF4-FFF2-40B4-BE49-F238E27FC236}">
                    <a16:creationId xmlns:a16="http://schemas.microsoft.com/office/drawing/2014/main" id="{73174ED0-BF8D-4911-8F60-D268F1895171}"/>
                  </a:ext>
                </a:extLst>
              </p:cNvPr>
              <p:cNvSpPr/>
              <p:nvPr/>
            </p:nvSpPr>
            <p:spPr>
              <a:xfrm>
                <a:off x="5759350" y="535547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71" name="Shape 1680">
                <a:extLst>
                  <a:ext uri="{FF2B5EF4-FFF2-40B4-BE49-F238E27FC236}">
                    <a16:creationId xmlns:a16="http://schemas.microsoft.com/office/drawing/2014/main" id="{0FDC060C-DF45-4677-9BD7-BA4121124373}"/>
                  </a:ext>
                </a:extLst>
              </p:cNvPr>
              <p:cNvSpPr/>
              <p:nvPr/>
            </p:nvSpPr>
            <p:spPr>
              <a:xfrm>
                <a:off x="5909850" y="689650"/>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72" name="Shape 1682">
                <a:extLst>
                  <a:ext uri="{FF2B5EF4-FFF2-40B4-BE49-F238E27FC236}">
                    <a16:creationId xmlns:a16="http://schemas.microsoft.com/office/drawing/2014/main" id="{3BDBAD83-9DDB-4158-A2C7-C88A3AA57A06}"/>
                  </a:ext>
                </a:extLst>
              </p:cNvPr>
              <p:cNvSpPr/>
              <p:nvPr/>
            </p:nvSpPr>
            <p:spPr>
              <a:xfrm>
                <a:off x="5909850" y="2796804"/>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73" name="Shape 1683">
                <a:extLst>
                  <a:ext uri="{FF2B5EF4-FFF2-40B4-BE49-F238E27FC236}">
                    <a16:creationId xmlns:a16="http://schemas.microsoft.com/office/drawing/2014/main" id="{E55F030B-A071-4290-98BD-55DB1AB0A4FA}"/>
                  </a:ext>
                </a:extLst>
              </p:cNvPr>
              <p:cNvSpPr/>
              <p:nvPr/>
            </p:nvSpPr>
            <p:spPr>
              <a:xfrm>
                <a:off x="6060375" y="4753450"/>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dirty="0"/>
              </a:p>
            </p:txBody>
          </p:sp>
          <p:sp>
            <p:nvSpPr>
              <p:cNvPr id="374" name="Shape 1684">
                <a:extLst>
                  <a:ext uri="{FF2B5EF4-FFF2-40B4-BE49-F238E27FC236}">
                    <a16:creationId xmlns:a16="http://schemas.microsoft.com/office/drawing/2014/main" id="{96623080-E41E-48D2-8004-4136276FC321}"/>
                  </a:ext>
                </a:extLst>
              </p:cNvPr>
              <p:cNvSpPr/>
              <p:nvPr/>
            </p:nvSpPr>
            <p:spPr>
              <a:xfrm>
                <a:off x="6210875" y="2646275"/>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75" name="Shape 1685">
                <a:extLst>
                  <a:ext uri="{FF2B5EF4-FFF2-40B4-BE49-F238E27FC236}">
                    <a16:creationId xmlns:a16="http://schemas.microsoft.com/office/drawing/2014/main" id="{A9D135CE-304E-4B8E-8DBD-6FB4862EBE25}"/>
                  </a:ext>
                </a:extLst>
              </p:cNvPr>
              <p:cNvSpPr/>
              <p:nvPr/>
            </p:nvSpPr>
            <p:spPr>
              <a:xfrm>
                <a:off x="6210875" y="5204978"/>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grpSp>
        <p:grpSp>
          <p:nvGrpSpPr>
            <p:cNvPr id="224" name="Shape 1687">
              <a:extLst>
                <a:ext uri="{FF2B5EF4-FFF2-40B4-BE49-F238E27FC236}">
                  <a16:creationId xmlns:a16="http://schemas.microsoft.com/office/drawing/2014/main" id="{67A95877-9568-4880-B27B-559245BA5CFC}"/>
                </a:ext>
              </a:extLst>
            </p:cNvPr>
            <p:cNvGrpSpPr/>
            <p:nvPr userDrawn="1"/>
          </p:nvGrpSpPr>
          <p:grpSpPr>
            <a:xfrm rot="10800000">
              <a:off x="8120838" y="174827"/>
              <a:ext cx="556253" cy="4794062"/>
              <a:chOff x="5759350" y="388625"/>
              <a:chExt cx="572925" cy="4937750"/>
            </a:xfrm>
            <a:solidFill>
              <a:schemeClr val="bg1">
                <a:lumMod val="85000"/>
              </a:schemeClr>
            </a:solidFill>
          </p:grpSpPr>
          <p:sp>
            <p:nvSpPr>
              <p:cNvPr id="267" name="Shape 1688">
                <a:extLst>
                  <a:ext uri="{FF2B5EF4-FFF2-40B4-BE49-F238E27FC236}">
                    <a16:creationId xmlns:a16="http://schemas.microsoft.com/office/drawing/2014/main" id="{E6C91107-0D21-410B-AAEC-E55BDC2AD1D8}"/>
                  </a:ext>
                </a:extLst>
              </p:cNvPr>
              <p:cNvSpPr/>
              <p:nvPr/>
            </p:nvSpPr>
            <p:spPr>
              <a:xfrm>
                <a:off x="5759350" y="539125"/>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68" name="Shape 1689">
                <a:extLst>
                  <a:ext uri="{FF2B5EF4-FFF2-40B4-BE49-F238E27FC236}">
                    <a16:creationId xmlns:a16="http://schemas.microsoft.com/office/drawing/2014/main" id="{7FB6AA1F-A53D-4B3C-A091-7021BF54B08B}"/>
                  </a:ext>
                </a:extLst>
              </p:cNvPr>
              <p:cNvSpPr/>
              <p:nvPr/>
            </p:nvSpPr>
            <p:spPr>
              <a:xfrm>
                <a:off x="5759350" y="1291700"/>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69" name="Shape 1690">
                <a:extLst>
                  <a:ext uri="{FF2B5EF4-FFF2-40B4-BE49-F238E27FC236}">
                    <a16:creationId xmlns:a16="http://schemas.microsoft.com/office/drawing/2014/main" id="{6903E46D-ABA6-44D5-94A1-9EF214729CA8}"/>
                  </a:ext>
                </a:extLst>
              </p:cNvPr>
              <p:cNvSpPr/>
              <p:nvPr/>
            </p:nvSpPr>
            <p:spPr>
              <a:xfrm>
                <a:off x="5759350" y="2796800"/>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70" name="Shape 1691">
                <a:extLst>
                  <a:ext uri="{FF2B5EF4-FFF2-40B4-BE49-F238E27FC236}">
                    <a16:creationId xmlns:a16="http://schemas.microsoft.com/office/drawing/2014/main" id="{957E9C68-9841-419E-AE13-C269093CF365}"/>
                  </a:ext>
                </a:extLst>
              </p:cNvPr>
              <p:cNvSpPr/>
              <p:nvPr/>
            </p:nvSpPr>
            <p:spPr>
              <a:xfrm>
                <a:off x="5759350" y="3398850"/>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71" name="Shape 1692">
                <a:extLst>
                  <a:ext uri="{FF2B5EF4-FFF2-40B4-BE49-F238E27FC236}">
                    <a16:creationId xmlns:a16="http://schemas.microsoft.com/office/drawing/2014/main" id="{0902F5E9-DD2D-4BF7-A837-C7C7D4ADD33E}"/>
                  </a:ext>
                </a:extLst>
              </p:cNvPr>
              <p:cNvSpPr/>
              <p:nvPr/>
            </p:nvSpPr>
            <p:spPr>
              <a:xfrm>
                <a:off x="5759350" y="3549350"/>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72" name="Shape 1693">
                <a:extLst>
                  <a:ext uri="{FF2B5EF4-FFF2-40B4-BE49-F238E27FC236}">
                    <a16:creationId xmlns:a16="http://schemas.microsoft.com/office/drawing/2014/main" id="{3A3C7A77-45C3-4A34-A5C6-A702EF84FF9A}"/>
                  </a:ext>
                </a:extLst>
              </p:cNvPr>
              <p:cNvSpPr/>
              <p:nvPr/>
            </p:nvSpPr>
            <p:spPr>
              <a:xfrm>
                <a:off x="5759350" y="4301900"/>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73" name="Shape 1694">
                <a:extLst>
                  <a:ext uri="{FF2B5EF4-FFF2-40B4-BE49-F238E27FC236}">
                    <a16:creationId xmlns:a16="http://schemas.microsoft.com/office/drawing/2014/main" id="{65FFAE86-7D86-4831-A00C-1689931FEBA9}"/>
                  </a:ext>
                </a:extLst>
              </p:cNvPr>
              <p:cNvSpPr/>
              <p:nvPr/>
            </p:nvSpPr>
            <p:spPr>
              <a:xfrm>
                <a:off x="5759350" y="5204975"/>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74" name="Shape 1695">
                <a:extLst>
                  <a:ext uri="{FF2B5EF4-FFF2-40B4-BE49-F238E27FC236}">
                    <a16:creationId xmlns:a16="http://schemas.microsoft.com/office/drawing/2014/main" id="{74930E31-27F4-4146-B1B8-01B0B95926F7}"/>
                  </a:ext>
                </a:extLst>
              </p:cNvPr>
              <p:cNvSpPr/>
              <p:nvPr/>
            </p:nvSpPr>
            <p:spPr>
              <a:xfrm>
                <a:off x="5909850" y="388625"/>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75" name="Shape 1696">
                <a:extLst>
                  <a:ext uri="{FF2B5EF4-FFF2-40B4-BE49-F238E27FC236}">
                    <a16:creationId xmlns:a16="http://schemas.microsoft.com/office/drawing/2014/main" id="{89AD26CC-19AA-4AE2-B434-797E98D4AB4E}"/>
                  </a:ext>
                </a:extLst>
              </p:cNvPr>
              <p:cNvSpPr/>
              <p:nvPr/>
            </p:nvSpPr>
            <p:spPr>
              <a:xfrm>
                <a:off x="5909850" y="114117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76" name="Shape 1697">
                <a:extLst>
                  <a:ext uri="{FF2B5EF4-FFF2-40B4-BE49-F238E27FC236}">
                    <a16:creationId xmlns:a16="http://schemas.microsoft.com/office/drawing/2014/main" id="{D4F9936A-982B-48B0-BFA1-0134D6F66D91}"/>
                  </a:ext>
                </a:extLst>
              </p:cNvPr>
              <p:cNvSpPr/>
              <p:nvPr/>
            </p:nvSpPr>
            <p:spPr>
              <a:xfrm>
                <a:off x="5909850" y="1291700"/>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77" name="Shape 1699">
                <a:extLst>
                  <a:ext uri="{FF2B5EF4-FFF2-40B4-BE49-F238E27FC236}">
                    <a16:creationId xmlns:a16="http://schemas.microsoft.com/office/drawing/2014/main" id="{A9BB9F29-3DDD-495C-BBB8-2658311FEA60}"/>
                  </a:ext>
                </a:extLst>
              </p:cNvPr>
              <p:cNvSpPr/>
              <p:nvPr/>
            </p:nvSpPr>
            <p:spPr>
              <a:xfrm>
                <a:off x="5909850" y="1743225"/>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78" name="Shape 1700">
                <a:extLst>
                  <a:ext uri="{FF2B5EF4-FFF2-40B4-BE49-F238E27FC236}">
                    <a16:creationId xmlns:a16="http://schemas.microsoft.com/office/drawing/2014/main" id="{97BDB021-8363-4360-B518-56B1EE8CD17D}"/>
                  </a:ext>
                </a:extLst>
              </p:cNvPr>
              <p:cNvSpPr/>
              <p:nvPr/>
            </p:nvSpPr>
            <p:spPr>
              <a:xfrm>
                <a:off x="5909850" y="2044250"/>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79" name="Shape 1701">
                <a:extLst>
                  <a:ext uri="{FF2B5EF4-FFF2-40B4-BE49-F238E27FC236}">
                    <a16:creationId xmlns:a16="http://schemas.microsoft.com/office/drawing/2014/main" id="{A1395458-6048-4A10-A4A0-CF382BCE6A53}"/>
                  </a:ext>
                </a:extLst>
              </p:cNvPr>
              <p:cNvSpPr/>
              <p:nvPr/>
            </p:nvSpPr>
            <p:spPr>
              <a:xfrm>
                <a:off x="5909850" y="2646275"/>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80" name="Shape 1702">
                <a:extLst>
                  <a:ext uri="{FF2B5EF4-FFF2-40B4-BE49-F238E27FC236}">
                    <a16:creationId xmlns:a16="http://schemas.microsoft.com/office/drawing/2014/main" id="{068429F0-FD5F-425F-A440-9BC594856BB9}"/>
                  </a:ext>
                </a:extLst>
              </p:cNvPr>
              <p:cNvSpPr/>
              <p:nvPr/>
            </p:nvSpPr>
            <p:spPr>
              <a:xfrm>
                <a:off x="5909850" y="2947300"/>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81" name="Shape 1703">
                <a:extLst>
                  <a:ext uri="{FF2B5EF4-FFF2-40B4-BE49-F238E27FC236}">
                    <a16:creationId xmlns:a16="http://schemas.microsoft.com/office/drawing/2014/main" id="{9D5FD13B-AF5A-45B0-883B-90E659C49906}"/>
                  </a:ext>
                </a:extLst>
              </p:cNvPr>
              <p:cNvSpPr/>
              <p:nvPr/>
            </p:nvSpPr>
            <p:spPr>
              <a:xfrm>
                <a:off x="5909850" y="3097825"/>
                <a:ext cx="121400" cy="121400"/>
              </a:xfrm>
              <a:custGeom>
                <a:avLst/>
                <a:gdLst/>
                <a:ahLst/>
                <a:cxnLst/>
                <a:rect l="0" t="0" r="0" b="0"/>
                <a:pathLst>
                  <a:path w="4856" h="4856" extrusionOk="0">
                    <a:moveTo>
                      <a:pt x="1" y="0"/>
                    </a:moveTo>
                    <a:lnTo>
                      <a:pt x="1" y="4855"/>
                    </a:lnTo>
                    <a:lnTo>
                      <a:pt x="4856" y="4855"/>
                    </a:lnTo>
                    <a:lnTo>
                      <a:pt x="4856" y="0"/>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282" name="Shape 1704">
                <a:extLst>
                  <a:ext uri="{FF2B5EF4-FFF2-40B4-BE49-F238E27FC236}">
                    <a16:creationId xmlns:a16="http://schemas.microsoft.com/office/drawing/2014/main" id="{7B4D55BC-ACF1-4456-9842-6D553E83834B}"/>
                  </a:ext>
                </a:extLst>
              </p:cNvPr>
              <p:cNvSpPr/>
              <p:nvPr/>
            </p:nvSpPr>
            <p:spPr>
              <a:xfrm>
                <a:off x="5909850" y="324832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83" name="Shape 1705">
                <a:extLst>
                  <a:ext uri="{FF2B5EF4-FFF2-40B4-BE49-F238E27FC236}">
                    <a16:creationId xmlns:a16="http://schemas.microsoft.com/office/drawing/2014/main" id="{14072BA9-4B53-4E94-992D-80F50C076AE3}"/>
                  </a:ext>
                </a:extLst>
              </p:cNvPr>
              <p:cNvSpPr/>
              <p:nvPr/>
            </p:nvSpPr>
            <p:spPr>
              <a:xfrm>
                <a:off x="5909850" y="3549350"/>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84" name="Shape 1706">
                <a:extLst>
                  <a:ext uri="{FF2B5EF4-FFF2-40B4-BE49-F238E27FC236}">
                    <a16:creationId xmlns:a16="http://schemas.microsoft.com/office/drawing/2014/main" id="{C9FAC804-F520-467C-8069-119E771FFAF4}"/>
                  </a:ext>
                </a:extLst>
              </p:cNvPr>
              <p:cNvSpPr/>
              <p:nvPr/>
            </p:nvSpPr>
            <p:spPr>
              <a:xfrm>
                <a:off x="5909850" y="369987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85" name="Shape 1707">
                <a:extLst>
                  <a:ext uri="{FF2B5EF4-FFF2-40B4-BE49-F238E27FC236}">
                    <a16:creationId xmlns:a16="http://schemas.microsoft.com/office/drawing/2014/main" id="{A43E26D5-6A18-4F75-BDC6-65E2374C66E5}"/>
                  </a:ext>
                </a:extLst>
              </p:cNvPr>
              <p:cNvSpPr/>
              <p:nvPr/>
            </p:nvSpPr>
            <p:spPr>
              <a:xfrm>
                <a:off x="5909850" y="3850375"/>
                <a:ext cx="121400" cy="121400"/>
              </a:xfrm>
              <a:custGeom>
                <a:avLst/>
                <a:gdLst/>
                <a:ahLst/>
                <a:cxnLst/>
                <a:rect l="0" t="0" r="0" b="0"/>
                <a:pathLst>
                  <a:path w="4856" h="4856" extrusionOk="0">
                    <a:moveTo>
                      <a:pt x="1" y="0"/>
                    </a:moveTo>
                    <a:lnTo>
                      <a:pt x="1" y="4856"/>
                    </a:lnTo>
                    <a:lnTo>
                      <a:pt x="4856" y="4856"/>
                    </a:lnTo>
                    <a:lnTo>
                      <a:pt x="4856" y="0"/>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286" name="Shape 1708">
                <a:extLst>
                  <a:ext uri="{FF2B5EF4-FFF2-40B4-BE49-F238E27FC236}">
                    <a16:creationId xmlns:a16="http://schemas.microsoft.com/office/drawing/2014/main" id="{ED0D61C6-251D-4F4A-8DDA-5351BFE6F008}"/>
                  </a:ext>
                </a:extLst>
              </p:cNvPr>
              <p:cNvSpPr/>
              <p:nvPr/>
            </p:nvSpPr>
            <p:spPr>
              <a:xfrm>
                <a:off x="5909850" y="4000875"/>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87" name="Shape 1709">
                <a:extLst>
                  <a:ext uri="{FF2B5EF4-FFF2-40B4-BE49-F238E27FC236}">
                    <a16:creationId xmlns:a16="http://schemas.microsoft.com/office/drawing/2014/main" id="{F0583700-B58F-4293-B08B-7288236C5EF2}"/>
                  </a:ext>
                </a:extLst>
              </p:cNvPr>
              <p:cNvSpPr/>
              <p:nvPr/>
            </p:nvSpPr>
            <p:spPr>
              <a:xfrm>
                <a:off x="5909850" y="4301900"/>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88" name="Shape 1710">
                <a:extLst>
                  <a:ext uri="{FF2B5EF4-FFF2-40B4-BE49-F238E27FC236}">
                    <a16:creationId xmlns:a16="http://schemas.microsoft.com/office/drawing/2014/main" id="{08EA4FB1-F072-408A-919F-8EFF47632CBE}"/>
                  </a:ext>
                </a:extLst>
              </p:cNvPr>
              <p:cNvSpPr/>
              <p:nvPr/>
            </p:nvSpPr>
            <p:spPr>
              <a:xfrm>
                <a:off x="5909850" y="445242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89" name="Shape 1711">
                <a:extLst>
                  <a:ext uri="{FF2B5EF4-FFF2-40B4-BE49-F238E27FC236}">
                    <a16:creationId xmlns:a16="http://schemas.microsoft.com/office/drawing/2014/main" id="{FE06F551-2B4A-485F-8560-4049D80678E6}"/>
                  </a:ext>
                </a:extLst>
              </p:cNvPr>
              <p:cNvSpPr/>
              <p:nvPr/>
            </p:nvSpPr>
            <p:spPr>
              <a:xfrm>
                <a:off x="5909850" y="4903950"/>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90" name="Shape 1713">
                <a:extLst>
                  <a:ext uri="{FF2B5EF4-FFF2-40B4-BE49-F238E27FC236}">
                    <a16:creationId xmlns:a16="http://schemas.microsoft.com/office/drawing/2014/main" id="{20A9E9B5-F02E-4E26-8E1D-F3DCE95E060D}"/>
                  </a:ext>
                </a:extLst>
              </p:cNvPr>
              <p:cNvSpPr/>
              <p:nvPr/>
            </p:nvSpPr>
            <p:spPr>
              <a:xfrm>
                <a:off x="5909850" y="5204975"/>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91" name="Shape 1714">
                <a:extLst>
                  <a:ext uri="{FF2B5EF4-FFF2-40B4-BE49-F238E27FC236}">
                    <a16:creationId xmlns:a16="http://schemas.microsoft.com/office/drawing/2014/main" id="{80209781-ED2E-4D75-B3A7-A75852CFA839}"/>
                  </a:ext>
                </a:extLst>
              </p:cNvPr>
              <p:cNvSpPr/>
              <p:nvPr/>
            </p:nvSpPr>
            <p:spPr>
              <a:xfrm>
                <a:off x="6060375" y="539125"/>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92" name="Shape 1716">
                <a:extLst>
                  <a:ext uri="{FF2B5EF4-FFF2-40B4-BE49-F238E27FC236}">
                    <a16:creationId xmlns:a16="http://schemas.microsoft.com/office/drawing/2014/main" id="{40B9F9F2-4467-4658-BC5D-899160D147B0}"/>
                  </a:ext>
                </a:extLst>
              </p:cNvPr>
              <p:cNvSpPr/>
              <p:nvPr/>
            </p:nvSpPr>
            <p:spPr>
              <a:xfrm>
                <a:off x="6060375" y="99067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93" name="Shape 1718">
                <a:extLst>
                  <a:ext uri="{FF2B5EF4-FFF2-40B4-BE49-F238E27FC236}">
                    <a16:creationId xmlns:a16="http://schemas.microsoft.com/office/drawing/2014/main" id="{A9CC2DF5-086B-4319-87FD-CC4972D41074}"/>
                  </a:ext>
                </a:extLst>
              </p:cNvPr>
              <p:cNvSpPr/>
              <p:nvPr/>
            </p:nvSpPr>
            <p:spPr>
              <a:xfrm>
                <a:off x="6060375" y="1442200"/>
                <a:ext cx="121400" cy="121400"/>
              </a:xfrm>
              <a:custGeom>
                <a:avLst/>
                <a:gdLst/>
                <a:ahLst/>
                <a:cxnLst/>
                <a:rect l="0" t="0" r="0" b="0"/>
                <a:pathLst>
                  <a:path w="4856" h="4856" extrusionOk="0">
                    <a:moveTo>
                      <a:pt x="0" y="0"/>
                    </a:moveTo>
                    <a:lnTo>
                      <a:pt x="0" y="4856"/>
                    </a:lnTo>
                    <a:lnTo>
                      <a:pt x="4855" y="4856"/>
                    </a:lnTo>
                    <a:lnTo>
                      <a:pt x="4855" y="0"/>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294" name="Shape 1719">
                <a:extLst>
                  <a:ext uri="{FF2B5EF4-FFF2-40B4-BE49-F238E27FC236}">
                    <a16:creationId xmlns:a16="http://schemas.microsoft.com/office/drawing/2014/main" id="{64D434A5-918D-4930-88BE-7E2BC4F9C359}"/>
                  </a:ext>
                </a:extLst>
              </p:cNvPr>
              <p:cNvSpPr/>
              <p:nvPr/>
            </p:nvSpPr>
            <p:spPr>
              <a:xfrm>
                <a:off x="6060375" y="1592700"/>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95" name="Shape 1721">
                <a:extLst>
                  <a:ext uri="{FF2B5EF4-FFF2-40B4-BE49-F238E27FC236}">
                    <a16:creationId xmlns:a16="http://schemas.microsoft.com/office/drawing/2014/main" id="{C9645418-3195-484C-9B43-AFCC17104366}"/>
                  </a:ext>
                </a:extLst>
              </p:cNvPr>
              <p:cNvSpPr/>
              <p:nvPr/>
            </p:nvSpPr>
            <p:spPr>
              <a:xfrm>
                <a:off x="6060375" y="2194750"/>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96" name="Shape 1722">
                <a:extLst>
                  <a:ext uri="{FF2B5EF4-FFF2-40B4-BE49-F238E27FC236}">
                    <a16:creationId xmlns:a16="http://schemas.microsoft.com/office/drawing/2014/main" id="{B28CFA96-6FDF-4DEB-B51C-D2EDF7EAA0E9}"/>
                  </a:ext>
                </a:extLst>
              </p:cNvPr>
              <p:cNvSpPr/>
              <p:nvPr/>
            </p:nvSpPr>
            <p:spPr>
              <a:xfrm>
                <a:off x="6060375" y="234527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97" name="Shape 1724">
                <a:extLst>
                  <a:ext uri="{FF2B5EF4-FFF2-40B4-BE49-F238E27FC236}">
                    <a16:creationId xmlns:a16="http://schemas.microsoft.com/office/drawing/2014/main" id="{350236AD-6DD2-4AF8-AE13-8BBF7A263896}"/>
                  </a:ext>
                </a:extLst>
              </p:cNvPr>
              <p:cNvSpPr/>
              <p:nvPr/>
            </p:nvSpPr>
            <p:spPr>
              <a:xfrm>
                <a:off x="6060375" y="2646275"/>
                <a:ext cx="121400" cy="121425"/>
              </a:xfrm>
              <a:custGeom>
                <a:avLst/>
                <a:gdLst/>
                <a:ahLst/>
                <a:cxnLst/>
                <a:rect l="0" t="0" r="0" b="0"/>
                <a:pathLst>
                  <a:path w="4856" h="4857" extrusionOk="0">
                    <a:moveTo>
                      <a:pt x="0" y="1"/>
                    </a:moveTo>
                    <a:lnTo>
                      <a:pt x="0" y="4856"/>
                    </a:lnTo>
                    <a:lnTo>
                      <a:pt x="4855" y="4856"/>
                    </a:lnTo>
                    <a:lnTo>
                      <a:pt x="4855" y="1"/>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298" name="Shape 1725">
                <a:extLst>
                  <a:ext uri="{FF2B5EF4-FFF2-40B4-BE49-F238E27FC236}">
                    <a16:creationId xmlns:a16="http://schemas.microsoft.com/office/drawing/2014/main" id="{3D070626-145A-431B-AB81-C433A6249DBB}"/>
                  </a:ext>
                </a:extLst>
              </p:cNvPr>
              <p:cNvSpPr/>
              <p:nvPr/>
            </p:nvSpPr>
            <p:spPr>
              <a:xfrm>
                <a:off x="6060375" y="2796800"/>
                <a:ext cx="121400" cy="121400"/>
              </a:xfrm>
              <a:custGeom>
                <a:avLst/>
                <a:gdLst/>
                <a:ahLst/>
                <a:cxnLst/>
                <a:rect l="0" t="0" r="0" b="0"/>
                <a:pathLst>
                  <a:path w="4856" h="4856" extrusionOk="0">
                    <a:moveTo>
                      <a:pt x="0" y="0"/>
                    </a:moveTo>
                    <a:lnTo>
                      <a:pt x="0" y="4856"/>
                    </a:lnTo>
                    <a:lnTo>
                      <a:pt x="4855" y="4856"/>
                    </a:lnTo>
                    <a:lnTo>
                      <a:pt x="4855" y="0"/>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299" name="Shape 1726">
                <a:extLst>
                  <a:ext uri="{FF2B5EF4-FFF2-40B4-BE49-F238E27FC236}">
                    <a16:creationId xmlns:a16="http://schemas.microsoft.com/office/drawing/2014/main" id="{D0A5B92D-08BF-43E4-B09D-321354E1245E}"/>
                  </a:ext>
                </a:extLst>
              </p:cNvPr>
              <p:cNvSpPr/>
              <p:nvPr/>
            </p:nvSpPr>
            <p:spPr>
              <a:xfrm>
                <a:off x="6060375" y="2947300"/>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00" name="Shape 1728">
                <a:extLst>
                  <a:ext uri="{FF2B5EF4-FFF2-40B4-BE49-F238E27FC236}">
                    <a16:creationId xmlns:a16="http://schemas.microsoft.com/office/drawing/2014/main" id="{3E03A643-D301-4CEC-B6E1-A0AD7D5CD666}"/>
                  </a:ext>
                </a:extLst>
              </p:cNvPr>
              <p:cNvSpPr/>
              <p:nvPr/>
            </p:nvSpPr>
            <p:spPr>
              <a:xfrm>
                <a:off x="6060375" y="324832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01" name="Shape 1729">
                <a:extLst>
                  <a:ext uri="{FF2B5EF4-FFF2-40B4-BE49-F238E27FC236}">
                    <a16:creationId xmlns:a16="http://schemas.microsoft.com/office/drawing/2014/main" id="{BDA001E6-A809-47C8-B0A6-C977688C021F}"/>
                  </a:ext>
                </a:extLst>
              </p:cNvPr>
              <p:cNvSpPr/>
              <p:nvPr/>
            </p:nvSpPr>
            <p:spPr>
              <a:xfrm>
                <a:off x="6060375" y="3398850"/>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02" name="Shape 1732">
                <a:extLst>
                  <a:ext uri="{FF2B5EF4-FFF2-40B4-BE49-F238E27FC236}">
                    <a16:creationId xmlns:a16="http://schemas.microsoft.com/office/drawing/2014/main" id="{12C0F8DC-1D26-4B18-BD0F-EFFE0260D8A3}"/>
                  </a:ext>
                </a:extLst>
              </p:cNvPr>
              <p:cNvSpPr/>
              <p:nvPr/>
            </p:nvSpPr>
            <p:spPr>
              <a:xfrm>
                <a:off x="6060375" y="4151400"/>
                <a:ext cx="121400" cy="121400"/>
              </a:xfrm>
              <a:custGeom>
                <a:avLst/>
                <a:gdLst/>
                <a:ahLst/>
                <a:cxnLst/>
                <a:rect l="0" t="0" r="0" b="0"/>
                <a:pathLst>
                  <a:path w="4856" h="4856" extrusionOk="0">
                    <a:moveTo>
                      <a:pt x="0" y="0"/>
                    </a:moveTo>
                    <a:lnTo>
                      <a:pt x="0" y="4856"/>
                    </a:lnTo>
                    <a:lnTo>
                      <a:pt x="4855" y="4856"/>
                    </a:lnTo>
                    <a:lnTo>
                      <a:pt x="4855" y="0"/>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303" name="Shape 1734">
                <a:extLst>
                  <a:ext uri="{FF2B5EF4-FFF2-40B4-BE49-F238E27FC236}">
                    <a16:creationId xmlns:a16="http://schemas.microsoft.com/office/drawing/2014/main" id="{45765B53-8923-408A-B523-7B254674FCB4}"/>
                  </a:ext>
                </a:extLst>
              </p:cNvPr>
              <p:cNvSpPr/>
              <p:nvPr/>
            </p:nvSpPr>
            <p:spPr>
              <a:xfrm>
                <a:off x="6060375" y="4452425"/>
                <a:ext cx="121400" cy="121400"/>
              </a:xfrm>
              <a:custGeom>
                <a:avLst/>
                <a:gdLst/>
                <a:ahLst/>
                <a:cxnLst/>
                <a:rect l="0" t="0" r="0" b="0"/>
                <a:pathLst>
                  <a:path w="4856" h="4856" extrusionOk="0">
                    <a:moveTo>
                      <a:pt x="0" y="0"/>
                    </a:moveTo>
                    <a:lnTo>
                      <a:pt x="0" y="4855"/>
                    </a:lnTo>
                    <a:lnTo>
                      <a:pt x="4855" y="4855"/>
                    </a:lnTo>
                    <a:lnTo>
                      <a:pt x="4855" y="0"/>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304" name="Shape 1735">
                <a:extLst>
                  <a:ext uri="{FF2B5EF4-FFF2-40B4-BE49-F238E27FC236}">
                    <a16:creationId xmlns:a16="http://schemas.microsoft.com/office/drawing/2014/main" id="{C186CA88-1063-4C57-B8A0-2CF9AA7E1FB7}"/>
                  </a:ext>
                </a:extLst>
              </p:cNvPr>
              <p:cNvSpPr/>
              <p:nvPr/>
            </p:nvSpPr>
            <p:spPr>
              <a:xfrm>
                <a:off x="6060375" y="460292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dirty="0"/>
              </a:p>
            </p:txBody>
          </p:sp>
          <p:sp>
            <p:nvSpPr>
              <p:cNvPr id="305" name="Shape 1736">
                <a:extLst>
                  <a:ext uri="{FF2B5EF4-FFF2-40B4-BE49-F238E27FC236}">
                    <a16:creationId xmlns:a16="http://schemas.microsoft.com/office/drawing/2014/main" id="{08E95746-96BD-4868-A05F-D26FD72FB6C2}"/>
                  </a:ext>
                </a:extLst>
              </p:cNvPr>
              <p:cNvSpPr/>
              <p:nvPr userDrawn="1"/>
            </p:nvSpPr>
            <p:spPr>
              <a:xfrm>
                <a:off x="6060375" y="4903950"/>
                <a:ext cx="121400" cy="121400"/>
              </a:xfrm>
              <a:custGeom>
                <a:avLst/>
                <a:gdLst/>
                <a:ahLst/>
                <a:cxnLst/>
                <a:rect l="0" t="0" r="0" b="0"/>
                <a:pathLst>
                  <a:path w="4856" h="4856" extrusionOk="0">
                    <a:moveTo>
                      <a:pt x="0" y="1"/>
                    </a:moveTo>
                    <a:lnTo>
                      <a:pt x="0" y="4856"/>
                    </a:lnTo>
                    <a:lnTo>
                      <a:pt x="4855" y="4856"/>
                    </a:lnTo>
                    <a:lnTo>
                      <a:pt x="4855" y="1"/>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306" name="Shape 1737">
                <a:extLst>
                  <a:ext uri="{FF2B5EF4-FFF2-40B4-BE49-F238E27FC236}">
                    <a16:creationId xmlns:a16="http://schemas.microsoft.com/office/drawing/2014/main" id="{5E94281B-18B8-465B-89E7-59363B2F809B}"/>
                  </a:ext>
                </a:extLst>
              </p:cNvPr>
              <p:cNvSpPr/>
              <p:nvPr userDrawn="1"/>
            </p:nvSpPr>
            <p:spPr>
              <a:xfrm>
                <a:off x="6060375" y="5054450"/>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07" name="Shape 1740">
                <a:extLst>
                  <a:ext uri="{FF2B5EF4-FFF2-40B4-BE49-F238E27FC236}">
                    <a16:creationId xmlns:a16="http://schemas.microsoft.com/office/drawing/2014/main" id="{C5185991-486C-4B96-B961-94494E83E57A}"/>
                  </a:ext>
                </a:extLst>
              </p:cNvPr>
              <p:cNvSpPr/>
              <p:nvPr/>
            </p:nvSpPr>
            <p:spPr>
              <a:xfrm>
                <a:off x="6210875" y="539125"/>
                <a:ext cx="121400" cy="121425"/>
              </a:xfrm>
              <a:custGeom>
                <a:avLst/>
                <a:gdLst/>
                <a:ahLst/>
                <a:cxnLst/>
                <a:rect l="0" t="0" r="0" b="0"/>
                <a:pathLst>
                  <a:path w="4856" h="4857" extrusionOk="0">
                    <a:moveTo>
                      <a:pt x="1" y="1"/>
                    </a:moveTo>
                    <a:lnTo>
                      <a:pt x="1" y="4856"/>
                    </a:lnTo>
                    <a:lnTo>
                      <a:pt x="4856" y="4856"/>
                    </a:lnTo>
                    <a:lnTo>
                      <a:pt x="4856" y="1"/>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308" name="Shape 1742">
                <a:extLst>
                  <a:ext uri="{FF2B5EF4-FFF2-40B4-BE49-F238E27FC236}">
                    <a16:creationId xmlns:a16="http://schemas.microsoft.com/office/drawing/2014/main" id="{7ADA301F-C04F-43E6-B8DC-A6F27760462E}"/>
                  </a:ext>
                </a:extLst>
              </p:cNvPr>
              <p:cNvSpPr/>
              <p:nvPr userDrawn="1"/>
            </p:nvSpPr>
            <p:spPr>
              <a:xfrm>
                <a:off x="6210875" y="114117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09" name="Shape 1744">
                <a:extLst>
                  <a:ext uri="{FF2B5EF4-FFF2-40B4-BE49-F238E27FC236}">
                    <a16:creationId xmlns:a16="http://schemas.microsoft.com/office/drawing/2014/main" id="{498B2165-FAE2-486B-9894-BD4A16E6C176}"/>
                  </a:ext>
                </a:extLst>
              </p:cNvPr>
              <p:cNvSpPr/>
              <p:nvPr/>
            </p:nvSpPr>
            <p:spPr>
              <a:xfrm>
                <a:off x="6210875" y="1592700"/>
                <a:ext cx="121400" cy="121425"/>
              </a:xfrm>
              <a:custGeom>
                <a:avLst/>
                <a:gdLst/>
                <a:ahLst/>
                <a:cxnLst/>
                <a:rect l="0" t="0" r="0" b="0"/>
                <a:pathLst>
                  <a:path w="4856" h="4857" extrusionOk="0">
                    <a:moveTo>
                      <a:pt x="1" y="1"/>
                    </a:moveTo>
                    <a:lnTo>
                      <a:pt x="1" y="4856"/>
                    </a:lnTo>
                    <a:lnTo>
                      <a:pt x="4856" y="4856"/>
                    </a:lnTo>
                    <a:lnTo>
                      <a:pt x="4856" y="1"/>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310" name="Shape 1745">
                <a:extLst>
                  <a:ext uri="{FF2B5EF4-FFF2-40B4-BE49-F238E27FC236}">
                    <a16:creationId xmlns:a16="http://schemas.microsoft.com/office/drawing/2014/main" id="{1DA7EE00-AE62-410F-B74A-C2CEE9D9F222}"/>
                  </a:ext>
                </a:extLst>
              </p:cNvPr>
              <p:cNvSpPr/>
              <p:nvPr/>
            </p:nvSpPr>
            <p:spPr>
              <a:xfrm>
                <a:off x="6210875" y="1893725"/>
                <a:ext cx="121400" cy="121400"/>
              </a:xfrm>
              <a:custGeom>
                <a:avLst/>
                <a:gdLst/>
                <a:ahLst/>
                <a:cxnLst/>
                <a:rect l="0" t="0" r="0" b="0"/>
                <a:pathLst>
                  <a:path w="4856" h="4856" extrusionOk="0">
                    <a:moveTo>
                      <a:pt x="1" y="1"/>
                    </a:moveTo>
                    <a:lnTo>
                      <a:pt x="1" y="4856"/>
                    </a:lnTo>
                    <a:lnTo>
                      <a:pt x="4856" y="4856"/>
                    </a:lnTo>
                    <a:lnTo>
                      <a:pt x="4856" y="1"/>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311" name="Shape 1749">
                <a:extLst>
                  <a:ext uri="{FF2B5EF4-FFF2-40B4-BE49-F238E27FC236}">
                    <a16:creationId xmlns:a16="http://schemas.microsoft.com/office/drawing/2014/main" id="{9ED43590-0936-4A47-BC03-7CD3310CF704}"/>
                  </a:ext>
                </a:extLst>
              </p:cNvPr>
              <p:cNvSpPr/>
              <p:nvPr/>
            </p:nvSpPr>
            <p:spPr>
              <a:xfrm>
                <a:off x="6210875" y="2796800"/>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12" name="Shape 1750">
                <a:extLst>
                  <a:ext uri="{FF2B5EF4-FFF2-40B4-BE49-F238E27FC236}">
                    <a16:creationId xmlns:a16="http://schemas.microsoft.com/office/drawing/2014/main" id="{6B3B446E-ABE2-4DB2-A6F7-CCBA4753F6FD}"/>
                  </a:ext>
                </a:extLst>
              </p:cNvPr>
              <p:cNvSpPr/>
              <p:nvPr/>
            </p:nvSpPr>
            <p:spPr>
              <a:xfrm>
                <a:off x="6210875" y="3097825"/>
                <a:ext cx="121400" cy="121400"/>
              </a:xfrm>
              <a:custGeom>
                <a:avLst/>
                <a:gdLst/>
                <a:ahLst/>
                <a:cxnLst/>
                <a:rect l="0" t="0" r="0" b="0"/>
                <a:pathLst>
                  <a:path w="4856" h="4856" extrusionOk="0">
                    <a:moveTo>
                      <a:pt x="1" y="0"/>
                    </a:moveTo>
                    <a:lnTo>
                      <a:pt x="1" y="4855"/>
                    </a:lnTo>
                    <a:lnTo>
                      <a:pt x="4856" y="4855"/>
                    </a:lnTo>
                    <a:lnTo>
                      <a:pt x="4856" y="0"/>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313" name="Shape 1753">
                <a:extLst>
                  <a:ext uri="{FF2B5EF4-FFF2-40B4-BE49-F238E27FC236}">
                    <a16:creationId xmlns:a16="http://schemas.microsoft.com/office/drawing/2014/main" id="{CA623CFD-93A9-4AE9-9013-6D6DA17039F4}"/>
                  </a:ext>
                </a:extLst>
              </p:cNvPr>
              <p:cNvSpPr/>
              <p:nvPr/>
            </p:nvSpPr>
            <p:spPr>
              <a:xfrm>
                <a:off x="6210875" y="4000875"/>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314" name="Shape 1757">
                <a:extLst>
                  <a:ext uri="{FF2B5EF4-FFF2-40B4-BE49-F238E27FC236}">
                    <a16:creationId xmlns:a16="http://schemas.microsoft.com/office/drawing/2014/main" id="{D1F7283B-139D-48A5-8EA1-EA9DE445F711}"/>
                  </a:ext>
                </a:extLst>
              </p:cNvPr>
              <p:cNvSpPr/>
              <p:nvPr/>
            </p:nvSpPr>
            <p:spPr>
              <a:xfrm>
                <a:off x="6210875" y="4602925"/>
                <a:ext cx="121400" cy="121400"/>
              </a:xfrm>
              <a:custGeom>
                <a:avLst/>
                <a:gdLst/>
                <a:ahLst/>
                <a:cxnLst/>
                <a:rect l="0" t="0" r="0" b="0"/>
                <a:pathLst>
                  <a:path w="4856" h="4856" extrusionOk="0">
                    <a:moveTo>
                      <a:pt x="1" y="1"/>
                    </a:moveTo>
                    <a:lnTo>
                      <a:pt x="1" y="4856"/>
                    </a:lnTo>
                    <a:lnTo>
                      <a:pt x="4856" y="4856"/>
                    </a:lnTo>
                    <a:lnTo>
                      <a:pt x="4856" y="1"/>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315" name="Shape 1759">
                <a:extLst>
                  <a:ext uri="{FF2B5EF4-FFF2-40B4-BE49-F238E27FC236}">
                    <a16:creationId xmlns:a16="http://schemas.microsoft.com/office/drawing/2014/main" id="{1F9666B9-21F6-4116-8B8C-D743E7412FBD}"/>
                  </a:ext>
                </a:extLst>
              </p:cNvPr>
              <p:cNvSpPr/>
              <p:nvPr/>
            </p:nvSpPr>
            <p:spPr>
              <a:xfrm>
                <a:off x="6210875" y="5054450"/>
                <a:ext cx="121400" cy="121425"/>
              </a:xfrm>
              <a:custGeom>
                <a:avLst/>
                <a:gdLst/>
                <a:ahLst/>
                <a:cxnLst/>
                <a:rect l="0" t="0" r="0" b="0"/>
                <a:pathLst>
                  <a:path w="4856" h="4857" extrusionOk="0">
                    <a:moveTo>
                      <a:pt x="1" y="1"/>
                    </a:moveTo>
                    <a:lnTo>
                      <a:pt x="1" y="4856"/>
                    </a:lnTo>
                    <a:lnTo>
                      <a:pt x="4856" y="4856"/>
                    </a:lnTo>
                    <a:lnTo>
                      <a:pt x="4856" y="1"/>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grpSp>
        <p:grpSp>
          <p:nvGrpSpPr>
            <p:cNvPr id="225" name="Shape 1789">
              <a:extLst>
                <a:ext uri="{FF2B5EF4-FFF2-40B4-BE49-F238E27FC236}">
                  <a16:creationId xmlns:a16="http://schemas.microsoft.com/office/drawing/2014/main" id="{807C6271-6FE0-4EFC-B456-3F3C06575A31}"/>
                </a:ext>
              </a:extLst>
            </p:cNvPr>
            <p:cNvGrpSpPr/>
            <p:nvPr userDrawn="1"/>
          </p:nvGrpSpPr>
          <p:grpSpPr>
            <a:xfrm rot="10800000">
              <a:off x="8120841" y="28707"/>
              <a:ext cx="702397" cy="5086302"/>
              <a:chOff x="5608825" y="238125"/>
              <a:chExt cx="723450" cy="5238750"/>
            </a:xfrm>
            <a:solidFill>
              <a:schemeClr val="bg1">
                <a:lumMod val="65000"/>
              </a:schemeClr>
            </a:solidFill>
          </p:grpSpPr>
          <p:sp>
            <p:nvSpPr>
              <p:cNvPr id="226" name="Shape 1790">
                <a:extLst>
                  <a:ext uri="{FF2B5EF4-FFF2-40B4-BE49-F238E27FC236}">
                    <a16:creationId xmlns:a16="http://schemas.microsoft.com/office/drawing/2014/main" id="{A15046DE-DF10-48CC-B0D6-CC1A56ECB22C}"/>
                  </a:ext>
                </a:extLst>
              </p:cNvPr>
              <p:cNvSpPr/>
              <p:nvPr/>
            </p:nvSpPr>
            <p:spPr>
              <a:xfrm>
                <a:off x="5608825" y="388625"/>
                <a:ext cx="121400" cy="121400"/>
              </a:xfrm>
              <a:custGeom>
                <a:avLst/>
                <a:gdLst/>
                <a:ahLst/>
                <a:cxnLst/>
                <a:rect l="0" t="0" r="0" b="0"/>
                <a:pathLst>
                  <a:path w="4856" h="4856" extrusionOk="0">
                    <a:moveTo>
                      <a:pt x="1" y="0"/>
                    </a:moveTo>
                    <a:lnTo>
                      <a:pt x="1" y="4856"/>
                    </a:lnTo>
                    <a:lnTo>
                      <a:pt x="4856" y="4856"/>
                    </a:lnTo>
                    <a:lnTo>
                      <a:pt x="4856" y="0"/>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227" name="Shape 1791">
                <a:extLst>
                  <a:ext uri="{FF2B5EF4-FFF2-40B4-BE49-F238E27FC236}">
                    <a16:creationId xmlns:a16="http://schemas.microsoft.com/office/drawing/2014/main" id="{6477CFC8-72F9-48F8-A961-BAB44A21B391}"/>
                  </a:ext>
                </a:extLst>
              </p:cNvPr>
              <p:cNvSpPr/>
              <p:nvPr/>
            </p:nvSpPr>
            <p:spPr>
              <a:xfrm>
                <a:off x="5608825" y="234527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28" name="Shape 1792">
                <a:extLst>
                  <a:ext uri="{FF2B5EF4-FFF2-40B4-BE49-F238E27FC236}">
                    <a16:creationId xmlns:a16="http://schemas.microsoft.com/office/drawing/2014/main" id="{AF5EC3F9-1257-4C37-A442-F2126063EB08}"/>
                  </a:ext>
                </a:extLst>
              </p:cNvPr>
              <p:cNvSpPr/>
              <p:nvPr/>
            </p:nvSpPr>
            <p:spPr>
              <a:xfrm>
                <a:off x="5608825" y="2796800"/>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29" name="Shape 1793">
                <a:extLst>
                  <a:ext uri="{FF2B5EF4-FFF2-40B4-BE49-F238E27FC236}">
                    <a16:creationId xmlns:a16="http://schemas.microsoft.com/office/drawing/2014/main" id="{0CC27E13-7AAD-4EA7-B0D9-9431CAB33379}"/>
                  </a:ext>
                </a:extLst>
              </p:cNvPr>
              <p:cNvSpPr/>
              <p:nvPr/>
            </p:nvSpPr>
            <p:spPr>
              <a:xfrm>
                <a:off x="5608825" y="4151400"/>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30" name="Shape 1794">
                <a:extLst>
                  <a:ext uri="{FF2B5EF4-FFF2-40B4-BE49-F238E27FC236}">
                    <a16:creationId xmlns:a16="http://schemas.microsoft.com/office/drawing/2014/main" id="{3DBD8EF1-9F5B-4D02-975D-4B81797F35F8}"/>
                  </a:ext>
                </a:extLst>
              </p:cNvPr>
              <p:cNvSpPr/>
              <p:nvPr/>
            </p:nvSpPr>
            <p:spPr>
              <a:xfrm>
                <a:off x="5759350" y="388625"/>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31" name="Shape 1795">
                <a:extLst>
                  <a:ext uri="{FF2B5EF4-FFF2-40B4-BE49-F238E27FC236}">
                    <a16:creationId xmlns:a16="http://schemas.microsoft.com/office/drawing/2014/main" id="{F9FD3D8C-5418-483F-985A-999F6C092973}"/>
                  </a:ext>
                </a:extLst>
              </p:cNvPr>
              <p:cNvSpPr/>
              <p:nvPr/>
            </p:nvSpPr>
            <p:spPr>
              <a:xfrm>
                <a:off x="5759350" y="689650"/>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32" name="Shape 1796">
                <a:extLst>
                  <a:ext uri="{FF2B5EF4-FFF2-40B4-BE49-F238E27FC236}">
                    <a16:creationId xmlns:a16="http://schemas.microsoft.com/office/drawing/2014/main" id="{00E18F95-5467-4773-A8B9-11EB9F7FBAA4}"/>
                  </a:ext>
                </a:extLst>
              </p:cNvPr>
              <p:cNvSpPr/>
              <p:nvPr/>
            </p:nvSpPr>
            <p:spPr>
              <a:xfrm>
                <a:off x="5759350" y="99067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33" name="Shape 1797">
                <a:extLst>
                  <a:ext uri="{FF2B5EF4-FFF2-40B4-BE49-F238E27FC236}">
                    <a16:creationId xmlns:a16="http://schemas.microsoft.com/office/drawing/2014/main" id="{0ECBF699-E5E7-4716-A038-0AE86A4FA309}"/>
                  </a:ext>
                </a:extLst>
              </p:cNvPr>
              <p:cNvSpPr/>
              <p:nvPr/>
            </p:nvSpPr>
            <p:spPr>
              <a:xfrm>
                <a:off x="5759350" y="1592700"/>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34" name="Shape 1798">
                <a:extLst>
                  <a:ext uri="{FF2B5EF4-FFF2-40B4-BE49-F238E27FC236}">
                    <a16:creationId xmlns:a16="http://schemas.microsoft.com/office/drawing/2014/main" id="{AF73D6EA-4FCC-4297-8B48-59516CDB771B}"/>
                  </a:ext>
                </a:extLst>
              </p:cNvPr>
              <p:cNvSpPr/>
              <p:nvPr/>
            </p:nvSpPr>
            <p:spPr>
              <a:xfrm>
                <a:off x="5759350" y="1743225"/>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35" name="Shape 1799">
                <a:extLst>
                  <a:ext uri="{FF2B5EF4-FFF2-40B4-BE49-F238E27FC236}">
                    <a16:creationId xmlns:a16="http://schemas.microsoft.com/office/drawing/2014/main" id="{0280A499-3C4D-42B7-A73D-BAD06985E645}"/>
                  </a:ext>
                </a:extLst>
              </p:cNvPr>
              <p:cNvSpPr/>
              <p:nvPr/>
            </p:nvSpPr>
            <p:spPr>
              <a:xfrm>
                <a:off x="5759350" y="2044250"/>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36" name="Shape 1800">
                <a:extLst>
                  <a:ext uri="{FF2B5EF4-FFF2-40B4-BE49-F238E27FC236}">
                    <a16:creationId xmlns:a16="http://schemas.microsoft.com/office/drawing/2014/main" id="{2D47E50D-1093-45AE-A630-2B5F0D34C725}"/>
                  </a:ext>
                </a:extLst>
              </p:cNvPr>
              <p:cNvSpPr/>
              <p:nvPr/>
            </p:nvSpPr>
            <p:spPr>
              <a:xfrm>
                <a:off x="5759350" y="2194750"/>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37" name="Shape 1801">
                <a:extLst>
                  <a:ext uri="{FF2B5EF4-FFF2-40B4-BE49-F238E27FC236}">
                    <a16:creationId xmlns:a16="http://schemas.microsoft.com/office/drawing/2014/main" id="{DCC758F8-80AB-458C-B104-0568C111EC93}"/>
                  </a:ext>
                </a:extLst>
              </p:cNvPr>
              <p:cNvSpPr/>
              <p:nvPr/>
            </p:nvSpPr>
            <p:spPr>
              <a:xfrm>
                <a:off x="5759350" y="2345275"/>
                <a:ext cx="121400" cy="121400"/>
              </a:xfrm>
              <a:custGeom>
                <a:avLst/>
                <a:gdLst/>
                <a:ahLst/>
                <a:cxnLst/>
                <a:rect l="0" t="0" r="0" b="0"/>
                <a:pathLst>
                  <a:path w="4856" h="4856" extrusionOk="0">
                    <a:moveTo>
                      <a:pt x="0" y="0"/>
                    </a:moveTo>
                    <a:lnTo>
                      <a:pt x="0" y="4855"/>
                    </a:lnTo>
                    <a:lnTo>
                      <a:pt x="4855" y="4855"/>
                    </a:lnTo>
                    <a:lnTo>
                      <a:pt x="4855" y="0"/>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238" name="Shape 1802">
                <a:extLst>
                  <a:ext uri="{FF2B5EF4-FFF2-40B4-BE49-F238E27FC236}">
                    <a16:creationId xmlns:a16="http://schemas.microsoft.com/office/drawing/2014/main" id="{C0CAE3AD-5738-44EB-A60C-BF10B1F48DC7}"/>
                  </a:ext>
                </a:extLst>
              </p:cNvPr>
              <p:cNvSpPr/>
              <p:nvPr/>
            </p:nvSpPr>
            <p:spPr>
              <a:xfrm>
                <a:off x="5759350" y="2947300"/>
                <a:ext cx="121400" cy="121425"/>
              </a:xfrm>
              <a:custGeom>
                <a:avLst/>
                <a:gdLst/>
                <a:ahLst/>
                <a:cxnLst/>
                <a:rect l="0" t="0" r="0" b="0"/>
                <a:pathLst>
                  <a:path w="4856" h="4857" extrusionOk="0">
                    <a:moveTo>
                      <a:pt x="0" y="1"/>
                    </a:moveTo>
                    <a:lnTo>
                      <a:pt x="0" y="4856"/>
                    </a:lnTo>
                    <a:lnTo>
                      <a:pt x="4855" y="4856"/>
                    </a:lnTo>
                    <a:lnTo>
                      <a:pt x="4855" y="1"/>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239" name="Shape 1803">
                <a:extLst>
                  <a:ext uri="{FF2B5EF4-FFF2-40B4-BE49-F238E27FC236}">
                    <a16:creationId xmlns:a16="http://schemas.microsoft.com/office/drawing/2014/main" id="{953B9452-8A77-4F96-BF8D-0DE34777B2CC}"/>
                  </a:ext>
                </a:extLst>
              </p:cNvPr>
              <p:cNvSpPr/>
              <p:nvPr/>
            </p:nvSpPr>
            <p:spPr>
              <a:xfrm>
                <a:off x="5759350" y="309782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40" name="Shape 1804">
                <a:extLst>
                  <a:ext uri="{FF2B5EF4-FFF2-40B4-BE49-F238E27FC236}">
                    <a16:creationId xmlns:a16="http://schemas.microsoft.com/office/drawing/2014/main" id="{3BCF1148-8F85-4A94-B76D-780FFBD3E271}"/>
                  </a:ext>
                </a:extLst>
              </p:cNvPr>
              <p:cNvSpPr/>
              <p:nvPr/>
            </p:nvSpPr>
            <p:spPr>
              <a:xfrm>
                <a:off x="5759350" y="324832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41" name="Shape 1805">
                <a:extLst>
                  <a:ext uri="{FF2B5EF4-FFF2-40B4-BE49-F238E27FC236}">
                    <a16:creationId xmlns:a16="http://schemas.microsoft.com/office/drawing/2014/main" id="{80859DDC-7076-4DCF-B1F1-2301ADBB8039}"/>
                  </a:ext>
                </a:extLst>
              </p:cNvPr>
              <p:cNvSpPr/>
              <p:nvPr/>
            </p:nvSpPr>
            <p:spPr>
              <a:xfrm>
                <a:off x="5759350" y="3850375"/>
                <a:ext cx="121400" cy="121400"/>
              </a:xfrm>
              <a:custGeom>
                <a:avLst/>
                <a:gdLst/>
                <a:ahLst/>
                <a:cxnLst/>
                <a:rect l="0" t="0" r="0" b="0"/>
                <a:pathLst>
                  <a:path w="4856" h="4856" extrusionOk="0">
                    <a:moveTo>
                      <a:pt x="0" y="0"/>
                    </a:moveTo>
                    <a:lnTo>
                      <a:pt x="0" y="4856"/>
                    </a:lnTo>
                    <a:lnTo>
                      <a:pt x="4855" y="4856"/>
                    </a:lnTo>
                    <a:lnTo>
                      <a:pt x="4855" y="0"/>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242" name="Shape 1806">
                <a:extLst>
                  <a:ext uri="{FF2B5EF4-FFF2-40B4-BE49-F238E27FC236}">
                    <a16:creationId xmlns:a16="http://schemas.microsoft.com/office/drawing/2014/main" id="{41CF2F77-7656-4F01-802A-C21866911043}"/>
                  </a:ext>
                </a:extLst>
              </p:cNvPr>
              <p:cNvSpPr/>
              <p:nvPr/>
            </p:nvSpPr>
            <p:spPr>
              <a:xfrm>
                <a:off x="5759350" y="4000875"/>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43" name="Shape 1807">
                <a:extLst>
                  <a:ext uri="{FF2B5EF4-FFF2-40B4-BE49-F238E27FC236}">
                    <a16:creationId xmlns:a16="http://schemas.microsoft.com/office/drawing/2014/main" id="{F7DCF9B6-9CA3-4F86-9419-B57F106EFCD6}"/>
                  </a:ext>
                </a:extLst>
              </p:cNvPr>
              <p:cNvSpPr/>
              <p:nvPr/>
            </p:nvSpPr>
            <p:spPr>
              <a:xfrm>
                <a:off x="5759350" y="445242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44" name="Shape 1808">
                <a:extLst>
                  <a:ext uri="{FF2B5EF4-FFF2-40B4-BE49-F238E27FC236}">
                    <a16:creationId xmlns:a16="http://schemas.microsoft.com/office/drawing/2014/main" id="{70819AD1-0E49-44F0-97B2-59C417C6BF8D}"/>
                  </a:ext>
                </a:extLst>
              </p:cNvPr>
              <p:cNvSpPr/>
              <p:nvPr/>
            </p:nvSpPr>
            <p:spPr>
              <a:xfrm>
                <a:off x="5759350" y="460292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45" name="Shape 1809">
                <a:extLst>
                  <a:ext uri="{FF2B5EF4-FFF2-40B4-BE49-F238E27FC236}">
                    <a16:creationId xmlns:a16="http://schemas.microsoft.com/office/drawing/2014/main" id="{5C9E85D5-3246-44B1-971C-006C4FAF18EA}"/>
                  </a:ext>
                </a:extLst>
              </p:cNvPr>
              <p:cNvSpPr/>
              <p:nvPr/>
            </p:nvSpPr>
            <p:spPr>
              <a:xfrm>
                <a:off x="5759350" y="4753450"/>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46" name="Shape 1810">
                <a:extLst>
                  <a:ext uri="{FF2B5EF4-FFF2-40B4-BE49-F238E27FC236}">
                    <a16:creationId xmlns:a16="http://schemas.microsoft.com/office/drawing/2014/main" id="{932A5964-C323-4CB5-AE0B-A906E207575B}"/>
                  </a:ext>
                </a:extLst>
              </p:cNvPr>
              <p:cNvSpPr/>
              <p:nvPr/>
            </p:nvSpPr>
            <p:spPr>
              <a:xfrm>
                <a:off x="5759350" y="5054450"/>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47" name="Shape 1811">
                <a:extLst>
                  <a:ext uri="{FF2B5EF4-FFF2-40B4-BE49-F238E27FC236}">
                    <a16:creationId xmlns:a16="http://schemas.microsoft.com/office/drawing/2014/main" id="{A0DC4688-55AD-4054-878C-4E7C25867954}"/>
                  </a:ext>
                </a:extLst>
              </p:cNvPr>
              <p:cNvSpPr/>
              <p:nvPr/>
            </p:nvSpPr>
            <p:spPr>
              <a:xfrm>
                <a:off x="5909850" y="23812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48" name="Shape 1812">
                <a:extLst>
                  <a:ext uri="{FF2B5EF4-FFF2-40B4-BE49-F238E27FC236}">
                    <a16:creationId xmlns:a16="http://schemas.microsoft.com/office/drawing/2014/main" id="{545E732A-445B-453E-9A38-882930023767}"/>
                  </a:ext>
                </a:extLst>
              </p:cNvPr>
              <p:cNvSpPr/>
              <p:nvPr/>
            </p:nvSpPr>
            <p:spPr>
              <a:xfrm>
                <a:off x="5909850" y="539125"/>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49" name="Shape 1813">
                <a:extLst>
                  <a:ext uri="{FF2B5EF4-FFF2-40B4-BE49-F238E27FC236}">
                    <a16:creationId xmlns:a16="http://schemas.microsoft.com/office/drawing/2014/main" id="{D50303CD-7016-4D93-9B04-E1A1BCDB7581}"/>
                  </a:ext>
                </a:extLst>
              </p:cNvPr>
              <p:cNvSpPr/>
              <p:nvPr/>
            </p:nvSpPr>
            <p:spPr>
              <a:xfrm>
                <a:off x="5909850" y="840150"/>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50" name="Shape 1815">
                <a:extLst>
                  <a:ext uri="{FF2B5EF4-FFF2-40B4-BE49-F238E27FC236}">
                    <a16:creationId xmlns:a16="http://schemas.microsoft.com/office/drawing/2014/main" id="{1EEEA6F9-7811-4C61-B12F-53857651764E}"/>
                  </a:ext>
                </a:extLst>
              </p:cNvPr>
              <p:cNvSpPr/>
              <p:nvPr/>
            </p:nvSpPr>
            <p:spPr>
              <a:xfrm>
                <a:off x="5909850" y="1592700"/>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51" name="Shape 1816">
                <a:extLst>
                  <a:ext uri="{FF2B5EF4-FFF2-40B4-BE49-F238E27FC236}">
                    <a16:creationId xmlns:a16="http://schemas.microsoft.com/office/drawing/2014/main" id="{BA72637E-25E4-469D-9F0C-47907845AE23}"/>
                  </a:ext>
                </a:extLst>
              </p:cNvPr>
              <p:cNvSpPr/>
              <p:nvPr/>
            </p:nvSpPr>
            <p:spPr>
              <a:xfrm>
                <a:off x="5909850" y="2194750"/>
                <a:ext cx="121400" cy="121400"/>
              </a:xfrm>
              <a:custGeom>
                <a:avLst/>
                <a:gdLst/>
                <a:ahLst/>
                <a:cxnLst/>
                <a:rect l="0" t="0" r="0" b="0"/>
                <a:pathLst>
                  <a:path w="4856" h="4856" extrusionOk="0">
                    <a:moveTo>
                      <a:pt x="1" y="1"/>
                    </a:moveTo>
                    <a:lnTo>
                      <a:pt x="1" y="4856"/>
                    </a:lnTo>
                    <a:lnTo>
                      <a:pt x="4856" y="4856"/>
                    </a:lnTo>
                    <a:lnTo>
                      <a:pt x="4856" y="1"/>
                    </a:lnTo>
                    <a:close/>
                  </a:path>
                </a:pathLst>
              </a:custGeom>
              <a:solidFill>
                <a:srgbClr val="A5E1FF"/>
              </a:solidFill>
              <a:ln>
                <a:noFill/>
              </a:ln>
            </p:spPr>
            <p:txBody>
              <a:bodyPr wrap="square" lIns="91425" tIns="91425" rIns="91425" bIns="91425" anchor="ctr" anchorCtr="0">
                <a:noAutofit/>
              </a:bodyPr>
              <a:lstStyle/>
              <a:p>
                <a:pPr lvl="0">
                  <a:spcBef>
                    <a:spcPts val="0"/>
                  </a:spcBef>
                  <a:buNone/>
                </a:pPr>
                <a:endParaRPr sz="2489" dirty="0">
                  <a:solidFill>
                    <a:srgbClr val="23B6FF"/>
                  </a:solidFill>
                </a:endParaRPr>
              </a:p>
            </p:txBody>
          </p:sp>
          <p:sp>
            <p:nvSpPr>
              <p:cNvPr id="252" name="Shape 1817">
                <a:extLst>
                  <a:ext uri="{FF2B5EF4-FFF2-40B4-BE49-F238E27FC236}">
                    <a16:creationId xmlns:a16="http://schemas.microsoft.com/office/drawing/2014/main" id="{E38988B4-39C5-433B-A548-71FF862EA8AF}"/>
                  </a:ext>
                </a:extLst>
              </p:cNvPr>
              <p:cNvSpPr/>
              <p:nvPr/>
            </p:nvSpPr>
            <p:spPr>
              <a:xfrm>
                <a:off x="5909850" y="234527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dirty="0"/>
              </a:p>
            </p:txBody>
          </p:sp>
          <p:sp>
            <p:nvSpPr>
              <p:cNvPr id="253" name="Shape 1818">
                <a:extLst>
                  <a:ext uri="{FF2B5EF4-FFF2-40B4-BE49-F238E27FC236}">
                    <a16:creationId xmlns:a16="http://schemas.microsoft.com/office/drawing/2014/main" id="{8AB96E37-16FA-4D59-8295-097B3C58490E}"/>
                  </a:ext>
                </a:extLst>
              </p:cNvPr>
              <p:cNvSpPr/>
              <p:nvPr/>
            </p:nvSpPr>
            <p:spPr>
              <a:xfrm>
                <a:off x="5909850" y="249577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54" name="Shape 1819">
                <a:extLst>
                  <a:ext uri="{FF2B5EF4-FFF2-40B4-BE49-F238E27FC236}">
                    <a16:creationId xmlns:a16="http://schemas.microsoft.com/office/drawing/2014/main" id="{EFBB9934-3CB9-45AA-B526-5C58DA70FC94}"/>
                  </a:ext>
                </a:extLst>
              </p:cNvPr>
              <p:cNvSpPr/>
              <p:nvPr/>
            </p:nvSpPr>
            <p:spPr>
              <a:xfrm>
                <a:off x="5909850" y="3398850"/>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55" name="Shape 1820">
                <a:extLst>
                  <a:ext uri="{FF2B5EF4-FFF2-40B4-BE49-F238E27FC236}">
                    <a16:creationId xmlns:a16="http://schemas.microsoft.com/office/drawing/2014/main" id="{B26C0665-3456-47B7-A672-0FE4F4218981}"/>
                  </a:ext>
                </a:extLst>
              </p:cNvPr>
              <p:cNvSpPr/>
              <p:nvPr/>
            </p:nvSpPr>
            <p:spPr>
              <a:xfrm>
                <a:off x="5909850" y="4151401"/>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56" name="Shape 1822">
                <a:extLst>
                  <a:ext uri="{FF2B5EF4-FFF2-40B4-BE49-F238E27FC236}">
                    <a16:creationId xmlns:a16="http://schemas.microsoft.com/office/drawing/2014/main" id="{E7416948-55A4-4436-9123-90B395797617}"/>
                  </a:ext>
                </a:extLst>
              </p:cNvPr>
              <p:cNvSpPr/>
              <p:nvPr/>
            </p:nvSpPr>
            <p:spPr>
              <a:xfrm>
                <a:off x="5909850" y="4753450"/>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57" name="Shape 1823">
                <a:extLst>
                  <a:ext uri="{FF2B5EF4-FFF2-40B4-BE49-F238E27FC236}">
                    <a16:creationId xmlns:a16="http://schemas.microsoft.com/office/drawing/2014/main" id="{DF55904F-04E5-4DFF-97EE-9476AD3D8581}"/>
                  </a:ext>
                </a:extLst>
              </p:cNvPr>
              <p:cNvSpPr/>
              <p:nvPr/>
            </p:nvSpPr>
            <p:spPr>
              <a:xfrm>
                <a:off x="5909850" y="535547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58" name="Shape 1825">
                <a:extLst>
                  <a:ext uri="{FF2B5EF4-FFF2-40B4-BE49-F238E27FC236}">
                    <a16:creationId xmlns:a16="http://schemas.microsoft.com/office/drawing/2014/main" id="{5058E4AB-B8D2-4632-951B-E9734DD8034D}"/>
                  </a:ext>
                </a:extLst>
              </p:cNvPr>
              <p:cNvSpPr/>
              <p:nvPr/>
            </p:nvSpPr>
            <p:spPr>
              <a:xfrm>
                <a:off x="6060375" y="388625"/>
                <a:ext cx="121400" cy="121400"/>
              </a:xfrm>
              <a:custGeom>
                <a:avLst/>
                <a:gdLst/>
                <a:ahLst/>
                <a:cxnLst/>
                <a:rect l="0" t="0" r="0" b="0"/>
                <a:pathLst>
                  <a:path w="4856" h="4856" extrusionOk="0">
                    <a:moveTo>
                      <a:pt x="0" y="0"/>
                    </a:moveTo>
                    <a:lnTo>
                      <a:pt x="0" y="4856"/>
                    </a:lnTo>
                    <a:lnTo>
                      <a:pt x="4855" y="4856"/>
                    </a:lnTo>
                    <a:lnTo>
                      <a:pt x="4855" y="0"/>
                    </a:lnTo>
                    <a:close/>
                  </a:path>
                </a:pathLst>
              </a:custGeom>
              <a:solidFill>
                <a:srgbClr val="A5E1FF"/>
              </a:solidFill>
              <a:ln>
                <a:noFill/>
              </a:ln>
            </p:spPr>
            <p:txBody>
              <a:bodyPr wrap="square" lIns="91425" tIns="91425" rIns="91425" bIns="91425" anchor="ctr" anchorCtr="0">
                <a:noAutofit/>
              </a:bodyPr>
              <a:lstStyle/>
              <a:p>
                <a:pPr lvl="0">
                  <a:spcBef>
                    <a:spcPts val="0"/>
                  </a:spcBef>
                  <a:buNone/>
                </a:pPr>
                <a:endParaRPr sz="2489"/>
              </a:p>
            </p:txBody>
          </p:sp>
          <p:sp>
            <p:nvSpPr>
              <p:cNvPr id="259" name="Shape 1826">
                <a:extLst>
                  <a:ext uri="{FF2B5EF4-FFF2-40B4-BE49-F238E27FC236}">
                    <a16:creationId xmlns:a16="http://schemas.microsoft.com/office/drawing/2014/main" id="{AAC7955C-5692-4AA6-A222-26AE7B2FACFD}"/>
                  </a:ext>
                </a:extLst>
              </p:cNvPr>
              <p:cNvSpPr/>
              <p:nvPr/>
            </p:nvSpPr>
            <p:spPr>
              <a:xfrm>
                <a:off x="6060375" y="840150"/>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60" name="Shape 1827">
                <a:extLst>
                  <a:ext uri="{FF2B5EF4-FFF2-40B4-BE49-F238E27FC236}">
                    <a16:creationId xmlns:a16="http://schemas.microsoft.com/office/drawing/2014/main" id="{019502F1-F585-4900-907C-4B3B4A788775}"/>
                  </a:ext>
                </a:extLst>
              </p:cNvPr>
              <p:cNvSpPr/>
              <p:nvPr/>
            </p:nvSpPr>
            <p:spPr>
              <a:xfrm>
                <a:off x="6060375" y="114117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61" name="Shape 1828">
                <a:extLst>
                  <a:ext uri="{FF2B5EF4-FFF2-40B4-BE49-F238E27FC236}">
                    <a16:creationId xmlns:a16="http://schemas.microsoft.com/office/drawing/2014/main" id="{E7F08B1F-9630-418E-A88E-B60A7196E3B5}"/>
                  </a:ext>
                </a:extLst>
              </p:cNvPr>
              <p:cNvSpPr/>
              <p:nvPr/>
            </p:nvSpPr>
            <p:spPr>
              <a:xfrm>
                <a:off x="6060375" y="189372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62" name="Shape 1829">
                <a:extLst>
                  <a:ext uri="{FF2B5EF4-FFF2-40B4-BE49-F238E27FC236}">
                    <a16:creationId xmlns:a16="http://schemas.microsoft.com/office/drawing/2014/main" id="{3E52CBCE-39C7-463F-96F3-D11DFBFC37DA}"/>
                  </a:ext>
                </a:extLst>
              </p:cNvPr>
              <p:cNvSpPr/>
              <p:nvPr/>
            </p:nvSpPr>
            <p:spPr>
              <a:xfrm>
                <a:off x="6060375" y="2044250"/>
                <a:ext cx="121400" cy="121400"/>
              </a:xfrm>
              <a:custGeom>
                <a:avLst/>
                <a:gdLst/>
                <a:ahLst/>
                <a:cxnLst/>
                <a:rect l="0" t="0" r="0" b="0"/>
                <a:pathLst>
                  <a:path w="4856" h="4856" extrusionOk="0">
                    <a:moveTo>
                      <a:pt x="0" y="0"/>
                    </a:moveTo>
                    <a:lnTo>
                      <a:pt x="0" y="4855"/>
                    </a:lnTo>
                    <a:lnTo>
                      <a:pt x="4855" y="4855"/>
                    </a:lnTo>
                    <a:lnTo>
                      <a:pt x="4855" y="0"/>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263" name="Shape 1830">
                <a:extLst>
                  <a:ext uri="{FF2B5EF4-FFF2-40B4-BE49-F238E27FC236}">
                    <a16:creationId xmlns:a16="http://schemas.microsoft.com/office/drawing/2014/main" id="{8E65407C-224B-4829-8C51-FBF9A869DDFA}"/>
                  </a:ext>
                </a:extLst>
              </p:cNvPr>
              <p:cNvSpPr/>
              <p:nvPr/>
            </p:nvSpPr>
            <p:spPr>
              <a:xfrm>
                <a:off x="6060375" y="369987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64" name="Shape 1831">
                <a:extLst>
                  <a:ext uri="{FF2B5EF4-FFF2-40B4-BE49-F238E27FC236}">
                    <a16:creationId xmlns:a16="http://schemas.microsoft.com/office/drawing/2014/main" id="{BF3234DF-E957-4296-A5E2-84F29CD1285D}"/>
                  </a:ext>
                </a:extLst>
              </p:cNvPr>
              <p:cNvSpPr/>
              <p:nvPr/>
            </p:nvSpPr>
            <p:spPr>
              <a:xfrm>
                <a:off x="6060375" y="4000875"/>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65" name="Shape 1834">
                <a:extLst>
                  <a:ext uri="{FF2B5EF4-FFF2-40B4-BE49-F238E27FC236}">
                    <a16:creationId xmlns:a16="http://schemas.microsoft.com/office/drawing/2014/main" id="{C25316D2-23B6-4702-A911-8564CA5DB869}"/>
                  </a:ext>
                </a:extLst>
              </p:cNvPr>
              <p:cNvSpPr/>
              <p:nvPr/>
            </p:nvSpPr>
            <p:spPr>
              <a:xfrm>
                <a:off x="6210875" y="234527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266" name="Shape 1835">
                <a:extLst>
                  <a:ext uri="{FF2B5EF4-FFF2-40B4-BE49-F238E27FC236}">
                    <a16:creationId xmlns:a16="http://schemas.microsoft.com/office/drawing/2014/main" id="{D85615EF-6493-4331-BEA6-8068740E4E76}"/>
                  </a:ext>
                </a:extLst>
              </p:cNvPr>
              <p:cNvSpPr/>
              <p:nvPr/>
            </p:nvSpPr>
            <p:spPr>
              <a:xfrm>
                <a:off x="6210875" y="324832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grpSp>
      </p:grpSp>
      <p:sp>
        <p:nvSpPr>
          <p:cNvPr id="431" name="Zástupný objekt pre číslo snímky 2">
            <a:extLst>
              <a:ext uri="{FF2B5EF4-FFF2-40B4-BE49-F238E27FC236}">
                <a16:creationId xmlns:a16="http://schemas.microsoft.com/office/drawing/2014/main" id="{11C739FF-1DAB-44D2-83C3-E72EB713FDF9}"/>
              </a:ext>
            </a:extLst>
          </p:cNvPr>
          <p:cNvSpPr>
            <a:spLocks noGrp="1"/>
          </p:cNvSpPr>
          <p:nvPr>
            <p:ph type="sldNum" idx="4"/>
          </p:nvPr>
        </p:nvSpPr>
        <p:spPr>
          <a:xfrm>
            <a:off x="8496000" y="6378000"/>
            <a:ext cx="624000" cy="480000"/>
          </a:xfrm>
          <a:prstGeom prst="rect">
            <a:avLst/>
          </a:prstGeom>
        </p:spPr>
        <p:txBody>
          <a:bodyPr anchor="ctr" anchorCtr="0">
            <a:noAutofit/>
          </a:bodyPr>
          <a:lstStyle>
            <a:lvl1pPr algn="r">
              <a:lnSpc>
                <a:spcPct val="95000"/>
              </a:lnSpc>
              <a:defRPr sz="2100">
                <a:solidFill>
                  <a:srgbClr val="006699"/>
                </a:solidFill>
                <a:latin typeface="Cambria" panose="02040503050406030204" pitchFamily="18" charset="0"/>
              </a:defRPr>
            </a:lvl1pPr>
          </a:lstStyle>
          <a:p>
            <a:fld id="{00000000-1234-1234-1234-123412341234}" type="slidenum">
              <a:rPr lang="sk-SK" b="1" smtClean="0"/>
              <a:pPr/>
              <a:t>‹#›</a:t>
            </a:fld>
            <a:endParaRPr lang="sk-SK" b="1" dirty="0"/>
          </a:p>
        </p:txBody>
      </p:sp>
      <p:sp>
        <p:nvSpPr>
          <p:cNvPr id="432" name="Zástupný objekt pre pätu 4">
            <a:extLst>
              <a:ext uri="{FF2B5EF4-FFF2-40B4-BE49-F238E27FC236}">
                <a16:creationId xmlns:a16="http://schemas.microsoft.com/office/drawing/2014/main" id="{5A6C0811-CB14-415B-929D-65F5F105CD9A}"/>
              </a:ext>
            </a:extLst>
          </p:cNvPr>
          <p:cNvSpPr>
            <a:spLocks noGrp="1"/>
          </p:cNvSpPr>
          <p:nvPr>
            <p:ph type="ftr" sz="quarter" idx="3"/>
          </p:nvPr>
        </p:nvSpPr>
        <p:spPr>
          <a:xfrm>
            <a:off x="480000" y="6379200"/>
            <a:ext cx="5040000" cy="480000"/>
          </a:xfrm>
          <a:prstGeom prst="rect">
            <a:avLst/>
          </a:prstGeom>
        </p:spPr>
        <p:txBody>
          <a:bodyPr anchor="ctr" anchorCtr="0"/>
          <a:lstStyle>
            <a:lvl1pPr marL="0">
              <a:lnSpc>
                <a:spcPct val="95000"/>
              </a:lnSpc>
              <a:defRPr sz="1100">
                <a:solidFill>
                  <a:schemeClr val="tx1">
                    <a:lumMod val="50000"/>
                    <a:lumOff val="50000"/>
                  </a:schemeClr>
                </a:solidFill>
                <a:latin typeface="Cambria" panose="02040503050406030204" pitchFamily="18" charset="0"/>
              </a:defRPr>
            </a:lvl1pPr>
          </a:lstStyle>
          <a:p>
            <a:r>
              <a:rPr lang="sk-SK" b="1"/>
              <a:t>Profesijne orientovaný bakalár  </a:t>
            </a:r>
            <a:r>
              <a:rPr lang="sk-SK" b="1">
                <a:solidFill>
                  <a:srgbClr val="006699"/>
                </a:solidFill>
              </a:rPr>
              <a:t>|</a:t>
            </a:r>
            <a:r>
              <a:rPr lang="sk-SK" b="1"/>
              <a:t>  Mário Lelovský  </a:t>
            </a:r>
            <a:r>
              <a:rPr lang="sk-SK" b="1">
                <a:solidFill>
                  <a:srgbClr val="006699"/>
                </a:solidFill>
              </a:rPr>
              <a:t>|</a:t>
            </a:r>
            <a:r>
              <a:rPr lang="sk-SK" b="1"/>
              <a:t>  IT Asociácia Slovenska </a:t>
            </a:r>
            <a:r>
              <a:rPr lang="sk-SK"/>
              <a:t>Medzinárodný kongres ITAPA 2017  </a:t>
            </a:r>
            <a:r>
              <a:rPr lang="sk-SK" b="1">
                <a:solidFill>
                  <a:srgbClr val="006699"/>
                </a:solidFill>
              </a:rPr>
              <a:t>|</a:t>
            </a:r>
            <a:r>
              <a:rPr lang="sk-SK"/>
              <a:t>  Bratislava 15. 11. 2017</a:t>
            </a:r>
            <a:endParaRPr lang="sk-SK" dirty="0"/>
          </a:p>
        </p:txBody>
      </p:sp>
      <p:pic>
        <p:nvPicPr>
          <p:cNvPr id="433" name="Obrázok 432">
            <a:extLst>
              <a:ext uri="{FF2B5EF4-FFF2-40B4-BE49-F238E27FC236}">
                <a16:creationId xmlns:a16="http://schemas.microsoft.com/office/drawing/2014/main" id="{B6D80EE6-691A-4FE7-80EE-426A77ECAD30}"/>
              </a:ext>
            </a:extLst>
          </p:cNvPr>
          <p:cNvPicPr>
            <a:picLocks noChangeAspect="1"/>
          </p:cNvPicPr>
          <p:nvPr userDrawn="1"/>
        </p:nvPicPr>
        <p:blipFill>
          <a:blip r:embed="rId2"/>
          <a:stretch>
            <a:fillRect/>
          </a:stretch>
        </p:blipFill>
        <p:spPr>
          <a:xfrm>
            <a:off x="9360000" y="6426000"/>
            <a:ext cx="1425973" cy="360000"/>
          </a:xfrm>
          <a:prstGeom prst="rect">
            <a:avLst/>
          </a:prstGeom>
        </p:spPr>
      </p:pic>
    </p:spTree>
    <p:extLst>
      <p:ext uri="{BB962C8B-B14F-4D97-AF65-F5344CB8AC3E}">
        <p14:creationId xmlns:p14="http://schemas.microsoft.com/office/powerpoint/2010/main" val="3302638075"/>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Shape 2954"/>
        <p:cNvGrpSpPr/>
        <p:nvPr/>
      </p:nvGrpSpPr>
      <p:grpSpPr>
        <a:xfrm>
          <a:off x="0" y="0"/>
          <a:ext cx="0" cy="0"/>
          <a:chOff x="0" y="0"/>
          <a:chExt cx="0" cy="0"/>
        </a:xfrm>
      </p:grpSpPr>
      <p:grpSp>
        <p:nvGrpSpPr>
          <p:cNvPr id="428" name="Skupina 427">
            <a:extLst>
              <a:ext uri="{FF2B5EF4-FFF2-40B4-BE49-F238E27FC236}">
                <a16:creationId xmlns:a16="http://schemas.microsoft.com/office/drawing/2014/main" id="{A1111D03-C95C-4DB5-926F-424A99454AC7}"/>
              </a:ext>
            </a:extLst>
          </p:cNvPr>
          <p:cNvGrpSpPr/>
          <p:nvPr userDrawn="1"/>
        </p:nvGrpSpPr>
        <p:grpSpPr>
          <a:xfrm>
            <a:off x="10828800" y="38400"/>
            <a:ext cx="1326219" cy="6781736"/>
            <a:chOff x="8120835" y="28707"/>
            <a:chExt cx="994664" cy="5086302"/>
          </a:xfrm>
        </p:grpSpPr>
        <p:grpSp>
          <p:nvGrpSpPr>
            <p:cNvPr id="429" name="Shape 1566">
              <a:extLst>
                <a:ext uri="{FF2B5EF4-FFF2-40B4-BE49-F238E27FC236}">
                  <a16:creationId xmlns:a16="http://schemas.microsoft.com/office/drawing/2014/main" id="{DD7CEDCE-8AF9-409F-9F56-C25BC3F7847B}"/>
                </a:ext>
              </a:extLst>
            </p:cNvPr>
            <p:cNvGrpSpPr/>
            <p:nvPr userDrawn="1"/>
          </p:nvGrpSpPr>
          <p:grpSpPr>
            <a:xfrm rot="10800000">
              <a:off x="8851487" y="28707"/>
              <a:ext cx="264012" cy="5086302"/>
              <a:chOff x="5307800" y="238125"/>
              <a:chExt cx="271925" cy="5238750"/>
            </a:xfrm>
            <a:solidFill>
              <a:srgbClr val="006699"/>
            </a:solidFill>
          </p:grpSpPr>
          <p:sp>
            <p:nvSpPr>
              <p:cNvPr id="585" name="Shape 1567">
                <a:extLst>
                  <a:ext uri="{FF2B5EF4-FFF2-40B4-BE49-F238E27FC236}">
                    <a16:creationId xmlns:a16="http://schemas.microsoft.com/office/drawing/2014/main" id="{D5328C58-CCD2-4CAF-ADF5-D4052F84D65A}"/>
                  </a:ext>
                </a:extLst>
              </p:cNvPr>
              <p:cNvSpPr/>
              <p:nvPr/>
            </p:nvSpPr>
            <p:spPr>
              <a:xfrm>
                <a:off x="5307800" y="238125"/>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86" name="Shape 1568">
                <a:extLst>
                  <a:ext uri="{FF2B5EF4-FFF2-40B4-BE49-F238E27FC236}">
                    <a16:creationId xmlns:a16="http://schemas.microsoft.com/office/drawing/2014/main" id="{1AC58194-7075-4690-AAE8-27BDFF9876E9}"/>
                  </a:ext>
                </a:extLst>
              </p:cNvPr>
              <p:cNvSpPr/>
              <p:nvPr/>
            </p:nvSpPr>
            <p:spPr>
              <a:xfrm>
                <a:off x="5307800" y="388625"/>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87" name="Shape 1569">
                <a:extLst>
                  <a:ext uri="{FF2B5EF4-FFF2-40B4-BE49-F238E27FC236}">
                    <a16:creationId xmlns:a16="http://schemas.microsoft.com/office/drawing/2014/main" id="{1FD41807-1A64-4653-87BB-8D05EBE6178C}"/>
                  </a:ext>
                </a:extLst>
              </p:cNvPr>
              <p:cNvSpPr/>
              <p:nvPr/>
            </p:nvSpPr>
            <p:spPr>
              <a:xfrm>
                <a:off x="5307800" y="539125"/>
                <a:ext cx="121425" cy="121425"/>
              </a:xfrm>
              <a:custGeom>
                <a:avLst/>
                <a:gdLst/>
                <a:ahLst/>
                <a:cxnLst/>
                <a:rect l="0" t="0" r="0" b="0"/>
                <a:pathLst>
                  <a:path w="4857"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88" name="Shape 1570">
                <a:extLst>
                  <a:ext uri="{FF2B5EF4-FFF2-40B4-BE49-F238E27FC236}">
                    <a16:creationId xmlns:a16="http://schemas.microsoft.com/office/drawing/2014/main" id="{23AC004B-1273-49B0-9E98-B47F869E346A}"/>
                  </a:ext>
                </a:extLst>
              </p:cNvPr>
              <p:cNvSpPr/>
              <p:nvPr/>
            </p:nvSpPr>
            <p:spPr>
              <a:xfrm>
                <a:off x="5307800" y="689650"/>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89" name="Shape 1571">
                <a:extLst>
                  <a:ext uri="{FF2B5EF4-FFF2-40B4-BE49-F238E27FC236}">
                    <a16:creationId xmlns:a16="http://schemas.microsoft.com/office/drawing/2014/main" id="{C5165CE9-9542-4FF3-BCCC-35CC58CC8464}"/>
                  </a:ext>
                </a:extLst>
              </p:cNvPr>
              <p:cNvSpPr/>
              <p:nvPr/>
            </p:nvSpPr>
            <p:spPr>
              <a:xfrm>
                <a:off x="5307800" y="840150"/>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90" name="Shape 1572">
                <a:extLst>
                  <a:ext uri="{FF2B5EF4-FFF2-40B4-BE49-F238E27FC236}">
                    <a16:creationId xmlns:a16="http://schemas.microsoft.com/office/drawing/2014/main" id="{D9D1A2C6-F449-43BD-87D8-4A0C6E8D3D36}"/>
                  </a:ext>
                </a:extLst>
              </p:cNvPr>
              <p:cNvSpPr/>
              <p:nvPr/>
            </p:nvSpPr>
            <p:spPr>
              <a:xfrm>
                <a:off x="5307800" y="990675"/>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91" name="Shape 1573">
                <a:extLst>
                  <a:ext uri="{FF2B5EF4-FFF2-40B4-BE49-F238E27FC236}">
                    <a16:creationId xmlns:a16="http://schemas.microsoft.com/office/drawing/2014/main" id="{2A39F522-E980-4993-AE13-8D256BC93C5A}"/>
                  </a:ext>
                </a:extLst>
              </p:cNvPr>
              <p:cNvSpPr/>
              <p:nvPr/>
            </p:nvSpPr>
            <p:spPr>
              <a:xfrm>
                <a:off x="5307800" y="1141175"/>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92" name="Shape 1574">
                <a:extLst>
                  <a:ext uri="{FF2B5EF4-FFF2-40B4-BE49-F238E27FC236}">
                    <a16:creationId xmlns:a16="http://schemas.microsoft.com/office/drawing/2014/main" id="{9B47DEA7-0A79-43B0-9DC8-F456B823556C}"/>
                  </a:ext>
                </a:extLst>
              </p:cNvPr>
              <p:cNvSpPr/>
              <p:nvPr/>
            </p:nvSpPr>
            <p:spPr>
              <a:xfrm>
                <a:off x="5307800" y="1291700"/>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93" name="Shape 1575">
                <a:extLst>
                  <a:ext uri="{FF2B5EF4-FFF2-40B4-BE49-F238E27FC236}">
                    <a16:creationId xmlns:a16="http://schemas.microsoft.com/office/drawing/2014/main" id="{D090542A-AEAE-4A86-8E18-8CAD35F39B55}"/>
                  </a:ext>
                </a:extLst>
              </p:cNvPr>
              <p:cNvSpPr/>
              <p:nvPr/>
            </p:nvSpPr>
            <p:spPr>
              <a:xfrm>
                <a:off x="5307800" y="1442200"/>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94" name="Shape 1576">
                <a:extLst>
                  <a:ext uri="{FF2B5EF4-FFF2-40B4-BE49-F238E27FC236}">
                    <a16:creationId xmlns:a16="http://schemas.microsoft.com/office/drawing/2014/main" id="{B8C78CA3-934E-46D3-B712-282A47FA5277}"/>
                  </a:ext>
                </a:extLst>
              </p:cNvPr>
              <p:cNvSpPr/>
              <p:nvPr/>
            </p:nvSpPr>
            <p:spPr>
              <a:xfrm>
                <a:off x="5307800" y="1592700"/>
                <a:ext cx="121425" cy="121425"/>
              </a:xfrm>
              <a:custGeom>
                <a:avLst/>
                <a:gdLst/>
                <a:ahLst/>
                <a:cxnLst/>
                <a:rect l="0" t="0" r="0" b="0"/>
                <a:pathLst>
                  <a:path w="4857"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95" name="Shape 1577">
                <a:extLst>
                  <a:ext uri="{FF2B5EF4-FFF2-40B4-BE49-F238E27FC236}">
                    <a16:creationId xmlns:a16="http://schemas.microsoft.com/office/drawing/2014/main" id="{CBFBF0A8-995F-4AAC-9A72-2DA5CCB4894B}"/>
                  </a:ext>
                </a:extLst>
              </p:cNvPr>
              <p:cNvSpPr/>
              <p:nvPr/>
            </p:nvSpPr>
            <p:spPr>
              <a:xfrm>
                <a:off x="5307800" y="1743225"/>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96" name="Shape 1578">
                <a:extLst>
                  <a:ext uri="{FF2B5EF4-FFF2-40B4-BE49-F238E27FC236}">
                    <a16:creationId xmlns:a16="http://schemas.microsoft.com/office/drawing/2014/main" id="{28017D48-3A21-41C8-8037-08922F409692}"/>
                  </a:ext>
                </a:extLst>
              </p:cNvPr>
              <p:cNvSpPr/>
              <p:nvPr/>
            </p:nvSpPr>
            <p:spPr>
              <a:xfrm>
                <a:off x="5307800" y="1893725"/>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97" name="Shape 1579">
                <a:extLst>
                  <a:ext uri="{FF2B5EF4-FFF2-40B4-BE49-F238E27FC236}">
                    <a16:creationId xmlns:a16="http://schemas.microsoft.com/office/drawing/2014/main" id="{61BB8322-FF79-4E46-85C1-F8C6FB46B25B}"/>
                  </a:ext>
                </a:extLst>
              </p:cNvPr>
              <p:cNvSpPr/>
              <p:nvPr/>
            </p:nvSpPr>
            <p:spPr>
              <a:xfrm>
                <a:off x="5307800" y="2044250"/>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98" name="Shape 1580">
                <a:extLst>
                  <a:ext uri="{FF2B5EF4-FFF2-40B4-BE49-F238E27FC236}">
                    <a16:creationId xmlns:a16="http://schemas.microsoft.com/office/drawing/2014/main" id="{3C1CD66D-D176-4509-85EA-F4FB227A3A1F}"/>
                  </a:ext>
                </a:extLst>
              </p:cNvPr>
              <p:cNvSpPr/>
              <p:nvPr/>
            </p:nvSpPr>
            <p:spPr>
              <a:xfrm>
                <a:off x="5307800" y="2194750"/>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99" name="Shape 1581">
                <a:extLst>
                  <a:ext uri="{FF2B5EF4-FFF2-40B4-BE49-F238E27FC236}">
                    <a16:creationId xmlns:a16="http://schemas.microsoft.com/office/drawing/2014/main" id="{374154F3-4746-4BA4-8B62-38A252FADCAC}"/>
                  </a:ext>
                </a:extLst>
              </p:cNvPr>
              <p:cNvSpPr/>
              <p:nvPr/>
            </p:nvSpPr>
            <p:spPr>
              <a:xfrm>
                <a:off x="5307800" y="2345275"/>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00" name="Shape 1582">
                <a:extLst>
                  <a:ext uri="{FF2B5EF4-FFF2-40B4-BE49-F238E27FC236}">
                    <a16:creationId xmlns:a16="http://schemas.microsoft.com/office/drawing/2014/main" id="{118ED934-E3A1-4735-B1AE-86060EE0DDAF}"/>
                  </a:ext>
                </a:extLst>
              </p:cNvPr>
              <p:cNvSpPr/>
              <p:nvPr/>
            </p:nvSpPr>
            <p:spPr>
              <a:xfrm>
                <a:off x="5307800" y="2495775"/>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01" name="Shape 1583">
                <a:extLst>
                  <a:ext uri="{FF2B5EF4-FFF2-40B4-BE49-F238E27FC236}">
                    <a16:creationId xmlns:a16="http://schemas.microsoft.com/office/drawing/2014/main" id="{5E3D5E3F-5110-4754-8486-2171586915A9}"/>
                  </a:ext>
                </a:extLst>
              </p:cNvPr>
              <p:cNvSpPr/>
              <p:nvPr/>
            </p:nvSpPr>
            <p:spPr>
              <a:xfrm>
                <a:off x="5307800" y="2646275"/>
                <a:ext cx="121425" cy="121425"/>
              </a:xfrm>
              <a:custGeom>
                <a:avLst/>
                <a:gdLst/>
                <a:ahLst/>
                <a:cxnLst/>
                <a:rect l="0" t="0" r="0" b="0"/>
                <a:pathLst>
                  <a:path w="4857"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02" name="Shape 1584">
                <a:extLst>
                  <a:ext uri="{FF2B5EF4-FFF2-40B4-BE49-F238E27FC236}">
                    <a16:creationId xmlns:a16="http://schemas.microsoft.com/office/drawing/2014/main" id="{A3551097-47DF-48BA-84DB-115EAB2EEC12}"/>
                  </a:ext>
                </a:extLst>
              </p:cNvPr>
              <p:cNvSpPr/>
              <p:nvPr/>
            </p:nvSpPr>
            <p:spPr>
              <a:xfrm>
                <a:off x="5307800" y="2796800"/>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03" name="Shape 1585">
                <a:extLst>
                  <a:ext uri="{FF2B5EF4-FFF2-40B4-BE49-F238E27FC236}">
                    <a16:creationId xmlns:a16="http://schemas.microsoft.com/office/drawing/2014/main" id="{A5906791-4155-40C0-A251-98566340CC42}"/>
                  </a:ext>
                </a:extLst>
              </p:cNvPr>
              <p:cNvSpPr/>
              <p:nvPr/>
            </p:nvSpPr>
            <p:spPr>
              <a:xfrm>
                <a:off x="5307800" y="2947300"/>
                <a:ext cx="121425" cy="121425"/>
              </a:xfrm>
              <a:custGeom>
                <a:avLst/>
                <a:gdLst/>
                <a:ahLst/>
                <a:cxnLst/>
                <a:rect l="0" t="0" r="0" b="0"/>
                <a:pathLst>
                  <a:path w="4857"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04" name="Shape 1586">
                <a:extLst>
                  <a:ext uri="{FF2B5EF4-FFF2-40B4-BE49-F238E27FC236}">
                    <a16:creationId xmlns:a16="http://schemas.microsoft.com/office/drawing/2014/main" id="{11729940-922C-4EAC-B725-2937F2E04B35}"/>
                  </a:ext>
                </a:extLst>
              </p:cNvPr>
              <p:cNvSpPr/>
              <p:nvPr/>
            </p:nvSpPr>
            <p:spPr>
              <a:xfrm>
                <a:off x="5307800" y="3097825"/>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05" name="Shape 1587">
                <a:extLst>
                  <a:ext uri="{FF2B5EF4-FFF2-40B4-BE49-F238E27FC236}">
                    <a16:creationId xmlns:a16="http://schemas.microsoft.com/office/drawing/2014/main" id="{F7FF81FD-0C26-47A2-8C3C-859F8FC7EEB7}"/>
                  </a:ext>
                </a:extLst>
              </p:cNvPr>
              <p:cNvSpPr/>
              <p:nvPr/>
            </p:nvSpPr>
            <p:spPr>
              <a:xfrm>
                <a:off x="5307800" y="3248325"/>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06" name="Shape 1588">
                <a:extLst>
                  <a:ext uri="{FF2B5EF4-FFF2-40B4-BE49-F238E27FC236}">
                    <a16:creationId xmlns:a16="http://schemas.microsoft.com/office/drawing/2014/main" id="{158016D5-7F6D-4252-981D-5274933B4515}"/>
                  </a:ext>
                </a:extLst>
              </p:cNvPr>
              <p:cNvSpPr/>
              <p:nvPr/>
            </p:nvSpPr>
            <p:spPr>
              <a:xfrm>
                <a:off x="5307800" y="3398850"/>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07" name="Shape 1589">
                <a:extLst>
                  <a:ext uri="{FF2B5EF4-FFF2-40B4-BE49-F238E27FC236}">
                    <a16:creationId xmlns:a16="http://schemas.microsoft.com/office/drawing/2014/main" id="{2D5385F5-CEE3-4909-8DB6-9328167D1E51}"/>
                  </a:ext>
                </a:extLst>
              </p:cNvPr>
              <p:cNvSpPr/>
              <p:nvPr/>
            </p:nvSpPr>
            <p:spPr>
              <a:xfrm>
                <a:off x="5307800" y="3549350"/>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08" name="Shape 1590">
                <a:extLst>
                  <a:ext uri="{FF2B5EF4-FFF2-40B4-BE49-F238E27FC236}">
                    <a16:creationId xmlns:a16="http://schemas.microsoft.com/office/drawing/2014/main" id="{C7D7ED0D-0793-4EA5-9C28-74CDEFD3B82D}"/>
                  </a:ext>
                </a:extLst>
              </p:cNvPr>
              <p:cNvSpPr/>
              <p:nvPr/>
            </p:nvSpPr>
            <p:spPr>
              <a:xfrm>
                <a:off x="5307800" y="3699875"/>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09" name="Shape 1591">
                <a:extLst>
                  <a:ext uri="{FF2B5EF4-FFF2-40B4-BE49-F238E27FC236}">
                    <a16:creationId xmlns:a16="http://schemas.microsoft.com/office/drawing/2014/main" id="{7EC18D24-91B0-408B-ADA7-FA460125DA35}"/>
                  </a:ext>
                </a:extLst>
              </p:cNvPr>
              <p:cNvSpPr/>
              <p:nvPr/>
            </p:nvSpPr>
            <p:spPr>
              <a:xfrm>
                <a:off x="5307800" y="3850375"/>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10" name="Shape 1592">
                <a:extLst>
                  <a:ext uri="{FF2B5EF4-FFF2-40B4-BE49-F238E27FC236}">
                    <a16:creationId xmlns:a16="http://schemas.microsoft.com/office/drawing/2014/main" id="{1E320709-D7B4-4EA3-B6D1-40168B78BD4A}"/>
                  </a:ext>
                </a:extLst>
              </p:cNvPr>
              <p:cNvSpPr/>
              <p:nvPr/>
            </p:nvSpPr>
            <p:spPr>
              <a:xfrm>
                <a:off x="5307800" y="4000875"/>
                <a:ext cx="121425" cy="121425"/>
              </a:xfrm>
              <a:custGeom>
                <a:avLst/>
                <a:gdLst/>
                <a:ahLst/>
                <a:cxnLst/>
                <a:rect l="0" t="0" r="0" b="0"/>
                <a:pathLst>
                  <a:path w="4857"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11" name="Shape 1593">
                <a:extLst>
                  <a:ext uri="{FF2B5EF4-FFF2-40B4-BE49-F238E27FC236}">
                    <a16:creationId xmlns:a16="http://schemas.microsoft.com/office/drawing/2014/main" id="{3EBC466D-B3A6-4F31-9B50-0C4CC6814213}"/>
                  </a:ext>
                </a:extLst>
              </p:cNvPr>
              <p:cNvSpPr/>
              <p:nvPr/>
            </p:nvSpPr>
            <p:spPr>
              <a:xfrm>
                <a:off x="5307800" y="4151400"/>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12" name="Shape 1594">
                <a:extLst>
                  <a:ext uri="{FF2B5EF4-FFF2-40B4-BE49-F238E27FC236}">
                    <a16:creationId xmlns:a16="http://schemas.microsoft.com/office/drawing/2014/main" id="{2D82D1E3-BDA6-4793-8249-A703D56B5C82}"/>
                  </a:ext>
                </a:extLst>
              </p:cNvPr>
              <p:cNvSpPr/>
              <p:nvPr/>
            </p:nvSpPr>
            <p:spPr>
              <a:xfrm>
                <a:off x="5307800" y="4301900"/>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13" name="Shape 1595">
                <a:extLst>
                  <a:ext uri="{FF2B5EF4-FFF2-40B4-BE49-F238E27FC236}">
                    <a16:creationId xmlns:a16="http://schemas.microsoft.com/office/drawing/2014/main" id="{8649BAF8-82F1-4577-B6CD-8C1BFE2621E6}"/>
                  </a:ext>
                </a:extLst>
              </p:cNvPr>
              <p:cNvSpPr/>
              <p:nvPr/>
            </p:nvSpPr>
            <p:spPr>
              <a:xfrm>
                <a:off x="5307800" y="4452425"/>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14" name="Shape 1596">
                <a:extLst>
                  <a:ext uri="{FF2B5EF4-FFF2-40B4-BE49-F238E27FC236}">
                    <a16:creationId xmlns:a16="http://schemas.microsoft.com/office/drawing/2014/main" id="{4B31626C-DF25-4F2F-921F-0E979CC142A2}"/>
                  </a:ext>
                </a:extLst>
              </p:cNvPr>
              <p:cNvSpPr/>
              <p:nvPr/>
            </p:nvSpPr>
            <p:spPr>
              <a:xfrm>
                <a:off x="5307800" y="4602925"/>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15" name="Shape 1597">
                <a:extLst>
                  <a:ext uri="{FF2B5EF4-FFF2-40B4-BE49-F238E27FC236}">
                    <a16:creationId xmlns:a16="http://schemas.microsoft.com/office/drawing/2014/main" id="{9014FE14-417B-4BB2-99EF-17B84AEB07AC}"/>
                  </a:ext>
                </a:extLst>
              </p:cNvPr>
              <p:cNvSpPr/>
              <p:nvPr/>
            </p:nvSpPr>
            <p:spPr>
              <a:xfrm>
                <a:off x="5307800" y="4753450"/>
                <a:ext cx="121425" cy="121400"/>
              </a:xfrm>
              <a:custGeom>
                <a:avLst/>
                <a:gdLst/>
                <a:ahLst/>
                <a:cxnLst/>
                <a:rect l="0" t="0" r="0" b="0"/>
                <a:pathLst>
                  <a:path w="4857"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16" name="Shape 1598">
                <a:extLst>
                  <a:ext uri="{FF2B5EF4-FFF2-40B4-BE49-F238E27FC236}">
                    <a16:creationId xmlns:a16="http://schemas.microsoft.com/office/drawing/2014/main" id="{90C8332E-05E4-4CDE-81CE-B87A0A260816}"/>
                  </a:ext>
                </a:extLst>
              </p:cNvPr>
              <p:cNvSpPr/>
              <p:nvPr/>
            </p:nvSpPr>
            <p:spPr>
              <a:xfrm>
                <a:off x="5307800" y="4903950"/>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17" name="Shape 1599">
                <a:extLst>
                  <a:ext uri="{FF2B5EF4-FFF2-40B4-BE49-F238E27FC236}">
                    <a16:creationId xmlns:a16="http://schemas.microsoft.com/office/drawing/2014/main" id="{8E830B8D-409F-4D40-805D-B7A5DDAB2ED9}"/>
                  </a:ext>
                </a:extLst>
              </p:cNvPr>
              <p:cNvSpPr/>
              <p:nvPr/>
            </p:nvSpPr>
            <p:spPr>
              <a:xfrm>
                <a:off x="5307800" y="5054450"/>
                <a:ext cx="121425" cy="121425"/>
              </a:xfrm>
              <a:custGeom>
                <a:avLst/>
                <a:gdLst/>
                <a:ahLst/>
                <a:cxnLst/>
                <a:rect l="0" t="0" r="0" b="0"/>
                <a:pathLst>
                  <a:path w="4857"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18" name="Shape 1600">
                <a:extLst>
                  <a:ext uri="{FF2B5EF4-FFF2-40B4-BE49-F238E27FC236}">
                    <a16:creationId xmlns:a16="http://schemas.microsoft.com/office/drawing/2014/main" id="{CB5E8948-7E7F-46F3-9A47-CDFFFA34F8AD}"/>
                  </a:ext>
                </a:extLst>
              </p:cNvPr>
              <p:cNvSpPr/>
              <p:nvPr/>
            </p:nvSpPr>
            <p:spPr>
              <a:xfrm>
                <a:off x="5307800" y="5204975"/>
                <a:ext cx="121425" cy="121400"/>
              </a:xfrm>
              <a:custGeom>
                <a:avLst/>
                <a:gdLst/>
                <a:ahLst/>
                <a:cxnLst/>
                <a:rect l="0" t="0" r="0" b="0"/>
                <a:pathLst>
                  <a:path w="4857"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19" name="Shape 1601">
                <a:extLst>
                  <a:ext uri="{FF2B5EF4-FFF2-40B4-BE49-F238E27FC236}">
                    <a16:creationId xmlns:a16="http://schemas.microsoft.com/office/drawing/2014/main" id="{CF7B1FE9-9984-4810-B6D3-3F636615F223}"/>
                  </a:ext>
                </a:extLst>
              </p:cNvPr>
              <p:cNvSpPr/>
              <p:nvPr/>
            </p:nvSpPr>
            <p:spPr>
              <a:xfrm>
                <a:off x="5307800" y="5355475"/>
                <a:ext cx="121425" cy="121400"/>
              </a:xfrm>
              <a:custGeom>
                <a:avLst/>
                <a:gdLst/>
                <a:ahLst/>
                <a:cxnLst/>
                <a:rect l="0" t="0" r="0" b="0"/>
                <a:pathLst>
                  <a:path w="4857"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20" name="Shape 1602">
                <a:extLst>
                  <a:ext uri="{FF2B5EF4-FFF2-40B4-BE49-F238E27FC236}">
                    <a16:creationId xmlns:a16="http://schemas.microsoft.com/office/drawing/2014/main" id="{006201C3-2EAF-4AE7-9F93-0621C79F7A9A}"/>
                  </a:ext>
                </a:extLst>
              </p:cNvPr>
              <p:cNvSpPr/>
              <p:nvPr/>
            </p:nvSpPr>
            <p:spPr>
              <a:xfrm>
                <a:off x="5458325" y="238125"/>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21" name="Shape 1603">
                <a:extLst>
                  <a:ext uri="{FF2B5EF4-FFF2-40B4-BE49-F238E27FC236}">
                    <a16:creationId xmlns:a16="http://schemas.microsoft.com/office/drawing/2014/main" id="{3EACF4BD-2BCF-439F-BA0E-9E0CE76C8760}"/>
                  </a:ext>
                </a:extLst>
              </p:cNvPr>
              <p:cNvSpPr/>
              <p:nvPr/>
            </p:nvSpPr>
            <p:spPr>
              <a:xfrm>
                <a:off x="5458325" y="539125"/>
                <a:ext cx="121400" cy="121425"/>
              </a:xfrm>
              <a:custGeom>
                <a:avLst/>
                <a:gdLst/>
                <a:ahLst/>
                <a:cxnLst/>
                <a:rect l="0" t="0" r="0" b="0"/>
                <a:pathLst>
                  <a:path w="4856" h="4857"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22" name="Shape 1604">
                <a:extLst>
                  <a:ext uri="{FF2B5EF4-FFF2-40B4-BE49-F238E27FC236}">
                    <a16:creationId xmlns:a16="http://schemas.microsoft.com/office/drawing/2014/main" id="{32646845-BFF1-493B-B23C-1140A3DEA89C}"/>
                  </a:ext>
                </a:extLst>
              </p:cNvPr>
              <p:cNvSpPr/>
              <p:nvPr/>
            </p:nvSpPr>
            <p:spPr>
              <a:xfrm>
                <a:off x="5458325" y="990675"/>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23" name="Shape 1605">
                <a:extLst>
                  <a:ext uri="{FF2B5EF4-FFF2-40B4-BE49-F238E27FC236}">
                    <a16:creationId xmlns:a16="http://schemas.microsoft.com/office/drawing/2014/main" id="{2C56CB79-7267-4114-95E3-961554651DD6}"/>
                  </a:ext>
                </a:extLst>
              </p:cNvPr>
              <p:cNvSpPr/>
              <p:nvPr/>
            </p:nvSpPr>
            <p:spPr>
              <a:xfrm>
                <a:off x="5458325" y="1141175"/>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24" name="Shape 1606">
                <a:extLst>
                  <a:ext uri="{FF2B5EF4-FFF2-40B4-BE49-F238E27FC236}">
                    <a16:creationId xmlns:a16="http://schemas.microsoft.com/office/drawing/2014/main" id="{DB3AEC27-42EA-4C4E-A5D9-14D13E369D38}"/>
                  </a:ext>
                </a:extLst>
              </p:cNvPr>
              <p:cNvSpPr/>
              <p:nvPr/>
            </p:nvSpPr>
            <p:spPr>
              <a:xfrm>
                <a:off x="5458325" y="1442200"/>
                <a:ext cx="121400" cy="121400"/>
              </a:xfrm>
              <a:custGeom>
                <a:avLst/>
                <a:gdLst/>
                <a:ahLst/>
                <a:cxnLst/>
                <a:rect l="0" t="0" r="0" b="0"/>
                <a:pathLst>
                  <a:path w="4856" h="4856" extrusionOk="0">
                    <a:moveTo>
                      <a:pt x="0" y="0"/>
                    </a:moveTo>
                    <a:lnTo>
                      <a:pt x="0"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25" name="Shape 1607">
                <a:extLst>
                  <a:ext uri="{FF2B5EF4-FFF2-40B4-BE49-F238E27FC236}">
                    <a16:creationId xmlns:a16="http://schemas.microsoft.com/office/drawing/2014/main" id="{DAF91AD8-3BB9-4218-93C6-CE21EE7081A8}"/>
                  </a:ext>
                </a:extLst>
              </p:cNvPr>
              <p:cNvSpPr/>
              <p:nvPr/>
            </p:nvSpPr>
            <p:spPr>
              <a:xfrm>
                <a:off x="5458325" y="1592700"/>
                <a:ext cx="121400" cy="121425"/>
              </a:xfrm>
              <a:custGeom>
                <a:avLst/>
                <a:gdLst/>
                <a:ahLst/>
                <a:cxnLst/>
                <a:rect l="0" t="0" r="0" b="0"/>
                <a:pathLst>
                  <a:path w="4856" h="4857"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26" name="Shape 1608">
                <a:extLst>
                  <a:ext uri="{FF2B5EF4-FFF2-40B4-BE49-F238E27FC236}">
                    <a16:creationId xmlns:a16="http://schemas.microsoft.com/office/drawing/2014/main" id="{70EB648C-50A3-4D4B-904C-780DCBB3B35B}"/>
                  </a:ext>
                </a:extLst>
              </p:cNvPr>
              <p:cNvSpPr/>
              <p:nvPr/>
            </p:nvSpPr>
            <p:spPr>
              <a:xfrm>
                <a:off x="5458325" y="2194750"/>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27" name="Shape 1609">
                <a:extLst>
                  <a:ext uri="{FF2B5EF4-FFF2-40B4-BE49-F238E27FC236}">
                    <a16:creationId xmlns:a16="http://schemas.microsoft.com/office/drawing/2014/main" id="{55BED686-8F72-41B1-BB75-01AE5F9BBD93}"/>
                  </a:ext>
                </a:extLst>
              </p:cNvPr>
              <p:cNvSpPr/>
              <p:nvPr/>
            </p:nvSpPr>
            <p:spPr>
              <a:xfrm>
                <a:off x="5458325" y="2345275"/>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28" name="Shape 1610">
                <a:extLst>
                  <a:ext uri="{FF2B5EF4-FFF2-40B4-BE49-F238E27FC236}">
                    <a16:creationId xmlns:a16="http://schemas.microsoft.com/office/drawing/2014/main" id="{DCFB8AB6-132A-4ADC-B4AA-2E4DD4E032B6}"/>
                  </a:ext>
                </a:extLst>
              </p:cNvPr>
              <p:cNvSpPr/>
              <p:nvPr/>
            </p:nvSpPr>
            <p:spPr>
              <a:xfrm>
                <a:off x="5458325" y="2495775"/>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29" name="Shape 1611">
                <a:extLst>
                  <a:ext uri="{FF2B5EF4-FFF2-40B4-BE49-F238E27FC236}">
                    <a16:creationId xmlns:a16="http://schemas.microsoft.com/office/drawing/2014/main" id="{84F4292F-FC08-4A44-9089-4134BC1F6D7F}"/>
                  </a:ext>
                </a:extLst>
              </p:cNvPr>
              <p:cNvSpPr/>
              <p:nvPr/>
            </p:nvSpPr>
            <p:spPr>
              <a:xfrm>
                <a:off x="5458325" y="2646275"/>
                <a:ext cx="121400" cy="121425"/>
              </a:xfrm>
              <a:custGeom>
                <a:avLst/>
                <a:gdLst/>
                <a:ahLst/>
                <a:cxnLst/>
                <a:rect l="0" t="0" r="0" b="0"/>
                <a:pathLst>
                  <a:path w="4856" h="4857"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30" name="Shape 1612">
                <a:extLst>
                  <a:ext uri="{FF2B5EF4-FFF2-40B4-BE49-F238E27FC236}">
                    <a16:creationId xmlns:a16="http://schemas.microsoft.com/office/drawing/2014/main" id="{ADF60E1A-0B7D-400D-8E07-7F223BD25B68}"/>
                  </a:ext>
                </a:extLst>
              </p:cNvPr>
              <p:cNvSpPr/>
              <p:nvPr/>
            </p:nvSpPr>
            <p:spPr>
              <a:xfrm>
                <a:off x="5458325" y="2947300"/>
                <a:ext cx="121400" cy="121425"/>
              </a:xfrm>
              <a:custGeom>
                <a:avLst/>
                <a:gdLst/>
                <a:ahLst/>
                <a:cxnLst/>
                <a:rect l="0" t="0" r="0" b="0"/>
                <a:pathLst>
                  <a:path w="4856" h="4857"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31" name="Shape 1613">
                <a:extLst>
                  <a:ext uri="{FF2B5EF4-FFF2-40B4-BE49-F238E27FC236}">
                    <a16:creationId xmlns:a16="http://schemas.microsoft.com/office/drawing/2014/main" id="{60B929B8-24E3-45E2-8389-CC432F5FC895}"/>
                  </a:ext>
                </a:extLst>
              </p:cNvPr>
              <p:cNvSpPr/>
              <p:nvPr/>
            </p:nvSpPr>
            <p:spPr>
              <a:xfrm>
                <a:off x="5458325" y="3248325"/>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32" name="Shape 1614">
                <a:extLst>
                  <a:ext uri="{FF2B5EF4-FFF2-40B4-BE49-F238E27FC236}">
                    <a16:creationId xmlns:a16="http://schemas.microsoft.com/office/drawing/2014/main" id="{D439082D-A475-48A6-825F-B9FD1DC3F22A}"/>
                  </a:ext>
                </a:extLst>
              </p:cNvPr>
              <p:cNvSpPr/>
              <p:nvPr/>
            </p:nvSpPr>
            <p:spPr>
              <a:xfrm>
                <a:off x="5458325" y="3398850"/>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33" name="Shape 1615">
                <a:extLst>
                  <a:ext uri="{FF2B5EF4-FFF2-40B4-BE49-F238E27FC236}">
                    <a16:creationId xmlns:a16="http://schemas.microsoft.com/office/drawing/2014/main" id="{A28D6A43-5CB1-4BD7-9757-0820A633098E}"/>
                  </a:ext>
                </a:extLst>
              </p:cNvPr>
              <p:cNvSpPr/>
              <p:nvPr/>
            </p:nvSpPr>
            <p:spPr>
              <a:xfrm>
                <a:off x="5458325" y="3699875"/>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34" name="Shape 1616">
                <a:extLst>
                  <a:ext uri="{FF2B5EF4-FFF2-40B4-BE49-F238E27FC236}">
                    <a16:creationId xmlns:a16="http://schemas.microsoft.com/office/drawing/2014/main" id="{B1F47964-19F0-4593-AD22-F469FB6F1B22}"/>
                  </a:ext>
                </a:extLst>
              </p:cNvPr>
              <p:cNvSpPr/>
              <p:nvPr/>
            </p:nvSpPr>
            <p:spPr>
              <a:xfrm>
                <a:off x="5458325" y="3850375"/>
                <a:ext cx="121400" cy="121400"/>
              </a:xfrm>
              <a:custGeom>
                <a:avLst/>
                <a:gdLst/>
                <a:ahLst/>
                <a:cxnLst/>
                <a:rect l="0" t="0" r="0" b="0"/>
                <a:pathLst>
                  <a:path w="4856" h="4856" extrusionOk="0">
                    <a:moveTo>
                      <a:pt x="0" y="0"/>
                    </a:moveTo>
                    <a:lnTo>
                      <a:pt x="0"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35" name="Shape 1617">
                <a:extLst>
                  <a:ext uri="{FF2B5EF4-FFF2-40B4-BE49-F238E27FC236}">
                    <a16:creationId xmlns:a16="http://schemas.microsoft.com/office/drawing/2014/main" id="{3E843E1F-B191-4836-AF84-4BD8FA955B49}"/>
                  </a:ext>
                </a:extLst>
              </p:cNvPr>
              <p:cNvSpPr/>
              <p:nvPr/>
            </p:nvSpPr>
            <p:spPr>
              <a:xfrm>
                <a:off x="5458325" y="4000875"/>
                <a:ext cx="121400" cy="121425"/>
              </a:xfrm>
              <a:custGeom>
                <a:avLst/>
                <a:gdLst/>
                <a:ahLst/>
                <a:cxnLst/>
                <a:rect l="0" t="0" r="0" b="0"/>
                <a:pathLst>
                  <a:path w="4856" h="4857"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36" name="Shape 1618">
                <a:extLst>
                  <a:ext uri="{FF2B5EF4-FFF2-40B4-BE49-F238E27FC236}">
                    <a16:creationId xmlns:a16="http://schemas.microsoft.com/office/drawing/2014/main" id="{09285FC2-1320-47A9-9747-5F192A9D6398}"/>
                  </a:ext>
                </a:extLst>
              </p:cNvPr>
              <p:cNvSpPr/>
              <p:nvPr/>
            </p:nvSpPr>
            <p:spPr>
              <a:xfrm>
                <a:off x="5458325" y="4151400"/>
                <a:ext cx="121400" cy="121400"/>
              </a:xfrm>
              <a:custGeom>
                <a:avLst/>
                <a:gdLst/>
                <a:ahLst/>
                <a:cxnLst/>
                <a:rect l="0" t="0" r="0" b="0"/>
                <a:pathLst>
                  <a:path w="4856" h="4856" extrusionOk="0">
                    <a:moveTo>
                      <a:pt x="0" y="0"/>
                    </a:moveTo>
                    <a:lnTo>
                      <a:pt x="0"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37" name="Shape 1619">
                <a:extLst>
                  <a:ext uri="{FF2B5EF4-FFF2-40B4-BE49-F238E27FC236}">
                    <a16:creationId xmlns:a16="http://schemas.microsoft.com/office/drawing/2014/main" id="{75E49B07-ECE4-4B90-B85F-5A2CAE5D3BB9}"/>
                  </a:ext>
                </a:extLst>
              </p:cNvPr>
              <p:cNvSpPr/>
              <p:nvPr/>
            </p:nvSpPr>
            <p:spPr>
              <a:xfrm>
                <a:off x="5458325" y="4602925"/>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38" name="Shape 1620">
                <a:extLst>
                  <a:ext uri="{FF2B5EF4-FFF2-40B4-BE49-F238E27FC236}">
                    <a16:creationId xmlns:a16="http://schemas.microsoft.com/office/drawing/2014/main" id="{401E8FDF-4DAA-4444-B50B-2ED6BC568134}"/>
                  </a:ext>
                </a:extLst>
              </p:cNvPr>
              <p:cNvSpPr/>
              <p:nvPr/>
            </p:nvSpPr>
            <p:spPr>
              <a:xfrm>
                <a:off x="5458325" y="4753450"/>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39" name="Shape 1621">
                <a:extLst>
                  <a:ext uri="{FF2B5EF4-FFF2-40B4-BE49-F238E27FC236}">
                    <a16:creationId xmlns:a16="http://schemas.microsoft.com/office/drawing/2014/main" id="{B6207252-A1E9-422A-A622-664E3EAB80D9}"/>
                  </a:ext>
                </a:extLst>
              </p:cNvPr>
              <p:cNvSpPr/>
              <p:nvPr/>
            </p:nvSpPr>
            <p:spPr>
              <a:xfrm>
                <a:off x="5458325" y="5054450"/>
                <a:ext cx="121400" cy="121425"/>
              </a:xfrm>
              <a:custGeom>
                <a:avLst/>
                <a:gdLst/>
                <a:ahLst/>
                <a:cxnLst/>
                <a:rect l="0" t="0" r="0" b="0"/>
                <a:pathLst>
                  <a:path w="4856" h="4857"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40" name="Shape 1622">
                <a:extLst>
                  <a:ext uri="{FF2B5EF4-FFF2-40B4-BE49-F238E27FC236}">
                    <a16:creationId xmlns:a16="http://schemas.microsoft.com/office/drawing/2014/main" id="{A1E412D2-8FD9-4294-B97A-91C6B03283D5}"/>
                  </a:ext>
                </a:extLst>
              </p:cNvPr>
              <p:cNvSpPr/>
              <p:nvPr/>
            </p:nvSpPr>
            <p:spPr>
              <a:xfrm>
                <a:off x="5458325" y="5204975"/>
                <a:ext cx="121400" cy="121400"/>
              </a:xfrm>
              <a:custGeom>
                <a:avLst/>
                <a:gdLst/>
                <a:ahLst/>
                <a:cxnLst/>
                <a:rect l="0" t="0" r="0" b="0"/>
                <a:pathLst>
                  <a:path w="4856" h="4856" extrusionOk="0">
                    <a:moveTo>
                      <a:pt x="0" y="0"/>
                    </a:moveTo>
                    <a:lnTo>
                      <a:pt x="0"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641" name="Shape 1623">
                <a:extLst>
                  <a:ext uri="{FF2B5EF4-FFF2-40B4-BE49-F238E27FC236}">
                    <a16:creationId xmlns:a16="http://schemas.microsoft.com/office/drawing/2014/main" id="{1B281AF0-050E-49C0-B641-7B491297A12B}"/>
                  </a:ext>
                </a:extLst>
              </p:cNvPr>
              <p:cNvSpPr/>
              <p:nvPr/>
            </p:nvSpPr>
            <p:spPr>
              <a:xfrm>
                <a:off x="5458325" y="5355475"/>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grpSp>
        <p:grpSp>
          <p:nvGrpSpPr>
            <p:cNvPr id="430" name="Shape 1624">
              <a:extLst>
                <a:ext uri="{FF2B5EF4-FFF2-40B4-BE49-F238E27FC236}">
                  <a16:creationId xmlns:a16="http://schemas.microsoft.com/office/drawing/2014/main" id="{588B0C41-F8A3-41A4-9371-EFEF77F9D086}"/>
                </a:ext>
              </a:extLst>
            </p:cNvPr>
            <p:cNvGrpSpPr/>
            <p:nvPr userDrawn="1"/>
          </p:nvGrpSpPr>
          <p:grpSpPr>
            <a:xfrm rot="10800000">
              <a:off x="8120835" y="28707"/>
              <a:ext cx="848518" cy="5086302"/>
              <a:chOff x="5458325" y="238125"/>
              <a:chExt cx="873950" cy="5238750"/>
            </a:xfrm>
            <a:solidFill>
              <a:srgbClr val="A5E1FF"/>
            </a:solidFill>
          </p:grpSpPr>
          <p:sp>
            <p:nvSpPr>
              <p:cNvPr id="525" name="Shape 1625">
                <a:extLst>
                  <a:ext uri="{FF2B5EF4-FFF2-40B4-BE49-F238E27FC236}">
                    <a16:creationId xmlns:a16="http://schemas.microsoft.com/office/drawing/2014/main" id="{38B3F2A1-D8A1-4284-B5BD-DA2AE1E516FD}"/>
                  </a:ext>
                </a:extLst>
              </p:cNvPr>
              <p:cNvSpPr/>
              <p:nvPr/>
            </p:nvSpPr>
            <p:spPr>
              <a:xfrm>
                <a:off x="5458325" y="388625"/>
                <a:ext cx="121400" cy="121400"/>
              </a:xfrm>
              <a:custGeom>
                <a:avLst/>
                <a:gdLst/>
                <a:ahLst/>
                <a:cxnLst/>
                <a:rect l="0" t="0" r="0" b="0"/>
                <a:pathLst>
                  <a:path w="4856" h="4856" extrusionOk="0">
                    <a:moveTo>
                      <a:pt x="0" y="0"/>
                    </a:moveTo>
                    <a:lnTo>
                      <a:pt x="0"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26" name="Shape 1626">
                <a:extLst>
                  <a:ext uri="{FF2B5EF4-FFF2-40B4-BE49-F238E27FC236}">
                    <a16:creationId xmlns:a16="http://schemas.microsoft.com/office/drawing/2014/main" id="{789B2C9C-0340-40FC-BEE7-2D114B706551}"/>
                  </a:ext>
                </a:extLst>
              </p:cNvPr>
              <p:cNvSpPr/>
              <p:nvPr/>
            </p:nvSpPr>
            <p:spPr>
              <a:xfrm>
                <a:off x="5458325" y="689650"/>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27" name="Shape 1627">
                <a:extLst>
                  <a:ext uri="{FF2B5EF4-FFF2-40B4-BE49-F238E27FC236}">
                    <a16:creationId xmlns:a16="http://schemas.microsoft.com/office/drawing/2014/main" id="{47501E94-91A2-4B1C-8C03-34374F3F21D9}"/>
                  </a:ext>
                </a:extLst>
              </p:cNvPr>
              <p:cNvSpPr/>
              <p:nvPr/>
            </p:nvSpPr>
            <p:spPr>
              <a:xfrm>
                <a:off x="5458325" y="840150"/>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28" name="Shape 1628">
                <a:extLst>
                  <a:ext uri="{FF2B5EF4-FFF2-40B4-BE49-F238E27FC236}">
                    <a16:creationId xmlns:a16="http://schemas.microsoft.com/office/drawing/2014/main" id="{C75D118C-AA0B-4236-9E6C-D034B9DB5B91}"/>
                  </a:ext>
                </a:extLst>
              </p:cNvPr>
              <p:cNvSpPr/>
              <p:nvPr/>
            </p:nvSpPr>
            <p:spPr>
              <a:xfrm>
                <a:off x="5458325" y="1291700"/>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29" name="Shape 1629">
                <a:extLst>
                  <a:ext uri="{FF2B5EF4-FFF2-40B4-BE49-F238E27FC236}">
                    <a16:creationId xmlns:a16="http://schemas.microsoft.com/office/drawing/2014/main" id="{33DDC78B-CC09-41AA-8074-4241BF0994EE}"/>
                  </a:ext>
                </a:extLst>
              </p:cNvPr>
              <p:cNvSpPr/>
              <p:nvPr/>
            </p:nvSpPr>
            <p:spPr>
              <a:xfrm>
                <a:off x="5458325" y="1743225"/>
                <a:ext cx="121400" cy="121400"/>
              </a:xfrm>
              <a:custGeom>
                <a:avLst/>
                <a:gdLst/>
                <a:ahLst/>
                <a:cxnLst/>
                <a:rect l="0" t="0" r="0" b="0"/>
                <a:pathLst>
                  <a:path w="4856" h="4856" extrusionOk="0">
                    <a:moveTo>
                      <a:pt x="0" y="0"/>
                    </a:moveTo>
                    <a:lnTo>
                      <a:pt x="0"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30" name="Shape 1630">
                <a:extLst>
                  <a:ext uri="{FF2B5EF4-FFF2-40B4-BE49-F238E27FC236}">
                    <a16:creationId xmlns:a16="http://schemas.microsoft.com/office/drawing/2014/main" id="{3937A193-F19A-41DC-873E-7ECC462CEF54}"/>
                  </a:ext>
                </a:extLst>
              </p:cNvPr>
              <p:cNvSpPr/>
              <p:nvPr/>
            </p:nvSpPr>
            <p:spPr>
              <a:xfrm>
                <a:off x="5458325" y="1893725"/>
                <a:ext cx="121400" cy="121400"/>
              </a:xfrm>
              <a:custGeom>
                <a:avLst/>
                <a:gdLst/>
                <a:ahLst/>
                <a:cxnLst/>
                <a:rect l="0" t="0" r="0" b="0"/>
                <a:pathLst>
                  <a:path w="4856" h="4856" extrusionOk="0">
                    <a:moveTo>
                      <a:pt x="0" y="1"/>
                    </a:moveTo>
                    <a:lnTo>
                      <a:pt x="0" y="4856"/>
                    </a:lnTo>
                    <a:lnTo>
                      <a:pt x="4856" y="4856"/>
                    </a:lnTo>
                    <a:lnTo>
                      <a:pt x="4856" y="1"/>
                    </a:lnTo>
                    <a:close/>
                  </a:path>
                </a:pathLst>
              </a:custGeom>
              <a:solidFill>
                <a:schemeClr val="bg1">
                  <a:lumMod val="65000"/>
                </a:schemeClr>
              </a:solidFill>
              <a:ln>
                <a:noFill/>
              </a:ln>
            </p:spPr>
            <p:txBody>
              <a:bodyPr wrap="square" lIns="91425" tIns="91425" rIns="91425" bIns="91425" anchor="ctr" anchorCtr="0">
                <a:noAutofit/>
              </a:bodyPr>
              <a:lstStyle/>
              <a:p>
                <a:pPr lvl="0">
                  <a:spcBef>
                    <a:spcPts val="0"/>
                  </a:spcBef>
                  <a:buNone/>
                </a:pPr>
                <a:endParaRPr sz="2489"/>
              </a:p>
            </p:txBody>
          </p:sp>
          <p:sp>
            <p:nvSpPr>
              <p:cNvPr id="531" name="Shape 1631">
                <a:extLst>
                  <a:ext uri="{FF2B5EF4-FFF2-40B4-BE49-F238E27FC236}">
                    <a16:creationId xmlns:a16="http://schemas.microsoft.com/office/drawing/2014/main" id="{F2FF4C9D-331B-4D48-AB08-346C2DB51E29}"/>
                  </a:ext>
                </a:extLst>
              </p:cNvPr>
              <p:cNvSpPr/>
              <p:nvPr/>
            </p:nvSpPr>
            <p:spPr>
              <a:xfrm>
                <a:off x="5458325" y="2044250"/>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32" name="Shape 1632">
                <a:extLst>
                  <a:ext uri="{FF2B5EF4-FFF2-40B4-BE49-F238E27FC236}">
                    <a16:creationId xmlns:a16="http://schemas.microsoft.com/office/drawing/2014/main" id="{4B823AB3-BD3E-4895-8020-39C3D0DE1044}"/>
                  </a:ext>
                </a:extLst>
              </p:cNvPr>
              <p:cNvSpPr/>
              <p:nvPr/>
            </p:nvSpPr>
            <p:spPr>
              <a:xfrm>
                <a:off x="5458325" y="2796800"/>
                <a:ext cx="121400" cy="121400"/>
              </a:xfrm>
              <a:custGeom>
                <a:avLst/>
                <a:gdLst/>
                <a:ahLst/>
                <a:cxnLst/>
                <a:rect l="0" t="0" r="0" b="0"/>
                <a:pathLst>
                  <a:path w="4856" h="4856" extrusionOk="0">
                    <a:moveTo>
                      <a:pt x="0" y="0"/>
                    </a:moveTo>
                    <a:lnTo>
                      <a:pt x="0"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33" name="Shape 1633">
                <a:extLst>
                  <a:ext uri="{FF2B5EF4-FFF2-40B4-BE49-F238E27FC236}">
                    <a16:creationId xmlns:a16="http://schemas.microsoft.com/office/drawing/2014/main" id="{790CD50F-7D0D-4B06-8E0D-5A329D289FA0}"/>
                  </a:ext>
                </a:extLst>
              </p:cNvPr>
              <p:cNvSpPr/>
              <p:nvPr/>
            </p:nvSpPr>
            <p:spPr>
              <a:xfrm>
                <a:off x="5458325" y="3097825"/>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34" name="Shape 1634">
                <a:extLst>
                  <a:ext uri="{FF2B5EF4-FFF2-40B4-BE49-F238E27FC236}">
                    <a16:creationId xmlns:a16="http://schemas.microsoft.com/office/drawing/2014/main" id="{ED323D8E-D9F3-4EF5-8A84-C43BAF34F5E5}"/>
                  </a:ext>
                </a:extLst>
              </p:cNvPr>
              <p:cNvSpPr/>
              <p:nvPr/>
            </p:nvSpPr>
            <p:spPr>
              <a:xfrm>
                <a:off x="5458325" y="3549350"/>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35" name="Shape 1635">
                <a:extLst>
                  <a:ext uri="{FF2B5EF4-FFF2-40B4-BE49-F238E27FC236}">
                    <a16:creationId xmlns:a16="http://schemas.microsoft.com/office/drawing/2014/main" id="{8EBF9116-8B6E-4E0F-AAED-5CA95A4B99F8}"/>
                  </a:ext>
                </a:extLst>
              </p:cNvPr>
              <p:cNvSpPr/>
              <p:nvPr/>
            </p:nvSpPr>
            <p:spPr>
              <a:xfrm>
                <a:off x="5458325" y="4301900"/>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36" name="Shape 1636">
                <a:extLst>
                  <a:ext uri="{FF2B5EF4-FFF2-40B4-BE49-F238E27FC236}">
                    <a16:creationId xmlns:a16="http://schemas.microsoft.com/office/drawing/2014/main" id="{704B6246-D1E8-4C36-A407-D0642104F50B}"/>
                  </a:ext>
                </a:extLst>
              </p:cNvPr>
              <p:cNvSpPr/>
              <p:nvPr/>
            </p:nvSpPr>
            <p:spPr>
              <a:xfrm>
                <a:off x="5458325" y="4452425"/>
                <a:ext cx="121400" cy="121400"/>
              </a:xfrm>
              <a:custGeom>
                <a:avLst/>
                <a:gdLst/>
                <a:ahLst/>
                <a:cxnLst/>
                <a:rect l="0" t="0" r="0" b="0"/>
                <a:pathLst>
                  <a:path w="4856" h="4856" extrusionOk="0">
                    <a:moveTo>
                      <a:pt x="0" y="0"/>
                    </a:moveTo>
                    <a:lnTo>
                      <a:pt x="0"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37" name="Shape 1637">
                <a:extLst>
                  <a:ext uri="{FF2B5EF4-FFF2-40B4-BE49-F238E27FC236}">
                    <a16:creationId xmlns:a16="http://schemas.microsoft.com/office/drawing/2014/main" id="{11A236D1-4138-4060-9645-213A7A1C3F86}"/>
                  </a:ext>
                </a:extLst>
              </p:cNvPr>
              <p:cNvSpPr/>
              <p:nvPr/>
            </p:nvSpPr>
            <p:spPr>
              <a:xfrm>
                <a:off x="5458325" y="4903950"/>
                <a:ext cx="121400" cy="121400"/>
              </a:xfrm>
              <a:custGeom>
                <a:avLst/>
                <a:gdLst/>
                <a:ahLst/>
                <a:cxnLst/>
                <a:rect l="0" t="0" r="0" b="0"/>
                <a:pathLst>
                  <a:path w="4856" h="4856" extrusionOk="0">
                    <a:moveTo>
                      <a:pt x="0" y="1"/>
                    </a:moveTo>
                    <a:lnTo>
                      <a:pt x="0"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38" name="Shape 1638">
                <a:extLst>
                  <a:ext uri="{FF2B5EF4-FFF2-40B4-BE49-F238E27FC236}">
                    <a16:creationId xmlns:a16="http://schemas.microsoft.com/office/drawing/2014/main" id="{E5FEF941-2F83-4023-8DC4-C7A25B25E6C7}"/>
                  </a:ext>
                </a:extLst>
              </p:cNvPr>
              <p:cNvSpPr/>
              <p:nvPr/>
            </p:nvSpPr>
            <p:spPr>
              <a:xfrm>
                <a:off x="5608825" y="23812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39" name="Shape 1639">
                <a:extLst>
                  <a:ext uri="{FF2B5EF4-FFF2-40B4-BE49-F238E27FC236}">
                    <a16:creationId xmlns:a16="http://schemas.microsoft.com/office/drawing/2014/main" id="{21145782-620F-4996-BB38-F30E09953DE2}"/>
                  </a:ext>
                </a:extLst>
              </p:cNvPr>
              <p:cNvSpPr/>
              <p:nvPr/>
            </p:nvSpPr>
            <p:spPr>
              <a:xfrm>
                <a:off x="5608825" y="539125"/>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40" name="Shape 1640">
                <a:extLst>
                  <a:ext uri="{FF2B5EF4-FFF2-40B4-BE49-F238E27FC236}">
                    <a16:creationId xmlns:a16="http://schemas.microsoft.com/office/drawing/2014/main" id="{77D09F62-C801-4749-B32E-CE4C7B37661E}"/>
                  </a:ext>
                </a:extLst>
              </p:cNvPr>
              <p:cNvSpPr/>
              <p:nvPr/>
            </p:nvSpPr>
            <p:spPr>
              <a:xfrm>
                <a:off x="5608825" y="689650"/>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41" name="Shape 1641">
                <a:extLst>
                  <a:ext uri="{FF2B5EF4-FFF2-40B4-BE49-F238E27FC236}">
                    <a16:creationId xmlns:a16="http://schemas.microsoft.com/office/drawing/2014/main" id="{5C54BF6F-7B7F-4873-B251-9CFB11F4D1A4}"/>
                  </a:ext>
                </a:extLst>
              </p:cNvPr>
              <p:cNvSpPr/>
              <p:nvPr/>
            </p:nvSpPr>
            <p:spPr>
              <a:xfrm>
                <a:off x="5608825" y="840150"/>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42" name="Shape 1642">
                <a:extLst>
                  <a:ext uri="{FF2B5EF4-FFF2-40B4-BE49-F238E27FC236}">
                    <a16:creationId xmlns:a16="http://schemas.microsoft.com/office/drawing/2014/main" id="{CCFEC0B5-5058-4EBE-80F7-84CD691ED965}"/>
                  </a:ext>
                </a:extLst>
              </p:cNvPr>
              <p:cNvSpPr/>
              <p:nvPr/>
            </p:nvSpPr>
            <p:spPr>
              <a:xfrm>
                <a:off x="5608825" y="99067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43" name="Shape 1643">
                <a:extLst>
                  <a:ext uri="{FF2B5EF4-FFF2-40B4-BE49-F238E27FC236}">
                    <a16:creationId xmlns:a16="http://schemas.microsoft.com/office/drawing/2014/main" id="{821B7D3E-981B-4A1E-96F7-241F18455603}"/>
                  </a:ext>
                </a:extLst>
              </p:cNvPr>
              <p:cNvSpPr/>
              <p:nvPr/>
            </p:nvSpPr>
            <p:spPr>
              <a:xfrm>
                <a:off x="5608825" y="114117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44" name="Shape 1644">
                <a:extLst>
                  <a:ext uri="{FF2B5EF4-FFF2-40B4-BE49-F238E27FC236}">
                    <a16:creationId xmlns:a16="http://schemas.microsoft.com/office/drawing/2014/main" id="{F96DC73A-5FD1-413E-AA2E-4A41E0B754A4}"/>
                  </a:ext>
                </a:extLst>
              </p:cNvPr>
              <p:cNvSpPr/>
              <p:nvPr/>
            </p:nvSpPr>
            <p:spPr>
              <a:xfrm>
                <a:off x="5608825" y="1291700"/>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45" name="Shape 1645">
                <a:extLst>
                  <a:ext uri="{FF2B5EF4-FFF2-40B4-BE49-F238E27FC236}">
                    <a16:creationId xmlns:a16="http://schemas.microsoft.com/office/drawing/2014/main" id="{EAC171E1-268E-4DCC-8C77-F8330E2CB8A9}"/>
                  </a:ext>
                </a:extLst>
              </p:cNvPr>
              <p:cNvSpPr/>
              <p:nvPr/>
            </p:nvSpPr>
            <p:spPr>
              <a:xfrm>
                <a:off x="5608825" y="1442200"/>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46" name="Shape 1646">
                <a:extLst>
                  <a:ext uri="{FF2B5EF4-FFF2-40B4-BE49-F238E27FC236}">
                    <a16:creationId xmlns:a16="http://schemas.microsoft.com/office/drawing/2014/main" id="{3D9E18D2-40CF-40F9-BFB3-B0E444443D6C}"/>
                  </a:ext>
                </a:extLst>
              </p:cNvPr>
              <p:cNvSpPr/>
              <p:nvPr/>
            </p:nvSpPr>
            <p:spPr>
              <a:xfrm>
                <a:off x="5608825" y="1592700"/>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47" name="Shape 1647">
                <a:extLst>
                  <a:ext uri="{FF2B5EF4-FFF2-40B4-BE49-F238E27FC236}">
                    <a16:creationId xmlns:a16="http://schemas.microsoft.com/office/drawing/2014/main" id="{CBDAE9AC-89D3-4525-938D-EF055F5ACC73}"/>
                  </a:ext>
                </a:extLst>
              </p:cNvPr>
              <p:cNvSpPr/>
              <p:nvPr/>
            </p:nvSpPr>
            <p:spPr>
              <a:xfrm>
                <a:off x="5608825" y="1743225"/>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48" name="Shape 1648">
                <a:extLst>
                  <a:ext uri="{FF2B5EF4-FFF2-40B4-BE49-F238E27FC236}">
                    <a16:creationId xmlns:a16="http://schemas.microsoft.com/office/drawing/2014/main" id="{CF8EA569-D8A7-4CA2-96D7-77C6F2D7E883}"/>
                  </a:ext>
                </a:extLst>
              </p:cNvPr>
              <p:cNvSpPr/>
              <p:nvPr/>
            </p:nvSpPr>
            <p:spPr>
              <a:xfrm>
                <a:off x="5608825" y="1893725"/>
                <a:ext cx="121400" cy="121400"/>
              </a:xfrm>
              <a:custGeom>
                <a:avLst/>
                <a:gdLst/>
                <a:ahLst/>
                <a:cxnLst/>
                <a:rect l="0" t="0" r="0" b="0"/>
                <a:pathLst>
                  <a:path w="4856" h="4856" extrusionOk="0">
                    <a:moveTo>
                      <a:pt x="1" y="1"/>
                    </a:moveTo>
                    <a:lnTo>
                      <a:pt x="1" y="4856"/>
                    </a:lnTo>
                    <a:lnTo>
                      <a:pt x="4856" y="4856"/>
                    </a:lnTo>
                    <a:lnTo>
                      <a:pt x="4856" y="1"/>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549" name="Shape 1649">
                <a:extLst>
                  <a:ext uri="{FF2B5EF4-FFF2-40B4-BE49-F238E27FC236}">
                    <a16:creationId xmlns:a16="http://schemas.microsoft.com/office/drawing/2014/main" id="{F6884E8B-18A0-4158-BEC3-68E1F12E0FA1}"/>
                  </a:ext>
                </a:extLst>
              </p:cNvPr>
              <p:cNvSpPr/>
              <p:nvPr/>
            </p:nvSpPr>
            <p:spPr>
              <a:xfrm>
                <a:off x="5608825" y="2044250"/>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50" name="Shape 1650">
                <a:extLst>
                  <a:ext uri="{FF2B5EF4-FFF2-40B4-BE49-F238E27FC236}">
                    <a16:creationId xmlns:a16="http://schemas.microsoft.com/office/drawing/2014/main" id="{C3FEF4E3-6E53-4E12-A50A-484805CD6D30}"/>
                  </a:ext>
                </a:extLst>
              </p:cNvPr>
              <p:cNvSpPr/>
              <p:nvPr/>
            </p:nvSpPr>
            <p:spPr>
              <a:xfrm>
                <a:off x="5608825" y="2194750"/>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51" name="Shape 1651">
                <a:extLst>
                  <a:ext uri="{FF2B5EF4-FFF2-40B4-BE49-F238E27FC236}">
                    <a16:creationId xmlns:a16="http://schemas.microsoft.com/office/drawing/2014/main" id="{04E2EF12-262E-4B3F-B306-A9128C70441E}"/>
                  </a:ext>
                </a:extLst>
              </p:cNvPr>
              <p:cNvSpPr/>
              <p:nvPr/>
            </p:nvSpPr>
            <p:spPr>
              <a:xfrm>
                <a:off x="5608825" y="249577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52" name="Shape 1652">
                <a:extLst>
                  <a:ext uri="{FF2B5EF4-FFF2-40B4-BE49-F238E27FC236}">
                    <a16:creationId xmlns:a16="http://schemas.microsoft.com/office/drawing/2014/main" id="{47535FAD-39FC-4CD0-9C46-DBE80D7365C4}"/>
                  </a:ext>
                </a:extLst>
              </p:cNvPr>
              <p:cNvSpPr/>
              <p:nvPr/>
            </p:nvSpPr>
            <p:spPr>
              <a:xfrm>
                <a:off x="5608825" y="2646275"/>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53" name="Shape 1653">
                <a:extLst>
                  <a:ext uri="{FF2B5EF4-FFF2-40B4-BE49-F238E27FC236}">
                    <a16:creationId xmlns:a16="http://schemas.microsoft.com/office/drawing/2014/main" id="{1E04B675-80E0-49BC-91E7-4D079ABF63CF}"/>
                  </a:ext>
                </a:extLst>
              </p:cNvPr>
              <p:cNvSpPr/>
              <p:nvPr/>
            </p:nvSpPr>
            <p:spPr>
              <a:xfrm>
                <a:off x="5608825" y="2947300"/>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54" name="Shape 1654">
                <a:extLst>
                  <a:ext uri="{FF2B5EF4-FFF2-40B4-BE49-F238E27FC236}">
                    <a16:creationId xmlns:a16="http://schemas.microsoft.com/office/drawing/2014/main" id="{D0FE75D2-1FE7-4240-A2E0-4247EDEB7133}"/>
                  </a:ext>
                </a:extLst>
              </p:cNvPr>
              <p:cNvSpPr/>
              <p:nvPr/>
            </p:nvSpPr>
            <p:spPr>
              <a:xfrm>
                <a:off x="5608825" y="309782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55" name="Shape 1655">
                <a:extLst>
                  <a:ext uri="{FF2B5EF4-FFF2-40B4-BE49-F238E27FC236}">
                    <a16:creationId xmlns:a16="http://schemas.microsoft.com/office/drawing/2014/main" id="{6E272F99-E636-426C-94BB-70DD8C27E323}"/>
                  </a:ext>
                </a:extLst>
              </p:cNvPr>
              <p:cNvSpPr/>
              <p:nvPr/>
            </p:nvSpPr>
            <p:spPr>
              <a:xfrm>
                <a:off x="5608825" y="324832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56" name="Shape 1656">
                <a:extLst>
                  <a:ext uri="{FF2B5EF4-FFF2-40B4-BE49-F238E27FC236}">
                    <a16:creationId xmlns:a16="http://schemas.microsoft.com/office/drawing/2014/main" id="{DB901222-1791-4BCF-A8E7-249FCAC54E02}"/>
                  </a:ext>
                </a:extLst>
              </p:cNvPr>
              <p:cNvSpPr/>
              <p:nvPr/>
            </p:nvSpPr>
            <p:spPr>
              <a:xfrm>
                <a:off x="5608825" y="3398850"/>
                <a:ext cx="121400" cy="121400"/>
              </a:xfrm>
              <a:custGeom>
                <a:avLst/>
                <a:gdLst/>
                <a:ahLst/>
                <a:cxnLst/>
                <a:rect l="0" t="0" r="0" b="0"/>
                <a:pathLst>
                  <a:path w="4856" h="4856" extrusionOk="0">
                    <a:moveTo>
                      <a:pt x="1" y="0"/>
                    </a:moveTo>
                    <a:lnTo>
                      <a:pt x="1" y="4855"/>
                    </a:lnTo>
                    <a:lnTo>
                      <a:pt x="4856" y="4855"/>
                    </a:lnTo>
                    <a:lnTo>
                      <a:pt x="4856" y="0"/>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557" name="Shape 1657">
                <a:extLst>
                  <a:ext uri="{FF2B5EF4-FFF2-40B4-BE49-F238E27FC236}">
                    <a16:creationId xmlns:a16="http://schemas.microsoft.com/office/drawing/2014/main" id="{D8E95D28-7E1E-4ABE-91E8-5BBE82C51B60}"/>
                  </a:ext>
                </a:extLst>
              </p:cNvPr>
              <p:cNvSpPr/>
              <p:nvPr/>
            </p:nvSpPr>
            <p:spPr>
              <a:xfrm>
                <a:off x="5608825" y="3549350"/>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58" name="Shape 1658">
                <a:extLst>
                  <a:ext uri="{FF2B5EF4-FFF2-40B4-BE49-F238E27FC236}">
                    <a16:creationId xmlns:a16="http://schemas.microsoft.com/office/drawing/2014/main" id="{D73891E5-EA62-4F88-BD01-101CBC95740A}"/>
                  </a:ext>
                </a:extLst>
              </p:cNvPr>
              <p:cNvSpPr/>
              <p:nvPr/>
            </p:nvSpPr>
            <p:spPr>
              <a:xfrm>
                <a:off x="5608825" y="369987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59" name="Shape 1659">
                <a:extLst>
                  <a:ext uri="{FF2B5EF4-FFF2-40B4-BE49-F238E27FC236}">
                    <a16:creationId xmlns:a16="http://schemas.microsoft.com/office/drawing/2014/main" id="{87F2C17D-0C90-42E5-9CC3-05D5B17BD167}"/>
                  </a:ext>
                </a:extLst>
              </p:cNvPr>
              <p:cNvSpPr/>
              <p:nvPr/>
            </p:nvSpPr>
            <p:spPr>
              <a:xfrm>
                <a:off x="5608825" y="3850375"/>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60" name="Shape 1660">
                <a:extLst>
                  <a:ext uri="{FF2B5EF4-FFF2-40B4-BE49-F238E27FC236}">
                    <a16:creationId xmlns:a16="http://schemas.microsoft.com/office/drawing/2014/main" id="{8FAF28FF-B2DC-4F0F-8DDC-B86938F3657E}"/>
                  </a:ext>
                </a:extLst>
              </p:cNvPr>
              <p:cNvSpPr/>
              <p:nvPr/>
            </p:nvSpPr>
            <p:spPr>
              <a:xfrm>
                <a:off x="5608825" y="4000875"/>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61" name="Shape 1661">
                <a:extLst>
                  <a:ext uri="{FF2B5EF4-FFF2-40B4-BE49-F238E27FC236}">
                    <a16:creationId xmlns:a16="http://schemas.microsoft.com/office/drawing/2014/main" id="{FB0738F4-7B50-48D0-BC4C-14EC66E3C028}"/>
                  </a:ext>
                </a:extLst>
              </p:cNvPr>
              <p:cNvSpPr/>
              <p:nvPr/>
            </p:nvSpPr>
            <p:spPr>
              <a:xfrm>
                <a:off x="5608825" y="4301900"/>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62" name="Shape 1662">
                <a:extLst>
                  <a:ext uri="{FF2B5EF4-FFF2-40B4-BE49-F238E27FC236}">
                    <a16:creationId xmlns:a16="http://schemas.microsoft.com/office/drawing/2014/main" id="{E986790B-261C-4B8C-9EE6-CD45A6950236}"/>
                  </a:ext>
                </a:extLst>
              </p:cNvPr>
              <p:cNvSpPr/>
              <p:nvPr/>
            </p:nvSpPr>
            <p:spPr>
              <a:xfrm>
                <a:off x="5608825" y="445242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63" name="Shape 1663">
                <a:extLst>
                  <a:ext uri="{FF2B5EF4-FFF2-40B4-BE49-F238E27FC236}">
                    <a16:creationId xmlns:a16="http://schemas.microsoft.com/office/drawing/2014/main" id="{79C057F6-8598-4225-B464-2BC484BF8E44}"/>
                  </a:ext>
                </a:extLst>
              </p:cNvPr>
              <p:cNvSpPr/>
              <p:nvPr/>
            </p:nvSpPr>
            <p:spPr>
              <a:xfrm>
                <a:off x="5608825" y="460292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64" name="Shape 1664">
                <a:extLst>
                  <a:ext uri="{FF2B5EF4-FFF2-40B4-BE49-F238E27FC236}">
                    <a16:creationId xmlns:a16="http://schemas.microsoft.com/office/drawing/2014/main" id="{4A293394-01F1-4948-A3C1-E8F81007801B}"/>
                  </a:ext>
                </a:extLst>
              </p:cNvPr>
              <p:cNvSpPr/>
              <p:nvPr/>
            </p:nvSpPr>
            <p:spPr>
              <a:xfrm>
                <a:off x="5608825" y="4753450"/>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65" name="Shape 1665">
                <a:extLst>
                  <a:ext uri="{FF2B5EF4-FFF2-40B4-BE49-F238E27FC236}">
                    <a16:creationId xmlns:a16="http://schemas.microsoft.com/office/drawing/2014/main" id="{4D25D465-A965-465F-89BC-39CB010295A2}"/>
                  </a:ext>
                </a:extLst>
              </p:cNvPr>
              <p:cNvSpPr/>
              <p:nvPr/>
            </p:nvSpPr>
            <p:spPr>
              <a:xfrm>
                <a:off x="5608825" y="4903950"/>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66" name="Shape 1666">
                <a:extLst>
                  <a:ext uri="{FF2B5EF4-FFF2-40B4-BE49-F238E27FC236}">
                    <a16:creationId xmlns:a16="http://schemas.microsoft.com/office/drawing/2014/main" id="{7192B139-3048-4579-9ABF-6CD389C17E6A}"/>
                  </a:ext>
                </a:extLst>
              </p:cNvPr>
              <p:cNvSpPr/>
              <p:nvPr/>
            </p:nvSpPr>
            <p:spPr>
              <a:xfrm>
                <a:off x="5608825" y="5054450"/>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67" name="Shape 1667">
                <a:extLst>
                  <a:ext uri="{FF2B5EF4-FFF2-40B4-BE49-F238E27FC236}">
                    <a16:creationId xmlns:a16="http://schemas.microsoft.com/office/drawing/2014/main" id="{F2EFCA29-2530-4E93-89F4-040945EC680B}"/>
                  </a:ext>
                </a:extLst>
              </p:cNvPr>
              <p:cNvSpPr/>
              <p:nvPr/>
            </p:nvSpPr>
            <p:spPr>
              <a:xfrm>
                <a:off x="5608825" y="5204975"/>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68" name="Shape 1668">
                <a:extLst>
                  <a:ext uri="{FF2B5EF4-FFF2-40B4-BE49-F238E27FC236}">
                    <a16:creationId xmlns:a16="http://schemas.microsoft.com/office/drawing/2014/main" id="{D8A0124D-92E6-40C4-8872-A915F75EAB23}"/>
                  </a:ext>
                </a:extLst>
              </p:cNvPr>
              <p:cNvSpPr/>
              <p:nvPr/>
            </p:nvSpPr>
            <p:spPr>
              <a:xfrm>
                <a:off x="5608825" y="535547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69" name="Shape 1669">
                <a:extLst>
                  <a:ext uri="{FF2B5EF4-FFF2-40B4-BE49-F238E27FC236}">
                    <a16:creationId xmlns:a16="http://schemas.microsoft.com/office/drawing/2014/main" id="{9E123C3C-70DC-44D0-A082-A6777BA34C35}"/>
                  </a:ext>
                </a:extLst>
              </p:cNvPr>
              <p:cNvSpPr/>
              <p:nvPr/>
            </p:nvSpPr>
            <p:spPr>
              <a:xfrm>
                <a:off x="5759350" y="23812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70" name="Shape 1670">
                <a:extLst>
                  <a:ext uri="{FF2B5EF4-FFF2-40B4-BE49-F238E27FC236}">
                    <a16:creationId xmlns:a16="http://schemas.microsoft.com/office/drawing/2014/main" id="{461C2222-1FD0-427A-8A64-6ADAF685F0ED}"/>
                  </a:ext>
                </a:extLst>
              </p:cNvPr>
              <p:cNvSpPr/>
              <p:nvPr/>
            </p:nvSpPr>
            <p:spPr>
              <a:xfrm>
                <a:off x="5759350" y="840150"/>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71" name="Shape 1671">
                <a:extLst>
                  <a:ext uri="{FF2B5EF4-FFF2-40B4-BE49-F238E27FC236}">
                    <a16:creationId xmlns:a16="http://schemas.microsoft.com/office/drawing/2014/main" id="{79CB85FC-20D3-4B5E-A5F4-2792CC291EAB}"/>
                  </a:ext>
                </a:extLst>
              </p:cNvPr>
              <p:cNvSpPr/>
              <p:nvPr/>
            </p:nvSpPr>
            <p:spPr>
              <a:xfrm>
                <a:off x="5759350" y="114117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72" name="Shape 1672">
                <a:extLst>
                  <a:ext uri="{FF2B5EF4-FFF2-40B4-BE49-F238E27FC236}">
                    <a16:creationId xmlns:a16="http://schemas.microsoft.com/office/drawing/2014/main" id="{1C66382A-D354-465A-91CB-58D7E906327C}"/>
                  </a:ext>
                </a:extLst>
              </p:cNvPr>
              <p:cNvSpPr/>
              <p:nvPr/>
            </p:nvSpPr>
            <p:spPr>
              <a:xfrm>
                <a:off x="5759350" y="1442200"/>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73" name="Shape 1673">
                <a:extLst>
                  <a:ext uri="{FF2B5EF4-FFF2-40B4-BE49-F238E27FC236}">
                    <a16:creationId xmlns:a16="http://schemas.microsoft.com/office/drawing/2014/main" id="{6C0851BE-AF6A-4C04-A32C-C8756045FCCC}"/>
                  </a:ext>
                </a:extLst>
              </p:cNvPr>
              <p:cNvSpPr/>
              <p:nvPr/>
            </p:nvSpPr>
            <p:spPr>
              <a:xfrm>
                <a:off x="5759350" y="189372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74" name="Shape 1674">
                <a:extLst>
                  <a:ext uri="{FF2B5EF4-FFF2-40B4-BE49-F238E27FC236}">
                    <a16:creationId xmlns:a16="http://schemas.microsoft.com/office/drawing/2014/main" id="{7D7540D0-FBFB-4B8F-A163-7AE3B1A8890F}"/>
                  </a:ext>
                </a:extLst>
              </p:cNvPr>
              <p:cNvSpPr/>
              <p:nvPr/>
            </p:nvSpPr>
            <p:spPr>
              <a:xfrm>
                <a:off x="5759350" y="249577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75" name="Shape 1675">
                <a:extLst>
                  <a:ext uri="{FF2B5EF4-FFF2-40B4-BE49-F238E27FC236}">
                    <a16:creationId xmlns:a16="http://schemas.microsoft.com/office/drawing/2014/main" id="{C7604DD0-5228-43DB-8277-534E9FAE0A5F}"/>
                  </a:ext>
                </a:extLst>
              </p:cNvPr>
              <p:cNvSpPr/>
              <p:nvPr/>
            </p:nvSpPr>
            <p:spPr>
              <a:xfrm>
                <a:off x="5759350" y="2646275"/>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76" name="Shape 1676">
                <a:extLst>
                  <a:ext uri="{FF2B5EF4-FFF2-40B4-BE49-F238E27FC236}">
                    <a16:creationId xmlns:a16="http://schemas.microsoft.com/office/drawing/2014/main" id="{2DB17372-2FB9-4DD9-A5C3-721DF8254E61}"/>
                  </a:ext>
                </a:extLst>
              </p:cNvPr>
              <p:cNvSpPr/>
              <p:nvPr/>
            </p:nvSpPr>
            <p:spPr>
              <a:xfrm>
                <a:off x="5759350" y="369987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77" name="Shape 1677">
                <a:extLst>
                  <a:ext uri="{FF2B5EF4-FFF2-40B4-BE49-F238E27FC236}">
                    <a16:creationId xmlns:a16="http://schemas.microsoft.com/office/drawing/2014/main" id="{9856032D-51AC-4509-9EB3-4C6D186894E5}"/>
                  </a:ext>
                </a:extLst>
              </p:cNvPr>
              <p:cNvSpPr/>
              <p:nvPr/>
            </p:nvSpPr>
            <p:spPr>
              <a:xfrm>
                <a:off x="5759350" y="4151400"/>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78" name="Shape 1678">
                <a:extLst>
                  <a:ext uri="{FF2B5EF4-FFF2-40B4-BE49-F238E27FC236}">
                    <a16:creationId xmlns:a16="http://schemas.microsoft.com/office/drawing/2014/main" id="{F2CD466C-3A70-45EC-A774-C50308267EA4}"/>
                  </a:ext>
                </a:extLst>
              </p:cNvPr>
              <p:cNvSpPr/>
              <p:nvPr/>
            </p:nvSpPr>
            <p:spPr>
              <a:xfrm>
                <a:off x="5759350" y="4903950"/>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79" name="Shape 1679">
                <a:extLst>
                  <a:ext uri="{FF2B5EF4-FFF2-40B4-BE49-F238E27FC236}">
                    <a16:creationId xmlns:a16="http://schemas.microsoft.com/office/drawing/2014/main" id="{A2050E06-8416-4DB5-AF2D-AB99D6818658}"/>
                  </a:ext>
                </a:extLst>
              </p:cNvPr>
              <p:cNvSpPr/>
              <p:nvPr/>
            </p:nvSpPr>
            <p:spPr>
              <a:xfrm>
                <a:off x="5759350" y="535547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80" name="Shape 1680">
                <a:extLst>
                  <a:ext uri="{FF2B5EF4-FFF2-40B4-BE49-F238E27FC236}">
                    <a16:creationId xmlns:a16="http://schemas.microsoft.com/office/drawing/2014/main" id="{1F9D129E-F6B8-4BB8-945A-7798BB48CCDC}"/>
                  </a:ext>
                </a:extLst>
              </p:cNvPr>
              <p:cNvSpPr/>
              <p:nvPr/>
            </p:nvSpPr>
            <p:spPr>
              <a:xfrm>
                <a:off x="5909850" y="689650"/>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81" name="Shape 1682">
                <a:extLst>
                  <a:ext uri="{FF2B5EF4-FFF2-40B4-BE49-F238E27FC236}">
                    <a16:creationId xmlns:a16="http://schemas.microsoft.com/office/drawing/2014/main" id="{D497365D-757C-417B-8F5E-B676B676BBBF}"/>
                  </a:ext>
                </a:extLst>
              </p:cNvPr>
              <p:cNvSpPr/>
              <p:nvPr/>
            </p:nvSpPr>
            <p:spPr>
              <a:xfrm>
                <a:off x="5909850" y="2796804"/>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82" name="Shape 1683">
                <a:extLst>
                  <a:ext uri="{FF2B5EF4-FFF2-40B4-BE49-F238E27FC236}">
                    <a16:creationId xmlns:a16="http://schemas.microsoft.com/office/drawing/2014/main" id="{A4A0DFAB-AE1E-4CEE-A1A8-07F3CBB3E2F7}"/>
                  </a:ext>
                </a:extLst>
              </p:cNvPr>
              <p:cNvSpPr/>
              <p:nvPr/>
            </p:nvSpPr>
            <p:spPr>
              <a:xfrm>
                <a:off x="6060375" y="4753450"/>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dirty="0"/>
              </a:p>
            </p:txBody>
          </p:sp>
          <p:sp>
            <p:nvSpPr>
              <p:cNvPr id="583" name="Shape 1684">
                <a:extLst>
                  <a:ext uri="{FF2B5EF4-FFF2-40B4-BE49-F238E27FC236}">
                    <a16:creationId xmlns:a16="http://schemas.microsoft.com/office/drawing/2014/main" id="{D77E64F0-ADE4-458F-A8E0-A04A7EFEB354}"/>
                  </a:ext>
                </a:extLst>
              </p:cNvPr>
              <p:cNvSpPr/>
              <p:nvPr/>
            </p:nvSpPr>
            <p:spPr>
              <a:xfrm>
                <a:off x="6210875" y="2646275"/>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84" name="Shape 1685">
                <a:extLst>
                  <a:ext uri="{FF2B5EF4-FFF2-40B4-BE49-F238E27FC236}">
                    <a16:creationId xmlns:a16="http://schemas.microsoft.com/office/drawing/2014/main" id="{D647D32F-5E1F-4D39-A495-53BD394DBA91}"/>
                  </a:ext>
                </a:extLst>
              </p:cNvPr>
              <p:cNvSpPr/>
              <p:nvPr/>
            </p:nvSpPr>
            <p:spPr>
              <a:xfrm>
                <a:off x="6210875" y="5204978"/>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grpSp>
        <p:grpSp>
          <p:nvGrpSpPr>
            <p:cNvPr id="431" name="Shape 1687">
              <a:extLst>
                <a:ext uri="{FF2B5EF4-FFF2-40B4-BE49-F238E27FC236}">
                  <a16:creationId xmlns:a16="http://schemas.microsoft.com/office/drawing/2014/main" id="{ABDCA4F9-B587-4B24-89C3-F82334864149}"/>
                </a:ext>
              </a:extLst>
            </p:cNvPr>
            <p:cNvGrpSpPr/>
            <p:nvPr userDrawn="1"/>
          </p:nvGrpSpPr>
          <p:grpSpPr>
            <a:xfrm rot="10800000">
              <a:off x="8120838" y="174827"/>
              <a:ext cx="556253" cy="4794062"/>
              <a:chOff x="5759350" y="388625"/>
              <a:chExt cx="572925" cy="4937750"/>
            </a:xfrm>
            <a:solidFill>
              <a:schemeClr val="bg1">
                <a:lumMod val="85000"/>
              </a:schemeClr>
            </a:solidFill>
          </p:grpSpPr>
          <p:sp>
            <p:nvSpPr>
              <p:cNvPr id="476" name="Shape 1688">
                <a:extLst>
                  <a:ext uri="{FF2B5EF4-FFF2-40B4-BE49-F238E27FC236}">
                    <a16:creationId xmlns:a16="http://schemas.microsoft.com/office/drawing/2014/main" id="{D4FA59E0-B772-4644-9B4A-E3197417DF0F}"/>
                  </a:ext>
                </a:extLst>
              </p:cNvPr>
              <p:cNvSpPr/>
              <p:nvPr/>
            </p:nvSpPr>
            <p:spPr>
              <a:xfrm>
                <a:off x="5759350" y="539125"/>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77" name="Shape 1689">
                <a:extLst>
                  <a:ext uri="{FF2B5EF4-FFF2-40B4-BE49-F238E27FC236}">
                    <a16:creationId xmlns:a16="http://schemas.microsoft.com/office/drawing/2014/main" id="{6383421F-FBDC-41D3-BB32-78464FCD2464}"/>
                  </a:ext>
                </a:extLst>
              </p:cNvPr>
              <p:cNvSpPr/>
              <p:nvPr/>
            </p:nvSpPr>
            <p:spPr>
              <a:xfrm>
                <a:off x="5759350" y="1291700"/>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78" name="Shape 1690">
                <a:extLst>
                  <a:ext uri="{FF2B5EF4-FFF2-40B4-BE49-F238E27FC236}">
                    <a16:creationId xmlns:a16="http://schemas.microsoft.com/office/drawing/2014/main" id="{88613B37-9B20-4E9D-B436-E7E643F65C07}"/>
                  </a:ext>
                </a:extLst>
              </p:cNvPr>
              <p:cNvSpPr/>
              <p:nvPr/>
            </p:nvSpPr>
            <p:spPr>
              <a:xfrm>
                <a:off x="5759350" y="2796800"/>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79" name="Shape 1691">
                <a:extLst>
                  <a:ext uri="{FF2B5EF4-FFF2-40B4-BE49-F238E27FC236}">
                    <a16:creationId xmlns:a16="http://schemas.microsoft.com/office/drawing/2014/main" id="{805AA894-3309-4367-AFD1-36582F61E1BD}"/>
                  </a:ext>
                </a:extLst>
              </p:cNvPr>
              <p:cNvSpPr/>
              <p:nvPr/>
            </p:nvSpPr>
            <p:spPr>
              <a:xfrm>
                <a:off x="5759350" y="3398850"/>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80" name="Shape 1692">
                <a:extLst>
                  <a:ext uri="{FF2B5EF4-FFF2-40B4-BE49-F238E27FC236}">
                    <a16:creationId xmlns:a16="http://schemas.microsoft.com/office/drawing/2014/main" id="{47679897-2050-483D-84D7-A3EAB04817B7}"/>
                  </a:ext>
                </a:extLst>
              </p:cNvPr>
              <p:cNvSpPr/>
              <p:nvPr/>
            </p:nvSpPr>
            <p:spPr>
              <a:xfrm>
                <a:off x="5759350" y="3549350"/>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81" name="Shape 1693">
                <a:extLst>
                  <a:ext uri="{FF2B5EF4-FFF2-40B4-BE49-F238E27FC236}">
                    <a16:creationId xmlns:a16="http://schemas.microsoft.com/office/drawing/2014/main" id="{FCE07182-C22E-4B1C-837B-DB5B7456200F}"/>
                  </a:ext>
                </a:extLst>
              </p:cNvPr>
              <p:cNvSpPr/>
              <p:nvPr/>
            </p:nvSpPr>
            <p:spPr>
              <a:xfrm>
                <a:off x="5759350" y="4301900"/>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82" name="Shape 1694">
                <a:extLst>
                  <a:ext uri="{FF2B5EF4-FFF2-40B4-BE49-F238E27FC236}">
                    <a16:creationId xmlns:a16="http://schemas.microsoft.com/office/drawing/2014/main" id="{35CB6DD9-ED50-49A3-AA5B-19C453AD648F}"/>
                  </a:ext>
                </a:extLst>
              </p:cNvPr>
              <p:cNvSpPr/>
              <p:nvPr/>
            </p:nvSpPr>
            <p:spPr>
              <a:xfrm>
                <a:off x="5759350" y="5204975"/>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83" name="Shape 1695">
                <a:extLst>
                  <a:ext uri="{FF2B5EF4-FFF2-40B4-BE49-F238E27FC236}">
                    <a16:creationId xmlns:a16="http://schemas.microsoft.com/office/drawing/2014/main" id="{AB7E9606-88B0-469C-8116-199DABD812C3}"/>
                  </a:ext>
                </a:extLst>
              </p:cNvPr>
              <p:cNvSpPr/>
              <p:nvPr/>
            </p:nvSpPr>
            <p:spPr>
              <a:xfrm>
                <a:off x="5909850" y="388625"/>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84" name="Shape 1696">
                <a:extLst>
                  <a:ext uri="{FF2B5EF4-FFF2-40B4-BE49-F238E27FC236}">
                    <a16:creationId xmlns:a16="http://schemas.microsoft.com/office/drawing/2014/main" id="{95FBCC6C-99B8-4EF3-92A7-B53118ACD315}"/>
                  </a:ext>
                </a:extLst>
              </p:cNvPr>
              <p:cNvSpPr/>
              <p:nvPr/>
            </p:nvSpPr>
            <p:spPr>
              <a:xfrm>
                <a:off x="5909850" y="114117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85" name="Shape 1697">
                <a:extLst>
                  <a:ext uri="{FF2B5EF4-FFF2-40B4-BE49-F238E27FC236}">
                    <a16:creationId xmlns:a16="http://schemas.microsoft.com/office/drawing/2014/main" id="{111B4191-80AC-47BD-B5CC-B2EEFA55A77A}"/>
                  </a:ext>
                </a:extLst>
              </p:cNvPr>
              <p:cNvSpPr/>
              <p:nvPr/>
            </p:nvSpPr>
            <p:spPr>
              <a:xfrm>
                <a:off x="5909850" y="1291700"/>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86" name="Shape 1699">
                <a:extLst>
                  <a:ext uri="{FF2B5EF4-FFF2-40B4-BE49-F238E27FC236}">
                    <a16:creationId xmlns:a16="http://schemas.microsoft.com/office/drawing/2014/main" id="{C34B5239-EBE0-4281-AE65-DB7401C864C5}"/>
                  </a:ext>
                </a:extLst>
              </p:cNvPr>
              <p:cNvSpPr/>
              <p:nvPr/>
            </p:nvSpPr>
            <p:spPr>
              <a:xfrm>
                <a:off x="5909850" y="1743225"/>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87" name="Shape 1700">
                <a:extLst>
                  <a:ext uri="{FF2B5EF4-FFF2-40B4-BE49-F238E27FC236}">
                    <a16:creationId xmlns:a16="http://schemas.microsoft.com/office/drawing/2014/main" id="{D13B24A6-5B1A-4973-85E0-885176337543}"/>
                  </a:ext>
                </a:extLst>
              </p:cNvPr>
              <p:cNvSpPr/>
              <p:nvPr/>
            </p:nvSpPr>
            <p:spPr>
              <a:xfrm>
                <a:off x="5909850" y="2044250"/>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88" name="Shape 1701">
                <a:extLst>
                  <a:ext uri="{FF2B5EF4-FFF2-40B4-BE49-F238E27FC236}">
                    <a16:creationId xmlns:a16="http://schemas.microsoft.com/office/drawing/2014/main" id="{676F00E8-A32A-4C47-818D-C594B6F3B595}"/>
                  </a:ext>
                </a:extLst>
              </p:cNvPr>
              <p:cNvSpPr/>
              <p:nvPr/>
            </p:nvSpPr>
            <p:spPr>
              <a:xfrm>
                <a:off x="5909850" y="2646275"/>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89" name="Shape 1702">
                <a:extLst>
                  <a:ext uri="{FF2B5EF4-FFF2-40B4-BE49-F238E27FC236}">
                    <a16:creationId xmlns:a16="http://schemas.microsoft.com/office/drawing/2014/main" id="{B206C0DE-B6F0-477D-9F20-576F5A889308}"/>
                  </a:ext>
                </a:extLst>
              </p:cNvPr>
              <p:cNvSpPr/>
              <p:nvPr/>
            </p:nvSpPr>
            <p:spPr>
              <a:xfrm>
                <a:off x="5909850" y="2947300"/>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90" name="Shape 1703">
                <a:extLst>
                  <a:ext uri="{FF2B5EF4-FFF2-40B4-BE49-F238E27FC236}">
                    <a16:creationId xmlns:a16="http://schemas.microsoft.com/office/drawing/2014/main" id="{0924C5D0-E6C6-42AF-991A-E7B86EE3DBFC}"/>
                  </a:ext>
                </a:extLst>
              </p:cNvPr>
              <p:cNvSpPr/>
              <p:nvPr/>
            </p:nvSpPr>
            <p:spPr>
              <a:xfrm>
                <a:off x="5909850" y="3097825"/>
                <a:ext cx="121400" cy="121400"/>
              </a:xfrm>
              <a:custGeom>
                <a:avLst/>
                <a:gdLst/>
                <a:ahLst/>
                <a:cxnLst/>
                <a:rect l="0" t="0" r="0" b="0"/>
                <a:pathLst>
                  <a:path w="4856" h="4856" extrusionOk="0">
                    <a:moveTo>
                      <a:pt x="1" y="0"/>
                    </a:moveTo>
                    <a:lnTo>
                      <a:pt x="1" y="4855"/>
                    </a:lnTo>
                    <a:lnTo>
                      <a:pt x="4856" y="4855"/>
                    </a:lnTo>
                    <a:lnTo>
                      <a:pt x="4856" y="0"/>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491" name="Shape 1704">
                <a:extLst>
                  <a:ext uri="{FF2B5EF4-FFF2-40B4-BE49-F238E27FC236}">
                    <a16:creationId xmlns:a16="http://schemas.microsoft.com/office/drawing/2014/main" id="{BD0EC504-D699-4EBE-B155-527C6BE6F79A}"/>
                  </a:ext>
                </a:extLst>
              </p:cNvPr>
              <p:cNvSpPr/>
              <p:nvPr/>
            </p:nvSpPr>
            <p:spPr>
              <a:xfrm>
                <a:off x="5909850" y="324832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92" name="Shape 1705">
                <a:extLst>
                  <a:ext uri="{FF2B5EF4-FFF2-40B4-BE49-F238E27FC236}">
                    <a16:creationId xmlns:a16="http://schemas.microsoft.com/office/drawing/2014/main" id="{3B135D44-BE32-45AA-9296-7F2058029074}"/>
                  </a:ext>
                </a:extLst>
              </p:cNvPr>
              <p:cNvSpPr/>
              <p:nvPr/>
            </p:nvSpPr>
            <p:spPr>
              <a:xfrm>
                <a:off x="5909850" y="3549350"/>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93" name="Shape 1706">
                <a:extLst>
                  <a:ext uri="{FF2B5EF4-FFF2-40B4-BE49-F238E27FC236}">
                    <a16:creationId xmlns:a16="http://schemas.microsoft.com/office/drawing/2014/main" id="{0C137F81-58B9-44F4-A65F-642DE4D411CC}"/>
                  </a:ext>
                </a:extLst>
              </p:cNvPr>
              <p:cNvSpPr/>
              <p:nvPr/>
            </p:nvSpPr>
            <p:spPr>
              <a:xfrm>
                <a:off x="5909850" y="369987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94" name="Shape 1707">
                <a:extLst>
                  <a:ext uri="{FF2B5EF4-FFF2-40B4-BE49-F238E27FC236}">
                    <a16:creationId xmlns:a16="http://schemas.microsoft.com/office/drawing/2014/main" id="{6E0E57FA-9AC7-427F-A3A0-DA8716D10058}"/>
                  </a:ext>
                </a:extLst>
              </p:cNvPr>
              <p:cNvSpPr/>
              <p:nvPr/>
            </p:nvSpPr>
            <p:spPr>
              <a:xfrm>
                <a:off x="5909850" y="3850375"/>
                <a:ext cx="121400" cy="121400"/>
              </a:xfrm>
              <a:custGeom>
                <a:avLst/>
                <a:gdLst/>
                <a:ahLst/>
                <a:cxnLst/>
                <a:rect l="0" t="0" r="0" b="0"/>
                <a:pathLst>
                  <a:path w="4856" h="4856" extrusionOk="0">
                    <a:moveTo>
                      <a:pt x="1" y="0"/>
                    </a:moveTo>
                    <a:lnTo>
                      <a:pt x="1" y="4856"/>
                    </a:lnTo>
                    <a:lnTo>
                      <a:pt x="4856" y="4856"/>
                    </a:lnTo>
                    <a:lnTo>
                      <a:pt x="4856" y="0"/>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495" name="Shape 1708">
                <a:extLst>
                  <a:ext uri="{FF2B5EF4-FFF2-40B4-BE49-F238E27FC236}">
                    <a16:creationId xmlns:a16="http://schemas.microsoft.com/office/drawing/2014/main" id="{47066A75-999E-4857-A8E9-CAD04A91BF9D}"/>
                  </a:ext>
                </a:extLst>
              </p:cNvPr>
              <p:cNvSpPr/>
              <p:nvPr/>
            </p:nvSpPr>
            <p:spPr>
              <a:xfrm>
                <a:off x="5909850" y="4000875"/>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96" name="Shape 1709">
                <a:extLst>
                  <a:ext uri="{FF2B5EF4-FFF2-40B4-BE49-F238E27FC236}">
                    <a16:creationId xmlns:a16="http://schemas.microsoft.com/office/drawing/2014/main" id="{1CF64E2F-963E-43AA-8F22-63237219AF85}"/>
                  </a:ext>
                </a:extLst>
              </p:cNvPr>
              <p:cNvSpPr/>
              <p:nvPr/>
            </p:nvSpPr>
            <p:spPr>
              <a:xfrm>
                <a:off x="5909850" y="4301900"/>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97" name="Shape 1710">
                <a:extLst>
                  <a:ext uri="{FF2B5EF4-FFF2-40B4-BE49-F238E27FC236}">
                    <a16:creationId xmlns:a16="http://schemas.microsoft.com/office/drawing/2014/main" id="{F359AEAF-9FE9-4807-BA56-4DE4C124D1D7}"/>
                  </a:ext>
                </a:extLst>
              </p:cNvPr>
              <p:cNvSpPr/>
              <p:nvPr/>
            </p:nvSpPr>
            <p:spPr>
              <a:xfrm>
                <a:off x="5909850" y="445242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98" name="Shape 1711">
                <a:extLst>
                  <a:ext uri="{FF2B5EF4-FFF2-40B4-BE49-F238E27FC236}">
                    <a16:creationId xmlns:a16="http://schemas.microsoft.com/office/drawing/2014/main" id="{F0452B97-0596-4FC7-890B-A03545ED5D7A}"/>
                  </a:ext>
                </a:extLst>
              </p:cNvPr>
              <p:cNvSpPr/>
              <p:nvPr/>
            </p:nvSpPr>
            <p:spPr>
              <a:xfrm>
                <a:off x="5909850" y="4903950"/>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99" name="Shape 1713">
                <a:extLst>
                  <a:ext uri="{FF2B5EF4-FFF2-40B4-BE49-F238E27FC236}">
                    <a16:creationId xmlns:a16="http://schemas.microsoft.com/office/drawing/2014/main" id="{578AC554-FDE7-4E3E-86C8-111A1AC32E28}"/>
                  </a:ext>
                </a:extLst>
              </p:cNvPr>
              <p:cNvSpPr/>
              <p:nvPr/>
            </p:nvSpPr>
            <p:spPr>
              <a:xfrm>
                <a:off x="5909850" y="5204975"/>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00" name="Shape 1714">
                <a:extLst>
                  <a:ext uri="{FF2B5EF4-FFF2-40B4-BE49-F238E27FC236}">
                    <a16:creationId xmlns:a16="http://schemas.microsoft.com/office/drawing/2014/main" id="{AA7F7F56-0432-4ADF-B76C-B6986A36FFC5}"/>
                  </a:ext>
                </a:extLst>
              </p:cNvPr>
              <p:cNvSpPr/>
              <p:nvPr/>
            </p:nvSpPr>
            <p:spPr>
              <a:xfrm>
                <a:off x="6060375" y="539125"/>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01" name="Shape 1716">
                <a:extLst>
                  <a:ext uri="{FF2B5EF4-FFF2-40B4-BE49-F238E27FC236}">
                    <a16:creationId xmlns:a16="http://schemas.microsoft.com/office/drawing/2014/main" id="{2838FA1C-D4E7-4B4E-B615-24CD215F5983}"/>
                  </a:ext>
                </a:extLst>
              </p:cNvPr>
              <p:cNvSpPr/>
              <p:nvPr/>
            </p:nvSpPr>
            <p:spPr>
              <a:xfrm>
                <a:off x="6060375" y="99067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02" name="Shape 1718">
                <a:extLst>
                  <a:ext uri="{FF2B5EF4-FFF2-40B4-BE49-F238E27FC236}">
                    <a16:creationId xmlns:a16="http://schemas.microsoft.com/office/drawing/2014/main" id="{86245B91-08DF-4DD5-8EDA-E3B838BF1DA8}"/>
                  </a:ext>
                </a:extLst>
              </p:cNvPr>
              <p:cNvSpPr/>
              <p:nvPr/>
            </p:nvSpPr>
            <p:spPr>
              <a:xfrm>
                <a:off x="6060375" y="1442200"/>
                <a:ext cx="121400" cy="121400"/>
              </a:xfrm>
              <a:custGeom>
                <a:avLst/>
                <a:gdLst/>
                <a:ahLst/>
                <a:cxnLst/>
                <a:rect l="0" t="0" r="0" b="0"/>
                <a:pathLst>
                  <a:path w="4856" h="4856" extrusionOk="0">
                    <a:moveTo>
                      <a:pt x="0" y="0"/>
                    </a:moveTo>
                    <a:lnTo>
                      <a:pt x="0" y="4856"/>
                    </a:lnTo>
                    <a:lnTo>
                      <a:pt x="4855" y="4856"/>
                    </a:lnTo>
                    <a:lnTo>
                      <a:pt x="4855" y="0"/>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503" name="Shape 1719">
                <a:extLst>
                  <a:ext uri="{FF2B5EF4-FFF2-40B4-BE49-F238E27FC236}">
                    <a16:creationId xmlns:a16="http://schemas.microsoft.com/office/drawing/2014/main" id="{697A734F-0985-4C1B-B2A1-FB254A91B0E5}"/>
                  </a:ext>
                </a:extLst>
              </p:cNvPr>
              <p:cNvSpPr/>
              <p:nvPr/>
            </p:nvSpPr>
            <p:spPr>
              <a:xfrm>
                <a:off x="6060375" y="1592700"/>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04" name="Shape 1721">
                <a:extLst>
                  <a:ext uri="{FF2B5EF4-FFF2-40B4-BE49-F238E27FC236}">
                    <a16:creationId xmlns:a16="http://schemas.microsoft.com/office/drawing/2014/main" id="{A8DC8345-4184-463B-B66F-53D068F752CC}"/>
                  </a:ext>
                </a:extLst>
              </p:cNvPr>
              <p:cNvSpPr/>
              <p:nvPr/>
            </p:nvSpPr>
            <p:spPr>
              <a:xfrm>
                <a:off x="6060375" y="2194750"/>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05" name="Shape 1722">
                <a:extLst>
                  <a:ext uri="{FF2B5EF4-FFF2-40B4-BE49-F238E27FC236}">
                    <a16:creationId xmlns:a16="http://schemas.microsoft.com/office/drawing/2014/main" id="{F7FE0912-6C0F-4F6F-B24C-0D7891BF7850}"/>
                  </a:ext>
                </a:extLst>
              </p:cNvPr>
              <p:cNvSpPr/>
              <p:nvPr/>
            </p:nvSpPr>
            <p:spPr>
              <a:xfrm>
                <a:off x="6060375" y="234527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06" name="Shape 1724">
                <a:extLst>
                  <a:ext uri="{FF2B5EF4-FFF2-40B4-BE49-F238E27FC236}">
                    <a16:creationId xmlns:a16="http://schemas.microsoft.com/office/drawing/2014/main" id="{CABF8E2E-A62F-4ED0-B7D4-90494F3D22CF}"/>
                  </a:ext>
                </a:extLst>
              </p:cNvPr>
              <p:cNvSpPr/>
              <p:nvPr/>
            </p:nvSpPr>
            <p:spPr>
              <a:xfrm>
                <a:off x="6060375" y="2646275"/>
                <a:ext cx="121400" cy="121425"/>
              </a:xfrm>
              <a:custGeom>
                <a:avLst/>
                <a:gdLst/>
                <a:ahLst/>
                <a:cxnLst/>
                <a:rect l="0" t="0" r="0" b="0"/>
                <a:pathLst>
                  <a:path w="4856" h="4857" extrusionOk="0">
                    <a:moveTo>
                      <a:pt x="0" y="1"/>
                    </a:moveTo>
                    <a:lnTo>
                      <a:pt x="0" y="4856"/>
                    </a:lnTo>
                    <a:lnTo>
                      <a:pt x="4855" y="4856"/>
                    </a:lnTo>
                    <a:lnTo>
                      <a:pt x="4855" y="1"/>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507" name="Shape 1725">
                <a:extLst>
                  <a:ext uri="{FF2B5EF4-FFF2-40B4-BE49-F238E27FC236}">
                    <a16:creationId xmlns:a16="http://schemas.microsoft.com/office/drawing/2014/main" id="{E5C3012D-5C56-4A09-BFF0-3558825FDA72}"/>
                  </a:ext>
                </a:extLst>
              </p:cNvPr>
              <p:cNvSpPr/>
              <p:nvPr/>
            </p:nvSpPr>
            <p:spPr>
              <a:xfrm>
                <a:off x="6060375" y="2796800"/>
                <a:ext cx="121400" cy="121400"/>
              </a:xfrm>
              <a:custGeom>
                <a:avLst/>
                <a:gdLst/>
                <a:ahLst/>
                <a:cxnLst/>
                <a:rect l="0" t="0" r="0" b="0"/>
                <a:pathLst>
                  <a:path w="4856" h="4856" extrusionOk="0">
                    <a:moveTo>
                      <a:pt x="0" y="0"/>
                    </a:moveTo>
                    <a:lnTo>
                      <a:pt x="0" y="4856"/>
                    </a:lnTo>
                    <a:lnTo>
                      <a:pt x="4855" y="4856"/>
                    </a:lnTo>
                    <a:lnTo>
                      <a:pt x="4855" y="0"/>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508" name="Shape 1726">
                <a:extLst>
                  <a:ext uri="{FF2B5EF4-FFF2-40B4-BE49-F238E27FC236}">
                    <a16:creationId xmlns:a16="http://schemas.microsoft.com/office/drawing/2014/main" id="{A93572EF-6F07-43B5-82C3-14D4D4404A7F}"/>
                  </a:ext>
                </a:extLst>
              </p:cNvPr>
              <p:cNvSpPr/>
              <p:nvPr/>
            </p:nvSpPr>
            <p:spPr>
              <a:xfrm>
                <a:off x="6060375" y="2947300"/>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09" name="Shape 1728">
                <a:extLst>
                  <a:ext uri="{FF2B5EF4-FFF2-40B4-BE49-F238E27FC236}">
                    <a16:creationId xmlns:a16="http://schemas.microsoft.com/office/drawing/2014/main" id="{197C34B0-0B74-4DE8-9D97-62AFB7CC4DD0}"/>
                  </a:ext>
                </a:extLst>
              </p:cNvPr>
              <p:cNvSpPr/>
              <p:nvPr/>
            </p:nvSpPr>
            <p:spPr>
              <a:xfrm>
                <a:off x="6060375" y="324832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10" name="Shape 1729">
                <a:extLst>
                  <a:ext uri="{FF2B5EF4-FFF2-40B4-BE49-F238E27FC236}">
                    <a16:creationId xmlns:a16="http://schemas.microsoft.com/office/drawing/2014/main" id="{60AB9BC4-2299-48EE-8A56-58F7584CB0FC}"/>
                  </a:ext>
                </a:extLst>
              </p:cNvPr>
              <p:cNvSpPr/>
              <p:nvPr/>
            </p:nvSpPr>
            <p:spPr>
              <a:xfrm>
                <a:off x="6060375" y="3398850"/>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11" name="Shape 1732">
                <a:extLst>
                  <a:ext uri="{FF2B5EF4-FFF2-40B4-BE49-F238E27FC236}">
                    <a16:creationId xmlns:a16="http://schemas.microsoft.com/office/drawing/2014/main" id="{289A3BA8-4BC4-43D3-BFB7-2E61121A7C4F}"/>
                  </a:ext>
                </a:extLst>
              </p:cNvPr>
              <p:cNvSpPr/>
              <p:nvPr/>
            </p:nvSpPr>
            <p:spPr>
              <a:xfrm>
                <a:off x="6060375" y="4151400"/>
                <a:ext cx="121400" cy="121400"/>
              </a:xfrm>
              <a:custGeom>
                <a:avLst/>
                <a:gdLst/>
                <a:ahLst/>
                <a:cxnLst/>
                <a:rect l="0" t="0" r="0" b="0"/>
                <a:pathLst>
                  <a:path w="4856" h="4856" extrusionOk="0">
                    <a:moveTo>
                      <a:pt x="0" y="0"/>
                    </a:moveTo>
                    <a:lnTo>
                      <a:pt x="0" y="4856"/>
                    </a:lnTo>
                    <a:lnTo>
                      <a:pt x="4855" y="4856"/>
                    </a:lnTo>
                    <a:lnTo>
                      <a:pt x="4855" y="0"/>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512" name="Shape 1734">
                <a:extLst>
                  <a:ext uri="{FF2B5EF4-FFF2-40B4-BE49-F238E27FC236}">
                    <a16:creationId xmlns:a16="http://schemas.microsoft.com/office/drawing/2014/main" id="{02DBAED7-6E78-4D99-9D9A-B4CB9E583A6E}"/>
                  </a:ext>
                </a:extLst>
              </p:cNvPr>
              <p:cNvSpPr/>
              <p:nvPr/>
            </p:nvSpPr>
            <p:spPr>
              <a:xfrm>
                <a:off x="6060375" y="4452425"/>
                <a:ext cx="121400" cy="121400"/>
              </a:xfrm>
              <a:custGeom>
                <a:avLst/>
                <a:gdLst/>
                <a:ahLst/>
                <a:cxnLst/>
                <a:rect l="0" t="0" r="0" b="0"/>
                <a:pathLst>
                  <a:path w="4856" h="4856" extrusionOk="0">
                    <a:moveTo>
                      <a:pt x="0" y="0"/>
                    </a:moveTo>
                    <a:lnTo>
                      <a:pt x="0" y="4855"/>
                    </a:lnTo>
                    <a:lnTo>
                      <a:pt x="4855" y="4855"/>
                    </a:lnTo>
                    <a:lnTo>
                      <a:pt x="4855" y="0"/>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513" name="Shape 1735">
                <a:extLst>
                  <a:ext uri="{FF2B5EF4-FFF2-40B4-BE49-F238E27FC236}">
                    <a16:creationId xmlns:a16="http://schemas.microsoft.com/office/drawing/2014/main" id="{CBEA8CDF-EC60-4AFC-9747-8EECC6BE8BAA}"/>
                  </a:ext>
                </a:extLst>
              </p:cNvPr>
              <p:cNvSpPr/>
              <p:nvPr/>
            </p:nvSpPr>
            <p:spPr>
              <a:xfrm>
                <a:off x="6060375" y="460292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dirty="0"/>
              </a:p>
            </p:txBody>
          </p:sp>
          <p:sp>
            <p:nvSpPr>
              <p:cNvPr id="514" name="Shape 1736">
                <a:extLst>
                  <a:ext uri="{FF2B5EF4-FFF2-40B4-BE49-F238E27FC236}">
                    <a16:creationId xmlns:a16="http://schemas.microsoft.com/office/drawing/2014/main" id="{0F5828CD-16F0-4FC7-A0D8-72264707BE6B}"/>
                  </a:ext>
                </a:extLst>
              </p:cNvPr>
              <p:cNvSpPr/>
              <p:nvPr userDrawn="1"/>
            </p:nvSpPr>
            <p:spPr>
              <a:xfrm>
                <a:off x="6060375" y="4903950"/>
                <a:ext cx="121400" cy="121400"/>
              </a:xfrm>
              <a:custGeom>
                <a:avLst/>
                <a:gdLst/>
                <a:ahLst/>
                <a:cxnLst/>
                <a:rect l="0" t="0" r="0" b="0"/>
                <a:pathLst>
                  <a:path w="4856" h="4856" extrusionOk="0">
                    <a:moveTo>
                      <a:pt x="0" y="1"/>
                    </a:moveTo>
                    <a:lnTo>
                      <a:pt x="0" y="4856"/>
                    </a:lnTo>
                    <a:lnTo>
                      <a:pt x="4855" y="4856"/>
                    </a:lnTo>
                    <a:lnTo>
                      <a:pt x="4855" y="1"/>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515" name="Shape 1737">
                <a:extLst>
                  <a:ext uri="{FF2B5EF4-FFF2-40B4-BE49-F238E27FC236}">
                    <a16:creationId xmlns:a16="http://schemas.microsoft.com/office/drawing/2014/main" id="{39FC5035-1D30-423F-A350-FBCBA7E9C897}"/>
                  </a:ext>
                </a:extLst>
              </p:cNvPr>
              <p:cNvSpPr/>
              <p:nvPr userDrawn="1"/>
            </p:nvSpPr>
            <p:spPr>
              <a:xfrm>
                <a:off x="6060375" y="5054450"/>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16" name="Shape 1740">
                <a:extLst>
                  <a:ext uri="{FF2B5EF4-FFF2-40B4-BE49-F238E27FC236}">
                    <a16:creationId xmlns:a16="http://schemas.microsoft.com/office/drawing/2014/main" id="{23353057-6556-4B62-BF56-5CDCCF0B0F3B}"/>
                  </a:ext>
                </a:extLst>
              </p:cNvPr>
              <p:cNvSpPr/>
              <p:nvPr/>
            </p:nvSpPr>
            <p:spPr>
              <a:xfrm>
                <a:off x="6210875" y="539125"/>
                <a:ext cx="121400" cy="121425"/>
              </a:xfrm>
              <a:custGeom>
                <a:avLst/>
                <a:gdLst/>
                <a:ahLst/>
                <a:cxnLst/>
                <a:rect l="0" t="0" r="0" b="0"/>
                <a:pathLst>
                  <a:path w="4856" h="4857" extrusionOk="0">
                    <a:moveTo>
                      <a:pt x="1" y="1"/>
                    </a:moveTo>
                    <a:lnTo>
                      <a:pt x="1" y="4856"/>
                    </a:lnTo>
                    <a:lnTo>
                      <a:pt x="4856" y="4856"/>
                    </a:lnTo>
                    <a:lnTo>
                      <a:pt x="4856" y="1"/>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517" name="Shape 1742">
                <a:extLst>
                  <a:ext uri="{FF2B5EF4-FFF2-40B4-BE49-F238E27FC236}">
                    <a16:creationId xmlns:a16="http://schemas.microsoft.com/office/drawing/2014/main" id="{74C183F4-36DE-4D72-9A52-92CC9D479CF9}"/>
                  </a:ext>
                </a:extLst>
              </p:cNvPr>
              <p:cNvSpPr/>
              <p:nvPr userDrawn="1"/>
            </p:nvSpPr>
            <p:spPr>
              <a:xfrm>
                <a:off x="6210875" y="114117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18" name="Shape 1744">
                <a:extLst>
                  <a:ext uri="{FF2B5EF4-FFF2-40B4-BE49-F238E27FC236}">
                    <a16:creationId xmlns:a16="http://schemas.microsoft.com/office/drawing/2014/main" id="{D80E9E8A-0723-44EF-8BC6-0AA0C07FFE9C}"/>
                  </a:ext>
                </a:extLst>
              </p:cNvPr>
              <p:cNvSpPr/>
              <p:nvPr/>
            </p:nvSpPr>
            <p:spPr>
              <a:xfrm>
                <a:off x="6210875" y="1592700"/>
                <a:ext cx="121400" cy="121425"/>
              </a:xfrm>
              <a:custGeom>
                <a:avLst/>
                <a:gdLst/>
                <a:ahLst/>
                <a:cxnLst/>
                <a:rect l="0" t="0" r="0" b="0"/>
                <a:pathLst>
                  <a:path w="4856" h="4857" extrusionOk="0">
                    <a:moveTo>
                      <a:pt x="1" y="1"/>
                    </a:moveTo>
                    <a:lnTo>
                      <a:pt x="1" y="4856"/>
                    </a:lnTo>
                    <a:lnTo>
                      <a:pt x="4856" y="4856"/>
                    </a:lnTo>
                    <a:lnTo>
                      <a:pt x="4856" y="1"/>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519" name="Shape 1745">
                <a:extLst>
                  <a:ext uri="{FF2B5EF4-FFF2-40B4-BE49-F238E27FC236}">
                    <a16:creationId xmlns:a16="http://schemas.microsoft.com/office/drawing/2014/main" id="{8AC139D5-3604-4A24-A960-04D2B1B5B12B}"/>
                  </a:ext>
                </a:extLst>
              </p:cNvPr>
              <p:cNvSpPr/>
              <p:nvPr/>
            </p:nvSpPr>
            <p:spPr>
              <a:xfrm>
                <a:off x="6210875" y="1893725"/>
                <a:ext cx="121400" cy="121400"/>
              </a:xfrm>
              <a:custGeom>
                <a:avLst/>
                <a:gdLst/>
                <a:ahLst/>
                <a:cxnLst/>
                <a:rect l="0" t="0" r="0" b="0"/>
                <a:pathLst>
                  <a:path w="4856" h="4856" extrusionOk="0">
                    <a:moveTo>
                      <a:pt x="1" y="1"/>
                    </a:moveTo>
                    <a:lnTo>
                      <a:pt x="1" y="4856"/>
                    </a:lnTo>
                    <a:lnTo>
                      <a:pt x="4856" y="4856"/>
                    </a:lnTo>
                    <a:lnTo>
                      <a:pt x="4856" y="1"/>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520" name="Shape 1749">
                <a:extLst>
                  <a:ext uri="{FF2B5EF4-FFF2-40B4-BE49-F238E27FC236}">
                    <a16:creationId xmlns:a16="http://schemas.microsoft.com/office/drawing/2014/main" id="{5E5F7BAA-5883-4A8E-A614-EE85797A260B}"/>
                  </a:ext>
                </a:extLst>
              </p:cNvPr>
              <p:cNvSpPr/>
              <p:nvPr/>
            </p:nvSpPr>
            <p:spPr>
              <a:xfrm>
                <a:off x="6210875" y="2796800"/>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21" name="Shape 1750">
                <a:extLst>
                  <a:ext uri="{FF2B5EF4-FFF2-40B4-BE49-F238E27FC236}">
                    <a16:creationId xmlns:a16="http://schemas.microsoft.com/office/drawing/2014/main" id="{67537D2D-4A6B-4FDD-B360-91EEFED6B85F}"/>
                  </a:ext>
                </a:extLst>
              </p:cNvPr>
              <p:cNvSpPr/>
              <p:nvPr/>
            </p:nvSpPr>
            <p:spPr>
              <a:xfrm>
                <a:off x="6210875" y="3097825"/>
                <a:ext cx="121400" cy="121400"/>
              </a:xfrm>
              <a:custGeom>
                <a:avLst/>
                <a:gdLst/>
                <a:ahLst/>
                <a:cxnLst/>
                <a:rect l="0" t="0" r="0" b="0"/>
                <a:pathLst>
                  <a:path w="4856" h="4856" extrusionOk="0">
                    <a:moveTo>
                      <a:pt x="1" y="0"/>
                    </a:moveTo>
                    <a:lnTo>
                      <a:pt x="1" y="4855"/>
                    </a:lnTo>
                    <a:lnTo>
                      <a:pt x="4856" y="4855"/>
                    </a:lnTo>
                    <a:lnTo>
                      <a:pt x="4856" y="0"/>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522" name="Shape 1753">
                <a:extLst>
                  <a:ext uri="{FF2B5EF4-FFF2-40B4-BE49-F238E27FC236}">
                    <a16:creationId xmlns:a16="http://schemas.microsoft.com/office/drawing/2014/main" id="{02783CF9-B865-4771-B10D-8237710F4CAE}"/>
                  </a:ext>
                </a:extLst>
              </p:cNvPr>
              <p:cNvSpPr/>
              <p:nvPr/>
            </p:nvSpPr>
            <p:spPr>
              <a:xfrm>
                <a:off x="6210875" y="4000875"/>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523" name="Shape 1757">
                <a:extLst>
                  <a:ext uri="{FF2B5EF4-FFF2-40B4-BE49-F238E27FC236}">
                    <a16:creationId xmlns:a16="http://schemas.microsoft.com/office/drawing/2014/main" id="{B97AB27B-5D7D-463B-A210-5DB17819DA9F}"/>
                  </a:ext>
                </a:extLst>
              </p:cNvPr>
              <p:cNvSpPr/>
              <p:nvPr/>
            </p:nvSpPr>
            <p:spPr>
              <a:xfrm>
                <a:off x="6210875" y="4602925"/>
                <a:ext cx="121400" cy="121400"/>
              </a:xfrm>
              <a:custGeom>
                <a:avLst/>
                <a:gdLst/>
                <a:ahLst/>
                <a:cxnLst/>
                <a:rect l="0" t="0" r="0" b="0"/>
                <a:pathLst>
                  <a:path w="4856" h="4856" extrusionOk="0">
                    <a:moveTo>
                      <a:pt x="1" y="1"/>
                    </a:moveTo>
                    <a:lnTo>
                      <a:pt x="1" y="4856"/>
                    </a:lnTo>
                    <a:lnTo>
                      <a:pt x="4856" y="4856"/>
                    </a:lnTo>
                    <a:lnTo>
                      <a:pt x="4856" y="1"/>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524" name="Shape 1759">
                <a:extLst>
                  <a:ext uri="{FF2B5EF4-FFF2-40B4-BE49-F238E27FC236}">
                    <a16:creationId xmlns:a16="http://schemas.microsoft.com/office/drawing/2014/main" id="{C7A03287-215B-41C4-8E78-C7811398E294}"/>
                  </a:ext>
                </a:extLst>
              </p:cNvPr>
              <p:cNvSpPr/>
              <p:nvPr/>
            </p:nvSpPr>
            <p:spPr>
              <a:xfrm>
                <a:off x="6210875" y="5054450"/>
                <a:ext cx="121400" cy="121425"/>
              </a:xfrm>
              <a:custGeom>
                <a:avLst/>
                <a:gdLst/>
                <a:ahLst/>
                <a:cxnLst/>
                <a:rect l="0" t="0" r="0" b="0"/>
                <a:pathLst>
                  <a:path w="4856" h="4857" extrusionOk="0">
                    <a:moveTo>
                      <a:pt x="1" y="1"/>
                    </a:moveTo>
                    <a:lnTo>
                      <a:pt x="1" y="4856"/>
                    </a:lnTo>
                    <a:lnTo>
                      <a:pt x="4856" y="4856"/>
                    </a:lnTo>
                    <a:lnTo>
                      <a:pt x="4856" y="1"/>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grpSp>
        <p:grpSp>
          <p:nvGrpSpPr>
            <p:cNvPr id="432" name="Shape 1789">
              <a:extLst>
                <a:ext uri="{FF2B5EF4-FFF2-40B4-BE49-F238E27FC236}">
                  <a16:creationId xmlns:a16="http://schemas.microsoft.com/office/drawing/2014/main" id="{42ECCF44-63C3-4C71-B5C9-EFD5C491BC4A}"/>
                </a:ext>
              </a:extLst>
            </p:cNvPr>
            <p:cNvGrpSpPr/>
            <p:nvPr userDrawn="1"/>
          </p:nvGrpSpPr>
          <p:grpSpPr>
            <a:xfrm rot="10800000">
              <a:off x="8120841" y="28707"/>
              <a:ext cx="702397" cy="5086302"/>
              <a:chOff x="5608825" y="238125"/>
              <a:chExt cx="723450" cy="5238750"/>
            </a:xfrm>
            <a:solidFill>
              <a:schemeClr val="bg1">
                <a:lumMod val="65000"/>
              </a:schemeClr>
            </a:solidFill>
          </p:grpSpPr>
          <p:sp>
            <p:nvSpPr>
              <p:cNvPr id="434" name="Shape 1790">
                <a:extLst>
                  <a:ext uri="{FF2B5EF4-FFF2-40B4-BE49-F238E27FC236}">
                    <a16:creationId xmlns:a16="http://schemas.microsoft.com/office/drawing/2014/main" id="{AAE7BE50-F248-4DC2-B269-A3106AD64CFD}"/>
                  </a:ext>
                </a:extLst>
              </p:cNvPr>
              <p:cNvSpPr/>
              <p:nvPr/>
            </p:nvSpPr>
            <p:spPr>
              <a:xfrm>
                <a:off x="5608825" y="388625"/>
                <a:ext cx="121400" cy="121400"/>
              </a:xfrm>
              <a:custGeom>
                <a:avLst/>
                <a:gdLst/>
                <a:ahLst/>
                <a:cxnLst/>
                <a:rect l="0" t="0" r="0" b="0"/>
                <a:pathLst>
                  <a:path w="4856" h="4856" extrusionOk="0">
                    <a:moveTo>
                      <a:pt x="1" y="0"/>
                    </a:moveTo>
                    <a:lnTo>
                      <a:pt x="1" y="4856"/>
                    </a:lnTo>
                    <a:lnTo>
                      <a:pt x="4856" y="4856"/>
                    </a:lnTo>
                    <a:lnTo>
                      <a:pt x="4856" y="0"/>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435" name="Shape 1791">
                <a:extLst>
                  <a:ext uri="{FF2B5EF4-FFF2-40B4-BE49-F238E27FC236}">
                    <a16:creationId xmlns:a16="http://schemas.microsoft.com/office/drawing/2014/main" id="{3F0B0150-A597-4173-BC4C-B31AADB612FF}"/>
                  </a:ext>
                </a:extLst>
              </p:cNvPr>
              <p:cNvSpPr/>
              <p:nvPr/>
            </p:nvSpPr>
            <p:spPr>
              <a:xfrm>
                <a:off x="5608825" y="234527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37" name="Shape 1792">
                <a:extLst>
                  <a:ext uri="{FF2B5EF4-FFF2-40B4-BE49-F238E27FC236}">
                    <a16:creationId xmlns:a16="http://schemas.microsoft.com/office/drawing/2014/main" id="{49F5CCC6-47E2-4C69-A5B7-D993FC41D479}"/>
                  </a:ext>
                </a:extLst>
              </p:cNvPr>
              <p:cNvSpPr/>
              <p:nvPr/>
            </p:nvSpPr>
            <p:spPr>
              <a:xfrm>
                <a:off x="5608825" y="2796800"/>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38" name="Shape 1793">
                <a:extLst>
                  <a:ext uri="{FF2B5EF4-FFF2-40B4-BE49-F238E27FC236}">
                    <a16:creationId xmlns:a16="http://schemas.microsoft.com/office/drawing/2014/main" id="{63DA7520-D955-49B7-9A25-47B978572D5B}"/>
                  </a:ext>
                </a:extLst>
              </p:cNvPr>
              <p:cNvSpPr/>
              <p:nvPr/>
            </p:nvSpPr>
            <p:spPr>
              <a:xfrm>
                <a:off x="5608825" y="4151400"/>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39" name="Shape 1794">
                <a:extLst>
                  <a:ext uri="{FF2B5EF4-FFF2-40B4-BE49-F238E27FC236}">
                    <a16:creationId xmlns:a16="http://schemas.microsoft.com/office/drawing/2014/main" id="{20CF5A33-4097-4160-9FE8-190B0096CFC6}"/>
                  </a:ext>
                </a:extLst>
              </p:cNvPr>
              <p:cNvSpPr/>
              <p:nvPr/>
            </p:nvSpPr>
            <p:spPr>
              <a:xfrm>
                <a:off x="5759350" y="388625"/>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40" name="Shape 1795">
                <a:extLst>
                  <a:ext uri="{FF2B5EF4-FFF2-40B4-BE49-F238E27FC236}">
                    <a16:creationId xmlns:a16="http://schemas.microsoft.com/office/drawing/2014/main" id="{493D3BB0-D245-46D3-BD6F-CC5C4138A145}"/>
                  </a:ext>
                </a:extLst>
              </p:cNvPr>
              <p:cNvSpPr/>
              <p:nvPr/>
            </p:nvSpPr>
            <p:spPr>
              <a:xfrm>
                <a:off x="5759350" y="689650"/>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41" name="Shape 1796">
                <a:extLst>
                  <a:ext uri="{FF2B5EF4-FFF2-40B4-BE49-F238E27FC236}">
                    <a16:creationId xmlns:a16="http://schemas.microsoft.com/office/drawing/2014/main" id="{46789017-847A-4B1F-8CFB-F02DC69D3DF1}"/>
                  </a:ext>
                </a:extLst>
              </p:cNvPr>
              <p:cNvSpPr/>
              <p:nvPr/>
            </p:nvSpPr>
            <p:spPr>
              <a:xfrm>
                <a:off x="5759350" y="99067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42" name="Shape 1797">
                <a:extLst>
                  <a:ext uri="{FF2B5EF4-FFF2-40B4-BE49-F238E27FC236}">
                    <a16:creationId xmlns:a16="http://schemas.microsoft.com/office/drawing/2014/main" id="{2AECAAF3-58CC-4E11-A17A-2BC512326851}"/>
                  </a:ext>
                </a:extLst>
              </p:cNvPr>
              <p:cNvSpPr/>
              <p:nvPr/>
            </p:nvSpPr>
            <p:spPr>
              <a:xfrm>
                <a:off x="5759350" y="1592700"/>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43" name="Shape 1798">
                <a:extLst>
                  <a:ext uri="{FF2B5EF4-FFF2-40B4-BE49-F238E27FC236}">
                    <a16:creationId xmlns:a16="http://schemas.microsoft.com/office/drawing/2014/main" id="{904F41B8-005C-4405-9584-71A3943E8B16}"/>
                  </a:ext>
                </a:extLst>
              </p:cNvPr>
              <p:cNvSpPr/>
              <p:nvPr/>
            </p:nvSpPr>
            <p:spPr>
              <a:xfrm>
                <a:off x="5759350" y="1743225"/>
                <a:ext cx="121400" cy="121400"/>
              </a:xfrm>
              <a:custGeom>
                <a:avLst/>
                <a:gdLst/>
                <a:ahLst/>
                <a:cxnLst/>
                <a:rect l="0" t="0" r="0" b="0"/>
                <a:pathLst>
                  <a:path w="4856" h="4856" extrusionOk="0">
                    <a:moveTo>
                      <a:pt x="0" y="0"/>
                    </a:moveTo>
                    <a:lnTo>
                      <a:pt x="0" y="4856"/>
                    </a:lnTo>
                    <a:lnTo>
                      <a:pt x="4855" y="4856"/>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44" name="Shape 1799">
                <a:extLst>
                  <a:ext uri="{FF2B5EF4-FFF2-40B4-BE49-F238E27FC236}">
                    <a16:creationId xmlns:a16="http://schemas.microsoft.com/office/drawing/2014/main" id="{CDEEB095-40FE-4FF7-B8E3-09D8909C3F1B}"/>
                  </a:ext>
                </a:extLst>
              </p:cNvPr>
              <p:cNvSpPr/>
              <p:nvPr/>
            </p:nvSpPr>
            <p:spPr>
              <a:xfrm>
                <a:off x="5759350" y="2044250"/>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45" name="Shape 1800">
                <a:extLst>
                  <a:ext uri="{FF2B5EF4-FFF2-40B4-BE49-F238E27FC236}">
                    <a16:creationId xmlns:a16="http://schemas.microsoft.com/office/drawing/2014/main" id="{421776A4-EC13-406E-9B51-22B958F8FCE2}"/>
                  </a:ext>
                </a:extLst>
              </p:cNvPr>
              <p:cNvSpPr/>
              <p:nvPr/>
            </p:nvSpPr>
            <p:spPr>
              <a:xfrm>
                <a:off x="5759350" y="2194750"/>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46" name="Shape 1801">
                <a:extLst>
                  <a:ext uri="{FF2B5EF4-FFF2-40B4-BE49-F238E27FC236}">
                    <a16:creationId xmlns:a16="http://schemas.microsoft.com/office/drawing/2014/main" id="{9D677827-ACEC-48DD-9756-7C906ADB965F}"/>
                  </a:ext>
                </a:extLst>
              </p:cNvPr>
              <p:cNvSpPr/>
              <p:nvPr/>
            </p:nvSpPr>
            <p:spPr>
              <a:xfrm>
                <a:off x="5759350" y="2345275"/>
                <a:ext cx="121400" cy="121400"/>
              </a:xfrm>
              <a:custGeom>
                <a:avLst/>
                <a:gdLst/>
                <a:ahLst/>
                <a:cxnLst/>
                <a:rect l="0" t="0" r="0" b="0"/>
                <a:pathLst>
                  <a:path w="4856" h="4856" extrusionOk="0">
                    <a:moveTo>
                      <a:pt x="0" y="0"/>
                    </a:moveTo>
                    <a:lnTo>
                      <a:pt x="0" y="4855"/>
                    </a:lnTo>
                    <a:lnTo>
                      <a:pt x="4855" y="4855"/>
                    </a:lnTo>
                    <a:lnTo>
                      <a:pt x="4855" y="0"/>
                    </a:lnTo>
                    <a:close/>
                  </a:path>
                </a:pathLst>
              </a:custGeom>
              <a:solidFill>
                <a:schemeClr val="bg1">
                  <a:lumMod val="85000"/>
                </a:schemeClr>
              </a:solidFill>
              <a:ln>
                <a:noFill/>
              </a:ln>
            </p:spPr>
            <p:txBody>
              <a:bodyPr wrap="square" lIns="91425" tIns="91425" rIns="91425" bIns="91425" anchor="ctr" anchorCtr="0">
                <a:noAutofit/>
              </a:bodyPr>
              <a:lstStyle/>
              <a:p>
                <a:pPr lvl="0">
                  <a:spcBef>
                    <a:spcPts val="0"/>
                  </a:spcBef>
                  <a:buNone/>
                </a:pPr>
                <a:endParaRPr sz="2489"/>
              </a:p>
            </p:txBody>
          </p:sp>
          <p:sp>
            <p:nvSpPr>
              <p:cNvPr id="447" name="Shape 1802">
                <a:extLst>
                  <a:ext uri="{FF2B5EF4-FFF2-40B4-BE49-F238E27FC236}">
                    <a16:creationId xmlns:a16="http://schemas.microsoft.com/office/drawing/2014/main" id="{E7B080D8-2D34-4BB8-A102-FF04FD72535B}"/>
                  </a:ext>
                </a:extLst>
              </p:cNvPr>
              <p:cNvSpPr/>
              <p:nvPr/>
            </p:nvSpPr>
            <p:spPr>
              <a:xfrm>
                <a:off x="5759350" y="2947300"/>
                <a:ext cx="121400" cy="121425"/>
              </a:xfrm>
              <a:custGeom>
                <a:avLst/>
                <a:gdLst/>
                <a:ahLst/>
                <a:cxnLst/>
                <a:rect l="0" t="0" r="0" b="0"/>
                <a:pathLst>
                  <a:path w="4856" h="4857" extrusionOk="0">
                    <a:moveTo>
                      <a:pt x="0" y="1"/>
                    </a:moveTo>
                    <a:lnTo>
                      <a:pt x="0" y="4856"/>
                    </a:lnTo>
                    <a:lnTo>
                      <a:pt x="4855" y="4856"/>
                    </a:lnTo>
                    <a:lnTo>
                      <a:pt x="4855" y="1"/>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448" name="Shape 1803">
                <a:extLst>
                  <a:ext uri="{FF2B5EF4-FFF2-40B4-BE49-F238E27FC236}">
                    <a16:creationId xmlns:a16="http://schemas.microsoft.com/office/drawing/2014/main" id="{3FAC1301-6CAA-4AA3-AEE2-C153BA0CE0B5}"/>
                  </a:ext>
                </a:extLst>
              </p:cNvPr>
              <p:cNvSpPr/>
              <p:nvPr/>
            </p:nvSpPr>
            <p:spPr>
              <a:xfrm>
                <a:off x="5759350" y="309782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49" name="Shape 1804">
                <a:extLst>
                  <a:ext uri="{FF2B5EF4-FFF2-40B4-BE49-F238E27FC236}">
                    <a16:creationId xmlns:a16="http://schemas.microsoft.com/office/drawing/2014/main" id="{E18248F4-C4CE-46F6-B8AD-4BFCAE5955F5}"/>
                  </a:ext>
                </a:extLst>
              </p:cNvPr>
              <p:cNvSpPr/>
              <p:nvPr/>
            </p:nvSpPr>
            <p:spPr>
              <a:xfrm>
                <a:off x="5759350" y="324832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50" name="Shape 1805">
                <a:extLst>
                  <a:ext uri="{FF2B5EF4-FFF2-40B4-BE49-F238E27FC236}">
                    <a16:creationId xmlns:a16="http://schemas.microsoft.com/office/drawing/2014/main" id="{591EAD72-56E7-4E8F-A47F-FF7BE62BAF76}"/>
                  </a:ext>
                </a:extLst>
              </p:cNvPr>
              <p:cNvSpPr/>
              <p:nvPr/>
            </p:nvSpPr>
            <p:spPr>
              <a:xfrm>
                <a:off x="5759350" y="3850375"/>
                <a:ext cx="121400" cy="121400"/>
              </a:xfrm>
              <a:custGeom>
                <a:avLst/>
                <a:gdLst/>
                <a:ahLst/>
                <a:cxnLst/>
                <a:rect l="0" t="0" r="0" b="0"/>
                <a:pathLst>
                  <a:path w="4856" h="4856" extrusionOk="0">
                    <a:moveTo>
                      <a:pt x="0" y="0"/>
                    </a:moveTo>
                    <a:lnTo>
                      <a:pt x="0" y="4856"/>
                    </a:lnTo>
                    <a:lnTo>
                      <a:pt x="4855" y="4856"/>
                    </a:lnTo>
                    <a:lnTo>
                      <a:pt x="4855" y="0"/>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451" name="Shape 1806">
                <a:extLst>
                  <a:ext uri="{FF2B5EF4-FFF2-40B4-BE49-F238E27FC236}">
                    <a16:creationId xmlns:a16="http://schemas.microsoft.com/office/drawing/2014/main" id="{806E6A30-95E9-4D9B-ABF8-AAF83279BC74}"/>
                  </a:ext>
                </a:extLst>
              </p:cNvPr>
              <p:cNvSpPr/>
              <p:nvPr/>
            </p:nvSpPr>
            <p:spPr>
              <a:xfrm>
                <a:off x="5759350" y="4000875"/>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52" name="Shape 1807">
                <a:extLst>
                  <a:ext uri="{FF2B5EF4-FFF2-40B4-BE49-F238E27FC236}">
                    <a16:creationId xmlns:a16="http://schemas.microsoft.com/office/drawing/2014/main" id="{E23DEF63-F43F-426F-A508-7361F9366149}"/>
                  </a:ext>
                </a:extLst>
              </p:cNvPr>
              <p:cNvSpPr/>
              <p:nvPr/>
            </p:nvSpPr>
            <p:spPr>
              <a:xfrm>
                <a:off x="5759350" y="445242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53" name="Shape 1808">
                <a:extLst>
                  <a:ext uri="{FF2B5EF4-FFF2-40B4-BE49-F238E27FC236}">
                    <a16:creationId xmlns:a16="http://schemas.microsoft.com/office/drawing/2014/main" id="{52049F1C-B199-41BE-88BB-AA30CE34B37E}"/>
                  </a:ext>
                </a:extLst>
              </p:cNvPr>
              <p:cNvSpPr/>
              <p:nvPr/>
            </p:nvSpPr>
            <p:spPr>
              <a:xfrm>
                <a:off x="5759350" y="460292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54" name="Shape 1809">
                <a:extLst>
                  <a:ext uri="{FF2B5EF4-FFF2-40B4-BE49-F238E27FC236}">
                    <a16:creationId xmlns:a16="http://schemas.microsoft.com/office/drawing/2014/main" id="{70FE5FA9-538A-41B9-B437-FDD371E8FC43}"/>
                  </a:ext>
                </a:extLst>
              </p:cNvPr>
              <p:cNvSpPr/>
              <p:nvPr/>
            </p:nvSpPr>
            <p:spPr>
              <a:xfrm>
                <a:off x="5759350" y="4753450"/>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55" name="Shape 1810">
                <a:extLst>
                  <a:ext uri="{FF2B5EF4-FFF2-40B4-BE49-F238E27FC236}">
                    <a16:creationId xmlns:a16="http://schemas.microsoft.com/office/drawing/2014/main" id="{DFAC1F61-6826-4886-92CF-E31909CB609C}"/>
                  </a:ext>
                </a:extLst>
              </p:cNvPr>
              <p:cNvSpPr/>
              <p:nvPr/>
            </p:nvSpPr>
            <p:spPr>
              <a:xfrm>
                <a:off x="5759350" y="5054450"/>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56" name="Shape 1811">
                <a:extLst>
                  <a:ext uri="{FF2B5EF4-FFF2-40B4-BE49-F238E27FC236}">
                    <a16:creationId xmlns:a16="http://schemas.microsoft.com/office/drawing/2014/main" id="{F2BCDB96-26F1-400F-A8CF-B4A7DFA69664}"/>
                  </a:ext>
                </a:extLst>
              </p:cNvPr>
              <p:cNvSpPr/>
              <p:nvPr/>
            </p:nvSpPr>
            <p:spPr>
              <a:xfrm>
                <a:off x="5909850" y="23812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57" name="Shape 1812">
                <a:extLst>
                  <a:ext uri="{FF2B5EF4-FFF2-40B4-BE49-F238E27FC236}">
                    <a16:creationId xmlns:a16="http://schemas.microsoft.com/office/drawing/2014/main" id="{CF37E534-6352-4EBB-9AB2-1DC56B48E48D}"/>
                  </a:ext>
                </a:extLst>
              </p:cNvPr>
              <p:cNvSpPr/>
              <p:nvPr/>
            </p:nvSpPr>
            <p:spPr>
              <a:xfrm>
                <a:off x="5909850" y="539125"/>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58" name="Shape 1813">
                <a:extLst>
                  <a:ext uri="{FF2B5EF4-FFF2-40B4-BE49-F238E27FC236}">
                    <a16:creationId xmlns:a16="http://schemas.microsoft.com/office/drawing/2014/main" id="{7BF87C12-6E70-4CBB-B8F1-0F3BBBF37C4C}"/>
                  </a:ext>
                </a:extLst>
              </p:cNvPr>
              <p:cNvSpPr/>
              <p:nvPr/>
            </p:nvSpPr>
            <p:spPr>
              <a:xfrm>
                <a:off x="5909850" y="840150"/>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59" name="Shape 1815">
                <a:extLst>
                  <a:ext uri="{FF2B5EF4-FFF2-40B4-BE49-F238E27FC236}">
                    <a16:creationId xmlns:a16="http://schemas.microsoft.com/office/drawing/2014/main" id="{4345CBED-A6CB-43E9-BA87-24D64D7AECEB}"/>
                  </a:ext>
                </a:extLst>
              </p:cNvPr>
              <p:cNvSpPr/>
              <p:nvPr/>
            </p:nvSpPr>
            <p:spPr>
              <a:xfrm>
                <a:off x="5909850" y="1592700"/>
                <a:ext cx="121400" cy="121425"/>
              </a:xfrm>
              <a:custGeom>
                <a:avLst/>
                <a:gdLst/>
                <a:ahLst/>
                <a:cxnLst/>
                <a:rect l="0" t="0" r="0" b="0"/>
                <a:pathLst>
                  <a:path w="4856" h="4857"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60" name="Shape 1816">
                <a:extLst>
                  <a:ext uri="{FF2B5EF4-FFF2-40B4-BE49-F238E27FC236}">
                    <a16:creationId xmlns:a16="http://schemas.microsoft.com/office/drawing/2014/main" id="{C8254CD1-1BFB-4E33-B857-1577BC38FA3E}"/>
                  </a:ext>
                </a:extLst>
              </p:cNvPr>
              <p:cNvSpPr/>
              <p:nvPr/>
            </p:nvSpPr>
            <p:spPr>
              <a:xfrm>
                <a:off x="5909850" y="2194750"/>
                <a:ext cx="121400" cy="121400"/>
              </a:xfrm>
              <a:custGeom>
                <a:avLst/>
                <a:gdLst/>
                <a:ahLst/>
                <a:cxnLst/>
                <a:rect l="0" t="0" r="0" b="0"/>
                <a:pathLst>
                  <a:path w="4856" h="4856" extrusionOk="0">
                    <a:moveTo>
                      <a:pt x="1" y="1"/>
                    </a:moveTo>
                    <a:lnTo>
                      <a:pt x="1" y="4856"/>
                    </a:lnTo>
                    <a:lnTo>
                      <a:pt x="4856" y="4856"/>
                    </a:lnTo>
                    <a:lnTo>
                      <a:pt x="4856" y="1"/>
                    </a:lnTo>
                    <a:close/>
                  </a:path>
                </a:pathLst>
              </a:custGeom>
              <a:solidFill>
                <a:srgbClr val="A5E1FF"/>
              </a:solidFill>
              <a:ln>
                <a:noFill/>
              </a:ln>
            </p:spPr>
            <p:txBody>
              <a:bodyPr wrap="square" lIns="91425" tIns="91425" rIns="91425" bIns="91425" anchor="ctr" anchorCtr="0">
                <a:noAutofit/>
              </a:bodyPr>
              <a:lstStyle/>
              <a:p>
                <a:pPr lvl="0">
                  <a:spcBef>
                    <a:spcPts val="0"/>
                  </a:spcBef>
                  <a:buNone/>
                </a:pPr>
                <a:endParaRPr sz="2489" dirty="0">
                  <a:solidFill>
                    <a:srgbClr val="23B6FF"/>
                  </a:solidFill>
                </a:endParaRPr>
              </a:p>
            </p:txBody>
          </p:sp>
          <p:sp>
            <p:nvSpPr>
              <p:cNvPr id="461" name="Shape 1817">
                <a:extLst>
                  <a:ext uri="{FF2B5EF4-FFF2-40B4-BE49-F238E27FC236}">
                    <a16:creationId xmlns:a16="http://schemas.microsoft.com/office/drawing/2014/main" id="{19BDACB6-65F5-427F-B5CA-967338563088}"/>
                  </a:ext>
                </a:extLst>
              </p:cNvPr>
              <p:cNvSpPr/>
              <p:nvPr/>
            </p:nvSpPr>
            <p:spPr>
              <a:xfrm>
                <a:off x="5909850" y="234527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dirty="0"/>
              </a:p>
            </p:txBody>
          </p:sp>
          <p:sp>
            <p:nvSpPr>
              <p:cNvPr id="462" name="Shape 1818">
                <a:extLst>
                  <a:ext uri="{FF2B5EF4-FFF2-40B4-BE49-F238E27FC236}">
                    <a16:creationId xmlns:a16="http://schemas.microsoft.com/office/drawing/2014/main" id="{7A76E183-7C71-46FC-A230-37EFEC9B8218}"/>
                  </a:ext>
                </a:extLst>
              </p:cNvPr>
              <p:cNvSpPr/>
              <p:nvPr/>
            </p:nvSpPr>
            <p:spPr>
              <a:xfrm>
                <a:off x="5909850" y="249577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63" name="Shape 1819">
                <a:extLst>
                  <a:ext uri="{FF2B5EF4-FFF2-40B4-BE49-F238E27FC236}">
                    <a16:creationId xmlns:a16="http://schemas.microsoft.com/office/drawing/2014/main" id="{E9F7B6A7-4888-4273-A431-E93939EF2015}"/>
                  </a:ext>
                </a:extLst>
              </p:cNvPr>
              <p:cNvSpPr/>
              <p:nvPr/>
            </p:nvSpPr>
            <p:spPr>
              <a:xfrm>
                <a:off x="5909850" y="3398850"/>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64" name="Shape 1820">
                <a:extLst>
                  <a:ext uri="{FF2B5EF4-FFF2-40B4-BE49-F238E27FC236}">
                    <a16:creationId xmlns:a16="http://schemas.microsoft.com/office/drawing/2014/main" id="{1C3344E4-ADC8-49F7-9F9B-06A4DE63050F}"/>
                  </a:ext>
                </a:extLst>
              </p:cNvPr>
              <p:cNvSpPr/>
              <p:nvPr/>
            </p:nvSpPr>
            <p:spPr>
              <a:xfrm>
                <a:off x="5909850" y="4151401"/>
                <a:ext cx="121400" cy="121400"/>
              </a:xfrm>
              <a:custGeom>
                <a:avLst/>
                <a:gdLst/>
                <a:ahLst/>
                <a:cxnLst/>
                <a:rect l="0" t="0" r="0" b="0"/>
                <a:pathLst>
                  <a:path w="4856" h="4856" extrusionOk="0">
                    <a:moveTo>
                      <a:pt x="1" y="0"/>
                    </a:moveTo>
                    <a:lnTo>
                      <a:pt x="1" y="4856"/>
                    </a:lnTo>
                    <a:lnTo>
                      <a:pt x="4856" y="4856"/>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65" name="Shape 1822">
                <a:extLst>
                  <a:ext uri="{FF2B5EF4-FFF2-40B4-BE49-F238E27FC236}">
                    <a16:creationId xmlns:a16="http://schemas.microsoft.com/office/drawing/2014/main" id="{BAEC408A-B4D8-49F7-99F2-39DF507F2F1C}"/>
                  </a:ext>
                </a:extLst>
              </p:cNvPr>
              <p:cNvSpPr/>
              <p:nvPr/>
            </p:nvSpPr>
            <p:spPr>
              <a:xfrm>
                <a:off x="5909850" y="4753450"/>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66" name="Shape 1823">
                <a:extLst>
                  <a:ext uri="{FF2B5EF4-FFF2-40B4-BE49-F238E27FC236}">
                    <a16:creationId xmlns:a16="http://schemas.microsoft.com/office/drawing/2014/main" id="{E71527F6-FA55-4DC4-833A-1869F1BD8CDD}"/>
                  </a:ext>
                </a:extLst>
              </p:cNvPr>
              <p:cNvSpPr/>
              <p:nvPr/>
            </p:nvSpPr>
            <p:spPr>
              <a:xfrm>
                <a:off x="5909850" y="535547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67" name="Shape 1825">
                <a:extLst>
                  <a:ext uri="{FF2B5EF4-FFF2-40B4-BE49-F238E27FC236}">
                    <a16:creationId xmlns:a16="http://schemas.microsoft.com/office/drawing/2014/main" id="{EC25FAC8-8084-44B1-AB63-EE60AF7F34D9}"/>
                  </a:ext>
                </a:extLst>
              </p:cNvPr>
              <p:cNvSpPr/>
              <p:nvPr/>
            </p:nvSpPr>
            <p:spPr>
              <a:xfrm>
                <a:off x="6060375" y="388625"/>
                <a:ext cx="121400" cy="121400"/>
              </a:xfrm>
              <a:custGeom>
                <a:avLst/>
                <a:gdLst/>
                <a:ahLst/>
                <a:cxnLst/>
                <a:rect l="0" t="0" r="0" b="0"/>
                <a:pathLst>
                  <a:path w="4856" h="4856" extrusionOk="0">
                    <a:moveTo>
                      <a:pt x="0" y="0"/>
                    </a:moveTo>
                    <a:lnTo>
                      <a:pt x="0" y="4856"/>
                    </a:lnTo>
                    <a:lnTo>
                      <a:pt x="4855" y="4856"/>
                    </a:lnTo>
                    <a:lnTo>
                      <a:pt x="4855" y="0"/>
                    </a:lnTo>
                    <a:close/>
                  </a:path>
                </a:pathLst>
              </a:custGeom>
              <a:solidFill>
                <a:srgbClr val="A5E1FF"/>
              </a:solidFill>
              <a:ln>
                <a:noFill/>
              </a:ln>
            </p:spPr>
            <p:txBody>
              <a:bodyPr wrap="square" lIns="91425" tIns="91425" rIns="91425" bIns="91425" anchor="ctr" anchorCtr="0">
                <a:noAutofit/>
              </a:bodyPr>
              <a:lstStyle/>
              <a:p>
                <a:pPr lvl="0">
                  <a:spcBef>
                    <a:spcPts val="0"/>
                  </a:spcBef>
                  <a:buNone/>
                </a:pPr>
                <a:endParaRPr sz="2489"/>
              </a:p>
            </p:txBody>
          </p:sp>
          <p:sp>
            <p:nvSpPr>
              <p:cNvPr id="468" name="Shape 1826">
                <a:extLst>
                  <a:ext uri="{FF2B5EF4-FFF2-40B4-BE49-F238E27FC236}">
                    <a16:creationId xmlns:a16="http://schemas.microsoft.com/office/drawing/2014/main" id="{1A0CAF00-209D-4FA6-A294-7FA835A63635}"/>
                  </a:ext>
                </a:extLst>
              </p:cNvPr>
              <p:cNvSpPr/>
              <p:nvPr/>
            </p:nvSpPr>
            <p:spPr>
              <a:xfrm>
                <a:off x="6060375" y="840150"/>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69" name="Shape 1827">
                <a:extLst>
                  <a:ext uri="{FF2B5EF4-FFF2-40B4-BE49-F238E27FC236}">
                    <a16:creationId xmlns:a16="http://schemas.microsoft.com/office/drawing/2014/main" id="{E50D06CC-ED13-4584-A1E2-DF8377B522C0}"/>
                  </a:ext>
                </a:extLst>
              </p:cNvPr>
              <p:cNvSpPr/>
              <p:nvPr/>
            </p:nvSpPr>
            <p:spPr>
              <a:xfrm>
                <a:off x="6060375" y="114117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70" name="Shape 1828">
                <a:extLst>
                  <a:ext uri="{FF2B5EF4-FFF2-40B4-BE49-F238E27FC236}">
                    <a16:creationId xmlns:a16="http://schemas.microsoft.com/office/drawing/2014/main" id="{28471688-22DC-4DB7-BBE6-FCDC82421486}"/>
                  </a:ext>
                </a:extLst>
              </p:cNvPr>
              <p:cNvSpPr/>
              <p:nvPr/>
            </p:nvSpPr>
            <p:spPr>
              <a:xfrm>
                <a:off x="6060375" y="1893725"/>
                <a:ext cx="121400" cy="121400"/>
              </a:xfrm>
              <a:custGeom>
                <a:avLst/>
                <a:gdLst/>
                <a:ahLst/>
                <a:cxnLst/>
                <a:rect l="0" t="0" r="0" b="0"/>
                <a:pathLst>
                  <a:path w="4856" h="4856"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71" name="Shape 1829">
                <a:extLst>
                  <a:ext uri="{FF2B5EF4-FFF2-40B4-BE49-F238E27FC236}">
                    <a16:creationId xmlns:a16="http://schemas.microsoft.com/office/drawing/2014/main" id="{E3417225-53D4-4CF9-A84C-32CE2F2CA09C}"/>
                  </a:ext>
                </a:extLst>
              </p:cNvPr>
              <p:cNvSpPr/>
              <p:nvPr/>
            </p:nvSpPr>
            <p:spPr>
              <a:xfrm>
                <a:off x="6060375" y="2044250"/>
                <a:ext cx="121400" cy="121400"/>
              </a:xfrm>
              <a:custGeom>
                <a:avLst/>
                <a:gdLst/>
                <a:ahLst/>
                <a:cxnLst/>
                <a:rect l="0" t="0" r="0" b="0"/>
                <a:pathLst>
                  <a:path w="4856" h="4856" extrusionOk="0">
                    <a:moveTo>
                      <a:pt x="0" y="0"/>
                    </a:moveTo>
                    <a:lnTo>
                      <a:pt x="0" y="4855"/>
                    </a:lnTo>
                    <a:lnTo>
                      <a:pt x="4855" y="4855"/>
                    </a:lnTo>
                    <a:lnTo>
                      <a:pt x="4855" y="0"/>
                    </a:lnTo>
                    <a:close/>
                  </a:path>
                </a:pathLst>
              </a:custGeom>
              <a:solidFill>
                <a:schemeClr val="bg1">
                  <a:lumMod val="95000"/>
                </a:schemeClr>
              </a:solidFill>
              <a:ln>
                <a:noFill/>
              </a:ln>
            </p:spPr>
            <p:txBody>
              <a:bodyPr wrap="square" lIns="91425" tIns="91425" rIns="91425" bIns="91425" anchor="ctr" anchorCtr="0">
                <a:noAutofit/>
              </a:bodyPr>
              <a:lstStyle/>
              <a:p>
                <a:pPr lvl="0">
                  <a:spcBef>
                    <a:spcPts val="0"/>
                  </a:spcBef>
                  <a:buNone/>
                </a:pPr>
                <a:endParaRPr sz="2489"/>
              </a:p>
            </p:txBody>
          </p:sp>
          <p:sp>
            <p:nvSpPr>
              <p:cNvPr id="472" name="Shape 1830">
                <a:extLst>
                  <a:ext uri="{FF2B5EF4-FFF2-40B4-BE49-F238E27FC236}">
                    <a16:creationId xmlns:a16="http://schemas.microsoft.com/office/drawing/2014/main" id="{31749F4D-25A1-45A5-B4C5-374DDF25B876}"/>
                  </a:ext>
                </a:extLst>
              </p:cNvPr>
              <p:cNvSpPr/>
              <p:nvPr/>
            </p:nvSpPr>
            <p:spPr>
              <a:xfrm>
                <a:off x="6060375" y="3699875"/>
                <a:ext cx="121400" cy="121400"/>
              </a:xfrm>
              <a:custGeom>
                <a:avLst/>
                <a:gdLst/>
                <a:ahLst/>
                <a:cxnLst/>
                <a:rect l="0" t="0" r="0" b="0"/>
                <a:pathLst>
                  <a:path w="4856" h="4856" extrusionOk="0">
                    <a:moveTo>
                      <a:pt x="0" y="0"/>
                    </a:moveTo>
                    <a:lnTo>
                      <a:pt x="0" y="4855"/>
                    </a:lnTo>
                    <a:lnTo>
                      <a:pt x="4855" y="4855"/>
                    </a:lnTo>
                    <a:lnTo>
                      <a:pt x="4855"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73" name="Shape 1831">
                <a:extLst>
                  <a:ext uri="{FF2B5EF4-FFF2-40B4-BE49-F238E27FC236}">
                    <a16:creationId xmlns:a16="http://schemas.microsoft.com/office/drawing/2014/main" id="{960CB464-E16E-4F6B-9754-750B89EECFAB}"/>
                  </a:ext>
                </a:extLst>
              </p:cNvPr>
              <p:cNvSpPr/>
              <p:nvPr/>
            </p:nvSpPr>
            <p:spPr>
              <a:xfrm>
                <a:off x="6060375" y="4000875"/>
                <a:ext cx="121400" cy="121425"/>
              </a:xfrm>
              <a:custGeom>
                <a:avLst/>
                <a:gdLst/>
                <a:ahLst/>
                <a:cxnLst/>
                <a:rect l="0" t="0" r="0" b="0"/>
                <a:pathLst>
                  <a:path w="4856" h="4857" extrusionOk="0">
                    <a:moveTo>
                      <a:pt x="0" y="1"/>
                    </a:moveTo>
                    <a:lnTo>
                      <a:pt x="0" y="4856"/>
                    </a:lnTo>
                    <a:lnTo>
                      <a:pt x="4855" y="4856"/>
                    </a:lnTo>
                    <a:lnTo>
                      <a:pt x="4855"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74" name="Shape 1834">
                <a:extLst>
                  <a:ext uri="{FF2B5EF4-FFF2-40B4-BE49-F238E27FC236}">
                    <a16:creationId xmlns:a16="http://schemas.microsoft.com/office/drawing/2014/main" id="{2139D765-370B-455F-A8C2-A7A78A283F1B}"/>
                  </a:ext>
                </a:extLst>
              </p:cNvPr>
              <p:cNvSpPr/>
              <p:nvPr/>
            </p:nvSpPr>
            <p:spPr>
              <a:xfrm>
                <a:off x="6210875" y="2345275"/>
                <a:ext cx="121400" cy="121400"/>
              </a:xfrm>
              <a:custGeom>
                <a:avLst/>
                <a:gdLst/>
                <a:ahLst/>
                <a:cxnLst/>
                <a:rect l="0" t="0" r="0" b="0"/>
                <a:pathLst>
                  <a:path w="4856" h="4856" extrusionOk="0">
                    <a:moveTo>
                      <a:pt x="1" y="0"/>
                    </a:moveTo>
                    <a:lnTo>
                      <a:pt x="1" y="4855"/>
                    </a:lnTo>
                    <a:lnTo>
                      <a:pt x="4856" y="4855"/>
                    </a:lnTo>
                    <a:lnTo>
                      <a:pt x="4856" y="0"/>
                    </a:lnTo>
                    <a:close/>
                  </a:path>
                </a:pathLst>
              </a:custGeom>
              <a:grpFill/>
              <a:ln>
                <a:noFill/>
              </a:ln>
            </p:spPr>
            <p:txBody>
              <a:bodyPr wrap="square" lIns="91425" tIns="91425" rIns="91425" bIns="91425" anchor="ctr" anchorCtr="0">
                <a:noAutofit/>
              </a:bodyPr>
              <a:lstStyle/>
              <a:p>
                <a:pPr lvl="0">
                  <a:spcBef>
                    <a:spcPts val="0"/>
                  </a:spcBef>
                  <a:buNone/>
                </a:pPr>
                <a:endParaRPr sz="2489"/>
              </a:p>
            </p:txBody>
          </p:sp>
          <p:sp>
            <p:nvSpPr>
              <p:cNvPr id="475" name="Shape 1835">
                <a:extLst>
                  <a:ext uri="{FF2B5EF4-FFF2-40B4-BE49-F238E27FC236}">
                    <a16:creationId xmlns:a16="http://schemas.microsoft.com/office/drawing/2014/main" id="{84E342E4-4A08-452B-B067-DE8FCFA2F73A}"/>
                  </a:ext>
                </a:extLst>
              </p:cNvPr>
              <p:cNvSpPr/>
              <p:nvPr/>
            </p:nvSpPr>
            <p:spPr>
              <a:xfrm>
                <a:off x="6210875" y="3248325"/>
                <a:ext cx="121400" cy="121400"/>
              </a:xfrm>
              <a:custGeom>
                <a:avLst/>
                <a:gdLst/>
                <a:ahLst/>
                <a:cxnLst/>
                <a:rect l="0" t="0" r="0" b="0"/>
                <a:pathLst>
                  <a:path w="4856" h="4856" extrusionOk="0">
                    <a:moveTo>
                      <a:pt x="1" y="1"/>
                    </a:moveTo>
                    <a:lnTo>
                      <a:pt x="1" y="4856"/>
                    </a:lnTo>
                    <a:lnTo>
                      <a:pt x="4856" y="4856"/>
                    </a:lnTo>
                    <a:lnTo>
                      <a:pt x="4856" y="1"/>
                    </a:lnTo>
                    <a:close/>
                  </a:path>
                </a:pathLst>
              </a:custGeom>
              <a:grpFill/>
              <a:ln>
                <a:noFill/>
              </a:ln>
            </p:spPr>
            <p:txBody>
              <a:bodyPr wrap="square" lIns="91425" tIns="91425" rIns="91425" bIns="91425" anchor="ctr" anchorCtr="0">
                <a:noAutofit/>
              </a:bodyPr>
              <a:lstStyle/>
              <a:p>
                <a:pPr lvl="0">
                  <a:spcBef>
                    <a:spcPts val="0"/>
                  </a:spcBef>
                  <a:buNone/>
                </a:pPr>
                <a:endParaRPr sz="2489"/>
              </a:p>
            </p:txBody>
          </p:sp>
        </p:grpSp>
      </p:grpSp>
      <p:sp>
        <p:nvSpPr>
          <p:cNvPr id="217" name="Zástupný objekt pre číslo snímky 2">
            <a:extLst>
              <a:ext uri="{FF2B5EF4-FFF2-40B4-BE49-F238E27FC236}">
                <a16:creationId xmlns:a16="http://schemas.microsoft.com/office/drawing/2014/main" id="{5D5CCCCD-4CF5-446D-91A8-6CABDB605D74}"/>
              </a:ext>
            </a:extLst>
          </p:cNvPr>
          <p:cNvSpPr>
            <a:spLocks noGrp="1"/>
          </p:cNvSpPr>
          <p:nvPr>
            <p:ph type="sldNum" idx="4"/>
          </p:nvPr>
        </p:nvSpPr>
        <p:spPr>
          <a:xfrm>
            <a:off x="8496000" y="6378000"/>
            <a:ext cx="624000" cy="480000"/>
          </a:xfrm>
          <a:prstGeom prst="rect">
            <a:avLst/>
          </a:prstGeom>
        </p:spPr>
        <p:txBody>
          <a:bodyPr anchor="ctr" anchorCtr="0">
            <a:noAutofit/>
          </a:bodyPr>
          <a:lstStyle>
            <a:lvl1pPr algn="r">
              <a:lnSpc>
                <a:spcPct val="95000"/>
              </a:lnSpc>
              <a:defRPr sz="2100">
                <a:solidFill>
                  <a:srgbClr val="006699"/>
                </a:solidFill>
                <a:latin typeface="Cambria" panose="02040503050406030204" pitchFamily="18" charset="0"/>
              </a:defRPr>
            </a:lvl1pPr>
          </a:lstStyle>
          <a:p>
            <a:fld id="{00000000-1234-1234-1234-123412341234}" type="slidenum">
              <a:rPr lang="sk-SK" b="1" smtClean="0"/>
              <a:pPr/>
              <a:t>‹#›</a:t>
            </a:fld>
            <a:endParaRPr lang="sk-SK" b="1" dirty="0"/>
          </a:p>
        </p:txBody>
      </p:sp>
      <p:sp>
        <p:nvSpPr>
          <p:cNvPr id="218" name="Zástupný objekt pre pätu 4">
            <a:extLst>
              <a:ext uri="{FF2B5EF4-FFF2-40B4-BE49-F238E27FC236}">
                <a16:creationId xmlns:a16="http://schemas.microsoft.com/office/drawing/2014/main" id="{B9FFF155-577E-492E-81FB-5B713045E2A5}"/>
              </a:ext>
            </a:extLst>
          </p:cNvPr>
          <p:cNvSpPr>
            <a:spLocks noGrp="1"/>
          </p:cNvSpPr>
          <p:nvPr>
            <p:ph type="ftr" sz="quarter" idx="3"/>
          </p:nvPr>
        </p:nvSpPr>
        <p:spPr>
          <a:xfrm>
            <a:off x="480000" y="6379200"/>
            <a:ext cx="5040000" cy="480000"/>
          </a:xfrm>
          <a:prstGeom prst="rect">
            <a:avLst/>
          </a:prstGeom>
        </p:spPr>
        <p:txBody>
          <a:bodyPr anchor="ctr" anchorCtr="0"/>
          <a:lstStyle>
            <a:lvl1pPr marL="0">
              <a:lnSpc>
                <a:spcPct val="95000"/>
              </a:lnSpc>
              <a:defRPr sz="1100">
                <a:solidFill>
                  <a:schemeClr val="tx1">
                    <a:lumMod val="50000"/>
                    <a:lumOff val="50000"/>
                  </a:schemeClr>
                </a:solidFill>
                <a:latin typeface="Cambria" panose="02040503050406030204" pitchFamily="18" charset="0"/>
              </a:defRPr>
            </a:lvl1pPr>
          </a:lstStyle>
          <a:p>
            <a:r>
              <a:rPr lang="sk-SK" b="1" dirty="0"/>
              <a:t>Profesijne orientovaný bakalár  </a:t>
            </a:r>
            <a:r>
              <a:rPr lang="sk-SK" b="1" dirty="0">
                <a:solidFill>
                  <a:srgbClr val="006699"/>
                </a:solidFill>
              </a:rPr>
              <a:t>|</a:t>
            </a:r>
            <a:r>
              <a:rPr lang="sk-SK" b="1" dirty="0"/>
              <a:t>  Mário Lelovský  </a:t>
            </a:r>
            <a:r>
              <a:rPr lang="sk-SK" b="1" dirty="0">
                <a:solidFill>
                  <a:srgbClr val="006699"/>
                </a:solidFill>
              </a:rPr>
              <a:t>|</a:t>
            </a:r>
            <a:r>
              <a:rPr lang="sk-SK" b="1" dirty="0"/>
              <a:t>  IT Asociácia Slovenska </a:t>
            </a:r>
            <a:r>
              <a:rPr lang="sk-SK" dirty="0"/>
              <a:t>Medzinárodný kongres ITAPA 2017  </a:t>
            </a:r>
            <a:r>
              <a:rPr lang="sk-SK" b="1" dirty="0">
                <a:solidFill>
                  <a:srgbClr val="006699"/>
                </a:solidFill>
              </a:rPr>
              <a:t>|</a:t>
            </a:r>
            <a:r>
              <a:rPr lang="sk-SK" dirty="0"/>
              <a:t>  Bratislava 15. 11. 2017</a:t>
            </a:r>
          </a:p>
        </p:txBody>
      </p:sp>
      <p:pic>
        <p:nvPicPr>
          <p:cNvPr id="220" name="Obrázok 219">
            <a:extLst>
              <a:ext uri="{FF2B5EF4-FFF2-40B4-BE49-F238E27FC236}">
                <a16:creationId xmlns:a16="http://schemas.microsoft.com/office/drawing/2014/main" id="{498B3457-204F-4EC5-97E6-E090A224A8B6}"/>
              </a:ext>
            </a:extLst>
          </p:cNvPr>
          <p:cNvPicPr>
            <a:picLocks noChangeAspect="1"/>
          </p:cNvPicPr>
          <p:nvPr userDrawn="1"/>
        </p:nvPicPr>
        <p:blipFill>
          <a:blip r:embed="rId2"/>
          <a:stretch>
            <a:fillRect/>
          </a:stretch>
        </p:blipFill>
        <p:spPr>
          <a:xfrm>
            <a:off x="9360000" y="6426000"/>
            <a:ext cx="1425973" cy="360000"/>
          </a:xfrm>
          <a:prstGeom prst="rect">
            <a:avLst/>
          </a:prstGeom>
        </p:spPr>
      </p:pic>
    </p:spTree>
    <p:extLst>
      <p:ext uri="{BB962C8B-B14F-4D97-AF65-F5344CB8AC3E}">
        <p14:creationId xmlns:p14="http://schemas.microsoft.com/office/powerpoint/2010/main" val="1570321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reserve="1">
  <p:cSld name="Subtitle">
    <p:bg>
      <p:bgPr>
        <a:solidFill>
          <a:srgbClr val="FFFFFF"/>
        </a:solidFill>
        <a:effectLst/>
      </p:bgPr>
    </p:bg>
    <p:spTree>
      <p:nvGrpSpPr>
        <p:cNvPr id="1" name=""/>
        <p:cNvGrpSpPr/>
        <p:nvPr/>
      </p:nvGrpSpPr>
      <p:grpSpPr>
        <a:xfrm>
          <a:off x="0" y="0"/>
          <a:ext cx="0" cy="0"/>
          <a:chOff x="0" y="0"/>
          <a:chExt cx="0" cy="0"/>
        </a:xfrm>
      </p:grpSpPr>
      <p:sp>
        <p:nvSpPr>
          <p:cNvPr id="1050" name="Shape 1050"/>
          <p:cNvSpPr>
            <a:spLocks noGrp="1"/>
          </p:cNvSpPr>
          <p:nvPr>
            <p:ph type="title" hasCustomPrompt="1"/>
          </p:nvPr>
        </p:nvSpPr>
        <p:spPr>
          <a:xfrm>
            <a:off x="2640000" y="1920000"/>
            <a:ext cx="6240000" cy="1008000"/>
          </a:xfrm>
          <a:prstGeom prst="rect">
            <a:avLst/>
          </a:prstGeom>
        </p:spPr>
        <p:txBody>
          <a:bodyPr>
            <a:noAutofit/>
          </a:bodyPr>
          <a:lstStyle>
            <a:lvl1pPr>
              <a:defRPr sz="4667"/>
            </a:lvl1pPr>
          </a:lstStyle>
          <a:p>
            <a:r>
              <a:t>Text názvu</a:t>
            </a:r>
          </a:p>
        </p:txBody>
      </p:sp>
      <p:sp>
        <p:nvSpPr>
          <p:cNvPr id="1051" name="Shape 1051"/>
          <p:cNvSpPr>
            <a:spLocks noGrp="1"/>
          </p:cNvSpPr>
          <p:nvPr>
            <p:ph type="body" sz="quarter" idx="1" hasCustomPrompt="1"/>
          </p:nvPr>
        </p:nvSpPr>
        <p:spPr>
          <a:xfrm>
            <a:off x="2640000" y="3024001"/>
            <a:ext cx="6240000" cy="1046404"/>
          </a:xfrm>
          <a:prstGeom prst="rect">
            <a:avLst/>
          </a:prstGeom>
        </p:spPr>
        <p:txBody>
          <a:bodyPr/>
          <a:lstStyle>
            <a:lvl1pPr marL="0" indent="0">
              <a:buFontTx/>
              <a:buNone/>
              <a:defRPr sz="3333" b="1" i="0">
                <a:solidFill>
                  <a:srgbClr val="595959"/>
                </a:solidFill>
              </a:defRPr>
            </a:lvl1pPr>
            <a:lvl2pPr>
              <a:defRPr sz="2667" b="1" i="0">
                <a:solidFill>
                  <a:srgbClr val="595959"/>
                </a:solidFill>
              </a:defRPr>
            </a:lvl2pPr>
            <a:lvl3pPr>
              <a:defRPr sz="2667" b="1" i="0">
                <a:solidFill>
                  <a:srgbClr val="595959"/>
                </a:solidFill>
              </a:defRPr>
            </a:lvl3pPr>
            <a:lvl4pPr>
              <a:defRPr sz="2667" b="1" i="0">
                <a:solidFill>
                  <a:srgbClr val="595959"/>
                </a:solidFill>
              </a:defRPr>
            </a:lvl4pPr>
            <a:lvl5pPr>
              <a:defRPr sz="2667" b="1" i="0">
                <a:solidFill>
                  <a:srgbClr val="595959"/>
                </a:solidFill>
              </a:defRPr>
            </a:lvl5pPr>
          </a:lstStyle>
          <a:p>
            <a:r>
              <a:rPr dirty="0"/>
              <a:t>Text úrovne 1</a:t>
            </a:r>
          </a:p>
        </p:txBody>
      </p:sp>
      <p:grpSp>
        <p:nvGrpSpPr>
          <p:cNvPr id="1132" name="Group 1132"/>
          <p:cNvGrpSpPr/>
          <p:nvPr userDrawn="1"/>
        </p:nvGrpSpPr>
        <p:grpSpPr>
          <a:xfrm>
            <a:off x="11607185" y="38261"/>
            <a:ext cx="546819" cy="6781745"/>
            <a:chOff x="0" y="0"/>
            <a:chExt cx="410112" cy="5086307"/>
          </a:xfrm>
        </p:grpSpPr>
        <p:sp>
          <p:nvSpPr>
            <p:cNvPr id="1052" name="Shape 1052"/>
            <p:cNvSpPr/>
            <p:nvPr/>
          </p:nvSpPr>
          <p:spPr>
            <a:xfrm rot="10800000">
              <a:off x="292266" y="4968463"/>
              <a:ext cx="117846"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53" name="Shape 1053"/>
            <p:cNvSpPr/>
            <p:nvPr/>
          </p:nvSpPr>
          <p:spPr>
            <a:xfrm rot="10800000">
              <a:off x="292266" y="4822318"/>
              <a:ext cx="117846" cy="117870"/>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54" name="Shape 1054"/>
            <p:cNvSpPr/>
            <p:nvPr/>
          </p:nvSpPr>
          <p:spPr>
            <a:xfrm rot="10800000">
              <a:off x="292266" y="4676196"/>
              <a:ext cx="117846"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55" name="Shape 1055"/>
            <p:cNvSpPr/>
            <p:nvPr/>
          </p:nvSpPr>
          <p:spPr>
            <a:xfrm rot="10800000">
              <a:off x="292266" y="4530076"/>
              <a:ext cx="117846"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56" name="Shape 1056"/>
            <p:cNvSpPr/>
            <p:nvPr/>
          </p:nvSpPr>
          <p:spPr>
            <a:xfrm rot="10800000">
              <a:off x="292266" y="4383931"/>
              <a:ext cx="117846"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57" name="Shape 1057"/>
            <p:cNvSpPr/>
            <p:nvPr/>
          </p:nvSpPr>
          <p:spPr>
            <a:xfrm rot="10800000">
              <a:off x="292266" y="4237811"/>
              <a:ext cx="117846"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58" name="Shape 1058"/>
            <p:cNvSpPr/>
            <p:nvPr/>
          </p:nvSpPr>
          <p:spPr>
            <a:xfrm rot="10800000">
              <a:off x="292266" y="4091666"/>
              <a:ext cx="117846"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59" name="Shape 1059"/>
            <p:cNvSpPr/>
            <p:nvPr/>
          </p:nvSpPr>
          <p:spPr>
            <a:xfrm rot="10800000">
              <a:off x="292266" y="3945546"/>
              <a:ext cx="117846"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60" name="Shape 1060"/>
            <p:cNvSpPr/>
            <p:nvPr/>
          </p:nvSpPr>
          <p:spPr>
            <a:xfrm rot="10800000">
              <a:off x="292266" y="3799401"/>
              <a:ext cx="117846" cy="117870"/>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61" name="Shape 1061"/>
            <p:cNvSpPr/>
            <p:nvPr/>
          </p:nvSpPr>
          <p:spPr>
            <a:xfrm rot="10800000">
              <a:off x="292266" y="3653281"/>
              <a:ext cx="117846" cy="117845"/>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62" name="Shape 1062"/>
            <p:cNvSpPr/>
            <p:nvPr/>
          </p:nvSpPr>
          <p:spPr>
            <a:xfrm rot="10800000">
              <a:off x="292266" y="3507136"/>
              <a:ext cx="117846" cy="117870"/>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63" name="Shape 1063"/>
            <p:cNvSpPr/>
            <p:nvPr/>
          </p:nvSpPr>
          <p:spPr>
            <a:xfrm rot="10800000">
              <a:off x="292266" y="3361015"/>
              <a:ext cx="117846"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64" name="Shape 1064"/>
            <p:cNvSpPr/>
            <p:nvPr/>
          </p:nvSpPr>
          <p:spPr>
            <a:xfrm rot="10800000">
              <a:off x="292266" y="3214895"/>
              <a:ext cx="117846"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65" name="Shape 1065"/>
            <p:cNvSpPr/>
            <p:nvPr/>
          </p:nvSpPr>
          <p:spPr>
            <a:xfrm rot="10800000">
              <a:off x="292266" y="3068750"/>
              <a:ext cx="117846"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66" name="Shape 1066"/>
            <p:cNvSpPr/>
            <p:nvPr/>
          </p:nvSpPr>
          <p:spPr>
            <a:xfrm rot="10800000">
              <a:off x="292266" y="2922630"/>
              <a:ext cx="117846"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67" name="Shape 1067"/>
            <p:cNvSpPr/>
            <p:nvPr/>
          </p:nvSpPr>
          <p:spPr>
            <a:xfrm rot="10800000">
              <a:off x="292266" y="2776485"/>
              <a:ext cx="117846"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68" name="Shape 1068"/>
            <p:cNvSpPr/>
            <p:nvPr/>
          </p:nvSpPr>
          <p:spPr>
            <a:xfrm rot="10800000">
              <a:off x="292266" y="2630365"/>
              <a:ext cx="117846"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69" name="Shape 1069"/>
            <p:cNvSpPr/>
            <p:nvPr/>
          </p:nvSpPr>
          <p:spPr>
            <a:xfrm rot="10800000">
              <a:off x="292266" y="2484219"/>
              <a:ext cx="117846" cy="117870"/>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70" name="Shape 1070"/>
            <p:cNvSpPr/>
            <p:nvPr/>
          </p:nvSpPr>
          <p:spPr>
            <a:xfrm rot="10800000">
              <a:off x="292266" y="2338097"/>
              <a:ext cx="117846"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71" name="Shape 1071"/>
            <p:cNvSpPr/>
            <p:nvPr/>
          </p:nvSpPr>
          <p:spPr>
            <a:xfrm rot="10800000">
              <a:off x="292266" y="2191977"/>
              <a:ext cx="117846"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72" name="Shape 1072"/>
            <p:cNvSpPr/>
            <p:nvPr/>
          </p:nvSpPr>
          <p:spPr>
            <a:xfrm rot="10800000">
              <a:off x="292266" y="2045832"/>
              <a:ext cx="117846"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73" name="Shape 1073"/>
            <p:cNvSpPr/>
            <p:nvPr/>
          </p:nvSpPr>
          <p:spPr>
            <a:xfrm rot="10800000">
              <a:off x="292266" y="1899712"/>
              <a:ext cx="117846"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74" name="Shape 1074"/>
            <p:cNvSpPr/>
            <p:nvPr/>
          </p:nvSpPr>
          <p:spPr>
            <a:xfrm rot="10800000">
              <a:off x="292266" y="1753567"/>
              <a:ext cx="117846"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75" name="Shape 1075"/>
            <p:cNvSpPr/>
            <p:nvPr/>
          </p:nvSpPr>
          <p:spPr>
            <a:xfrm rot="10800000">
              <a:off x="292266" y="1607447"/>
              <a:ext cx="117846"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76" name="Shape 1076"/>
            <p:cNvSpPr/>
            <p:nvPr/>
          </p:nvSpPr>
          <p:spPr>
            <a:xfrm rot="10800000">
              <a:off x="292266" y="1461302"/>
              <a:ext cx="117846" cy="117870"/>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77" name="Shape 1077"/>
            <p:cNvSpPr/>
            <p:nvPr/>
          </p:nvSpPr>
          <p:spPr>
            <a:xfrm rot="10800000">
              <a:off x="292266" y="1315182"/>
              <a:ext cx="117846"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78" name="Shape 1078"/>
            <p:cNvSpPr/>
            <p:nvPr/>
          </p:nvSpPr>
          <p:spPr>
            <a:xfrm rot="10800000">
              <a:off x="292266" y="1169037"/>
              <a:ext cx="117846" cy="117870"/>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79" name="Shape 1079"/>
            <p:cNvSpPr/>
            <p:nvPr/>
          </p:nvSpPr>
          <p:spPr>
            <a:xfrm rot="10800000">
              <a:off x="292266" y="1022916"/>
              <a:ext cx="117846"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80" name="Shape 1080"/>
            <p:cNvSpPr/>
            <p:nvPr/>
          </p:nvSpPr>
          <p:spPr>
            <a:xfrm rot="10800000">
              <a:off x="292266" y="876796"/>
              <a:ext cx="117846"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81" name="Shape 1081"/>
            <p:cNvSpPr/>
            <p:nvPr/>
          </p:nvSpPr>
          <p:spPr>
            <a:xfrm rot="10800000">
              <a:off x="292266" y="730651"/>
              <a:ext cx="117846"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82" name="Shape 1082"/>
            <p:cNvSpPr/>
            <p:nvPr/>
          </p:nvSpPr>
          <p:spPr>
            <a:xfrm rot="10800000">
              <a:off x="292266" y="584531"/>
              <a:ext cx="117846"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83" name="Shape 1083"/>
            <p:cNvSpPr/>
            <p:nvPr/>
          </p:nvSpPr>
          <p:spPr>
            <a:xfrm rot="10800000">
              <a:off x="292266" y="438386"/>
              <a:ext cx="117846"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84" name="Shape 1084"/>
            <p:cNvSpPr/>
            <p:nvPr/>
          </p:nvSpPr>
          <p:spPr>
            <a:xfrm rot="10800000">
              <a:off x="292266" y="292266"/>
              <a:ext cx="117846"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85" name="Shape 1085"/>
            <p:cNvSpPr/>
            <p:nvPr/>
          </p:nvSpPr>
          <p:spPr>
            <a:xfrm rot="10800000">
              <a:off x="292266" y="146121"/>
              <a:ext cx="117846" cy="117870"/>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86" name="Shape 1086"/>
            <p:cNvSpPr/>
            <p:nvPr/>
          </p:nvSpPr>
          <p:spPr>
            <a:xfrm rot="10800000">
              <a:off x="292266" y="0"/>
              <a:ext cx="117846"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87" name="Shape 1087"/>
            <p:cNvSpPr/>
            <p:nvPr/>
          </p:nvSpPr>
          <p:spPr>
            <a:xfrm rot="10800000">
              <a:off x="146122" y="4822318"/>
              <a:ext cx="117870" cy="117870"/>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88" name="Shape 1088"/>
            <p:cNvSpPr/>
            <p:nvPr/>
          </p:nvSpPr>
          <p:spPr>
            <a:xfrm rot="10800000">
              <a:off x="146122" y="4676196"/>
              <a:ext cx="117870"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89" name="Shape 1089"/>
            <p:cNvSpPr/>
            <p:nvPr/>
          </p:nvSpPr>
          <p:spPr>
            <a:xfrm rot="10800000">
              <a:off x="146122" y="4383931"/>
              <a:ext cx="117870"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90" name="Shape 1090"/>
            <p:cNvSpPr/>
            <p:nvPr/>
          </p:nvSpPr>
          <p:spPr>
            <a:xfrm rot="10800000">
              <a:off x="146122" y="4091666"/>
              <a:ext cx="117870"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91" name="Shape 1091"/>
            <p:cNvSpPr/>
            <p:nvPr/>
          </p:nvSpPr>
          <p:spPr>
            <a:xfrm rot="10800000">
              <a:off x="146122" y="3945546"/>
              <a:ext cx="117870"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92" name="Shape 1092"/>
            <p:cNvSpPr/>
            <p:nvPr/>
          </p:nvSpPr>
          <p:spPr>
            <a:xfrm rot="10800000">
              <a:off x="146122" y="3507136"/>
              <a:ext cx="117870" cy="117870"/>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93" name="Shape 1093"/>
            <p:cNvSpPr/>
            <p:nvPr/>
          </p:nvSpPr>
          <p:spPr>
            <a:xfrm rot="10800000">
              <a:off x="146122" y="3361015"/>
              <a:ext cx="117870"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94" name="Shape 1094"/>
            <p:cNvSpPr/>
            <p:nvPr/>
          </p:nvSpPr>
          <p:spPr>
            <a:xfrm rot="10800000">
              <a:off x="146122" y="3068750"/>
              <a:ext cx="117870"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95" name="Shape 1095"/>
            <p:cNvSpPr/>
            <p:nvPr/>
          </p:nvSpPr>
          <p:spPr>
            <a:xfrm rot="10800000">
              <a:off x="146122" y="2922630"/>
              <a:ext cx="117870"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96" name="Shape 1096"/>
            <p:cNvSpPr/>
            <p:nvPr/>
          </p:nvSpPr>
          <p:spPr>
            <a:xfrm rot="10800000">
              <a:off x="146122" y="2776485"/>
              <a:ext cx="117870"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97" name="Shape 1097"/>
            <p:cNvSpPr/>
            <p:nvPr/>
          </p:nvSpPr>
          <p:spPr>
            <a:xfrm rot="10800000">
              <a:off x="146122" y="2484219"/>
              <a:ext cx="117870" cy="117870"/>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98" name="Shape 1098"/>
            <p:cNvSpPr/>
            <p:nvPr/>
          </p:nvSpPr>
          <p:spPr>
            <a:xfrm rot="10800000">
              <a:off x="146122" y="2338097"/>
              <a:ext cx="117870"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099" name="Shape 1099"/>
            <p:cNvSpPr/>
            <p:nvPr/>
          </p:nvSpPr>
          <p:spPr>
            <a:xfrm rot="10800000">
              <a:off x="146122" y="2191977"/>
              <a:ext cx="117870"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100" name="Shape 1100"/>
            <p:cNvSpPr/>
            <p:nvPr/>
          </p:nvSpPr>
          <p:spPr>
            <a:xfrm rot="10800000">
              <a:off x="146122" y="1753567"/>
              <a:ext cx="117870"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101" name="Shape 1101"/>
            <p:cNvSpPr/>
            <p:nvPr/>
          </p:nvSpPr>
          <p:spPr>
            <a:xfrm rot="10800000">
              <a:off x="146122" y="1607447"/>
              <a:ext cx="117870"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102" name="Shape 1102"/>
            <p:cNvSpPr/>
            <p:nvPr/>
          </p:nvSpPr>
          <p:spPr>
            <a:xfrm rot="10800000">
              <a:off x="146122" y="1461302"/>
              <a:ext cx="117870" cy="117870"/>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103" name="Shape 1103"/>
            <p:cNvSpPr/>
            <p:nvPr/>
          </p:nvSpPr>
          <p:spPr>
            <a:xfrm rot="10800000">
              <a:off x="146122" y="1169037"/>
              <a:ext cx="117870" cy="117870"/>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104" name="Shape 1104"/>
            <p:cNvSpPr/>
            <p:nvPr/>
          </p:nvSpPr>
          <p:spPr>
            <a:xfrm rot="10800000">
              <a:off x="146122" y="1022916"/>
              <a:ext cx="117870"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105" name="Shape 1105"/>
            <p:cNvSpPr/>
            <p:nvPr/>
          </p:nvSpPr>
          <p:spPr>
            <a:xfrm rot="10800000">
              <a:off x="146122" y="876796"/>
              <a:ext cx="117870"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106" name="Shape 1106"/>
            <p:cNvSpPr/>
            <p:nvPr/>
          </p:nvSpPr>
          <p:spPr>
            <a:xfrm rot="10800000">
              <a:off x="146122" y="730651"/>
              <a:ext cx="117870"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107" name="Shape 1107"/>
            <p:cNvSpPr/>
            <p:nvPr/>
          </p:nvSpPr>
          <p:spPr>
            <a:xfrm rot="10800000">
              <a:off x="146122" y="438386"/>
              <a:ext cx="117870"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108" name="Shape 1108"/>
            <p:cNvSpPr/>
            <p:nvPr/>
          </p:nvSpPr>
          <p:spPr>
            <a:xfrm rot="10800000">
              <a:off x="146122" y="292266"/>
              <a:ext cx="117870"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109" name="Shape 1109"/>
            <p:cNvSpPr/>
            <p:nvPr/>
          </p:nvSpPr>
          <p:spPr>
            <a:xfrm rot="10800000">
              <a:off x="146122" y="0"/>
              <a:ext cx="117870"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110" name="Shape 1110"/>
            <p:cNvSpPr/>
            <p:nvPr/>
          </p:nvSpPr>
          <p:spPr>
            <a:xfrm rot="10800000">
              <a:off x="-1" y="4968463"/>
              <a:ext cx="117846"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111" name="Shape 1111"/>
            <p:cNvSpPr/>
            <p:nvPr/>
          </p:nvSpPr>
          <p:spPr>
            <a:xfrm rot="10800000">
              <a:off x="-1" y="4676196"/>
              <a:ext cx="117846"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112" name="Shape 1112"/>
            <p:cNvSpPr/>
            <p:nvPr/>
          </p:nvSpPr>
          <p:spPr>
            <a:xfrm rot="10800000">
              <a:off x="-1" y="4237811"/>
              <a:ext cx="117846"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113" name="Shape 1113"/>
            <p:cNvSpPr/>
            <p:nvPr/>
          </p:nvSpPr>
          <p:spPr>
            <a:xfrm rot="10800000">
              <a:off x="-1" y="4091666"/>
              <a:ext cx="117846"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114" name="Shape 1114"/>
            <p:cNvSpPr/>
            <p:nvPr/>
          </p:nvSpPr>
          <p:spPr>
            <a:xfrm rot="10800000">
              <a:off x="-1" y="3799401"/>
              <a:ext cx="117846" cy="117870"/>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115" name="Shape 1115"/>
            <p:cNvSpPr/>
            <p:nvPr/>
          </p:nvSpPr>
          <p:spPr>
            <a:xfrm rot="10800000">
              <a:off x="-1" y="3653281"/>
              <a:ext cx="117846" cy="117845"/>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116" name="Shape 1116"/>
            <p:cNvSpPr/>
            <p:nvPr/>
          </p:nvSpPr>
          <p:spPr>
            <a:xfrm rot="10800000">
              <a:off x="-1" y="3068750"/>
              <a:ext cx="117846"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117" name="Shape 1117"/>
            <p:cNvSpPr/>
            <p:nvPr/>
          </p:nvSpPr>
          <p:spPr>
            <a:xfrm rot="10800000">
              <a:off x="-1" y="2922630"/>
              <a:ext cx="117846"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118" name="Shape 1118"/>
            <p:cNvSpPr/>
            <p:nvPr/>
          </p:nvSpPr>
          <p:spPr>
            <a:xfrm rot="10800000">
              <a:off x="-1" y="2776485"/>
              <a:ext cx="117846"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119" name="Shape 1119"/>
            <p:cNvSpPr/>
            <p:nvPr/>
          </p:nvSpPr>
          <p:spPr>
            <a:xfrm rot="10800000">
              <a:off x="-1" y="2630365"/>
              <a:ext cx="117846"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120" name="Shape 1120"/>
            <p:cNvSpPr/>
            <p:nvPr/>
          </p:nvSpPr>
          <p:spPr>
            <a:xfrm rot="10800000">
              <a:off x="-1" y="2338097"/>
              <a:ext cx="117846"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121" name="Shape 1121"/>
            <p:cNvSpPr/>
            <p:nvPr/>
          </p:nvSpPr>
          <p:spPr>
            <a:xfrm rot="10800000">
              <a:off x="-1" y="2045832"/>
              <a:ext cx="117846"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122" name="Shape 1122"/>
            <p:cNvSpPr/>
            <p:nvPr/>
          </p:nvSpPr>
          <p:spPr>
            <a:xfrm rot="10800000">
              <a:off x="-1" y="1899712"/>
              <a:ext cx="117846"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123" name="Shape 1123"/>
            <p:cNvSpPr/>
            <p:nvPr/>
          </p:nvSpPr>
          <p:spPr>
            <a:xfrm rot="10800000">
              <a:off x="-1" y="1607447"/>
              <a:ext cx="117846"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124" name="Shape 1124"/>
            <p:cNvSpPr/>
            <p:nvPr/>
          </p:nvSpPr>
          <p:spPr>
            <a:xfrm rot="10800000">
              <a:off x="-1" y="1461302"/>
              <a:ext cx="117846" cy="117870"/>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125" name="Shape 1125"/>
            <p:cNvSpPr/>
            <p:nvPr/>
          </p:nvSpPr>
          <p:spPr>
            <a:xfrm rot="10800000">
              <a:off x="-1" y="1315182"/>
              <a:ext cx="117846"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126" name="Shape 1126"/>
            <p:cNvSpPr/>
            <p:nvPr/>
          </p:nvSpPr>
          <p:spPr>
            <a:xfrm rot="10800000">
              <a:off x="-1" y="1169037"/>
              <a:ext cx="117846" cy="117870"/>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127" name="Shape 1127"/>
            <p:cNvSpPr/>
            <p:nvPr/>
          </p:nvSpPr>
          <p:spPr>
            <a:xfrm rot="10800000">
              <a:off x="-1" y="730651"/>
              <a:ext cx="117846"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128" name="Shape 1128"/>
            <p:cNvSpPr/>
            <p:nvPr/>
          </p:nvSpPr>
          <p:spPr>
            <a:xfrm rot="10800000">
              <a:off x="-1" y="584531"/>
              <a:ext cx="117846"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129" name="Shape 1129"/>
            <p:cNvSpPr/>
            <p:nvPr/>
          </p:nvSpPr>
          <p:spPr>
            <a:xfrm rot="10800000">
              <a:off x="-1" y="292266"/>
              <a:ext cx="117846"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130" name="Shape 1130"/>
            <p:cNvSpPr/>
            <p:nvPr/>
          </p:nvSpPr>
          <p:spPr>
            <a:xfrm rot="10800000">
              <a:off x="-1" y="146121"/>
              <a:ext cx="117846" cy="117870"/>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sp>
          <p:nvSpPr>
            <p:cNvPr id="1131" name="Shape 1131"/>
            <p:cNvSpPr/>
            <p:nvPr/>
          </p:nvSpPr>
          <p:spPr>
            <a:xfrm rot="10800000">
              <a:off x="-1" y="0"/>
              <a:ext cx="117846" cy="117846"/>
            </a:xfrm>
            <a:prstGeom prst="rect">
              <a:avLst/>
            </a:prstGeom>
            <a:solidFill>
              <a:srgbClr val="006699"/>
            </a:solidFill>
            <a:ln w="12700" cap="flat">
              <a:noFill/>
              <a:miter lim="400000"/>
            </a:ln>
            <a:effectLst/>
          </p:spPr>
          <p:txBody>
            <a:bodyPr wrap="square" lIns="45718" tIns="45718" rIns="45718" bIns="45718" numCol="1" anchor="ctr">
              <a:noAutofit/>
            </a:bodyPr>
            <a:lstStyle/>
            <a:p>
              <a:endParaRPr sz="2489"/>
            </a:p>
          </p:txBody>
        </p:sp>
      </p:grpSp>
      <p:grpSp>
        <p:nvGrpSpPr>
          <p:cNvPr id="1252" name="Group 1252"/>
          <p:cNvGrpSpPr/>
          <p:nvPr userDrawn="1"/>
        </p:nvGrpSpPr>
        <p:grpSpPr>
          <a:xfrm>
            <a:off x="8879408" y="38261"/>
            <a:ext cx="3079768" cy="6781745"/>
            <a:chOff x="0" y="0"/>
            <a:chExt cx="2309824" cy="5086307"/>
          </a:xfrm>
          <a:solidFill>
            <a:srgbClr val="A5E1FF"/>
          </a:solidFill>
        </p:grpSpPr>
        <p:sp>
          <p:nvSpPr>
            <p:cNvPr id="1133" name="Shape 1133"/>
            <p:cNvSpPr/>
            <p:nvPr/>
          </p:nvSpPr>
          <p:spPr>
            <a:xfrm rot="10800000">
              <a:off x="2191954" y="4968463"/>
              <a:ext cx="117870"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34" name="Shape 1134"/>
            <p:cNvSpPr/>
            <p:nvPr/>
          </p:nvSpPr>
          <p:spPr>
            <a:xfrm rot="10800000">
              <a:off x="2191954" y="4530076"/>
              <a:ext cx="117870"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35" name="Shape 1135"/>
            <p:cNvSpPr/>
            <p:nvPr/>
          </p:nvSpPr>
          <p:spPr>
            <a:xfrm rot="10800000">
              <a:off x="2191954" y="4237811"/>
              <a:ext cx="117870"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36" name="Shape 1136"/>
            <p:cNvSpPr/>
            <p:nvPr/>
          </p:nvSpPr>
          <p:spPr>
            <a:xfrm rot="10800000">
              <a:off x="2191954" y="3799401"/>
              <a:ext cx="117870"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37" name="Shape 1137"/>
            <p:cNvSpPr/>
            <p:nvPr/>
          </p:nvSpPr>
          <p:spPr>
            <a:xfrm rot="10800000">
              <a:off x="2191954" y="3653281"/>
              <a:ext cx="117870" cy="117845"/>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38" name="Shape 1138"/>
            <p:cNvSpPr/>
            <p:nvPr/>
          </p:nvSpPr>
          <p:spPr>
            <a:xfrm rot="10800000">
              <a:off x="2191954" y="3214895"/>
              <a:ext cx="117870"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39" name="Shape 1139"/>
            <p:cNvSpPr/>
            <p:nvPr/>
          </p:nvSpPr>
          <p:spPr>
            <a:xfrm rot="10800000">
              <a:off x="2191954" y="2630365"/>
              <a:ext cx="117870"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40" name="Shape 1140"/>
            <p:cNvSpPr/>
            <p:nvPr/>
          </p:nvSpPr>
          <p:spPr>
            <a:xfrm rot="10800000">
              <a:off x="2191954" y="2045832"/>
              <a:ext cx="117870"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41" name="Shape 1141"/>
            <p:cNvSpPr/>
            <p:nvPr/>
          </p:nvSpPr>
          <p:spPr>
            <a:xfrm rot="10800000">
              <a:off x="2191954" y="1899712"/>
              <a:ext cx="117870"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42" name="Shape 1142"/>
            <p:cNvSpPr/>
            <p:nvPr/>
          </p:nvSpPr>
          <p:spPr>
            <a:xfrm rot="10800000">
              <a:off x="2191954" y="1315182"/>
              <a:ext cx="117870"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43" name="Shape 1143"/>
            <p:cNvSpPr/>
            <p:nvPr/>
          </p:nvSpPr>
          <p:spPr>
            <a:xfrm rot="10800000">
              <a:off x="2191954" y="584531"/>
              <a:ext cx="117870"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44" name="Shape 1144"/>
            <p:cNvSpPr/>
            <p:nvPr/>
          </p:nvSpPr>
          <p:spPr>
            <a:xfrm rot="10800000">
              <a:off x="2191954" y="146121"/>
              <a:ext cx="117870"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45" name="Shape 1145"/>
            <p:cNvSpPr/>
            <p:nvPr/>
          </p:nvSpPr>
          <p:spPr>
            <a:xfrm rot="10800000">
              <a:off x="2045833" y="4822318"/>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46" name="Shape 1146"/>
            <p:cNvSpPr/>
            <p:nvPr/>
          </p:nvSpPr>
          <p:spPr>
            <a:xfrm rot="10800000">
              <a:off x="2045833" y="4530076"/>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47" name="Shape 1147"/>
            <p:cNvSpPr/>
            <p:nvPr/>
          </p:nvSpPr>
          <p:spPr>
            <a:xfrm rot="10800000">
              <a:off x="2045833" y="438393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48" name="Shape 1148"/>
            <p:cNvSpPr/>
            <p:nvPr/>
          </p:nvSpPr>
          <p:spPr>
            <a:xfrm rot="10800000">
              <a:off x="2045833" y="3945546"/>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49" name="Shape 1149"/>
            <p:cNvSpPr/>
            <p:nvPr/>
          </p:nvSpPr>
          <p:spPr>
            <a:xfrm rot="10800000">
              <a:off x="2045833" y="3507136"/>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50" name="Shape 1150"/>
            <p:cNvSpPr/>
            <p:nvPr/>
          </p:nvSpPr>
          <p:spPr>
            <a:xfrm rot="10800000">
              <a:off x="2045833" y="3361015"/>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51" name="Shape 1151"/>
            <p:cNvSpPr/>
            <p:nvPr/>
          </p:nvSpPr>
          <p:spPr>
            <a:xfrm rot="10800000">
              <a:off x="2045833" y="3214895"/>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52" name="Shape 1152"/>
            <p:cNvSpPr/>
            <p:nvPr/>
          </p:nvSpPr>
          <p:spPr>
            <a:xfrm rot="10800000">
              <a:off x="2045833" y="2484219"/>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53" name="Shape 1153"/>
            <p:cNvSpPr/>
            <p:nvPr/>
          </p:nvSpPr>
          <p:spPr>
            <a:xfrm rot="10800000">
              <a:off x="2045833" y="2191977"/>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54" name="Shape 1154"/>
            <p:cNvSpPr/>
            <p:nvPr/>
          </p:nvSpPr>
          <p:spPr>
            <a:xfrm rot="10800000">
              <a:off x="2045833" y="1753567"/>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55" name="Shape 1155"/>
            <p:cNvSpPr/>
            <p:nvPr/>
          </p:nvSpPr>
          <p:spPr>
            <a:xfrm rot="10800000">
              <a:off x="2045833" y="1022916"/>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56" name="Shape 1156"/>
            <p:cNvSpPr/>
            <p:nvPr/>
          </p:nvSpPr>
          <p:spPr>
            <a:xfrm rot="10800000">
              <a:off x="2045833" y="876796"/>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57" name="Shape 1157"/>
            <p:cNvSpPr/>
            <p:nvPr/>
          </p:nvSpPr>
          <p:spPr>
            <a:xfrm rot="10800000">
              <a:off x="2045833" y="438386"/>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58" name="Shape 1158"/>
            <p:cNvSpPr/>
            <p:nvPr/>
          </p:nvSpPr>
          <p:spPr>
            <a:xfrm rot="10800000">
              <a:off x="1899713" y="4968463"/>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59" name="Shape 1159"/>
            <p:cNvSpPr/>
            <p:nvPr/>
          </p:nvSpPr>
          <p:spPr>
            <a:xfrm rot="10800000">
              <a:off x="1899713" y="4676196"/>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60" name="Shape 1160"/>
            <p:cNvSpPr/>
            <p:nvPr/>
          </p:nvSpPr>
          <p:spPr>
            <a:xfrm rot="10800000">
              <a:off x="1899713" y="423781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61" name="Shape 1161"/>
            <p:cNvSpPr/>
            <p:nvPr/>
          </p:nvSpPr>
          <p:spPr>
            <a:xfrm rot="10800000">
              <a:off x="1899713" y="4091666"/>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62" name="Shape 1162"/>
            <p:cNvSpPr/>
            <p:nvPr/>
          </p:nvSpPr>
          <p:spPr>
            <a:xfrm rot="10800000">
              <a:off x="1899713" y="3799401"/>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63" name="Shape 1163"/>
            <p:cNvSpPr/>
            <p:nvPr/>
          </p:nvSpPr>
          <p:spPr>
            <a:xfrm rot="10800000">
              <a:off x="1899713" y="3653281"/>
              <a:ext cx="117846" cy="117845"/>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64" name="Shape 1164"/>
            <p:cNvSpPr/>
            <p:nvPr/>
          </p:nvSpPr>
          <p:spPr>
            <a:xfrm rot="10800000">
              <a:off x="1899713" y="3068750"/>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65" name="Shape 1165"/>
            <p:cNvSpPr/>
            <p:nvPr/>
          </p:nvSpPr>
          <p:spPr>
            <a:xfrm rot="10800000">
              <a:off x="1899713" y="2922630"/>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66" name="Shape 1166"/>
            <p:cNvSpPr/>
            <p:nvPr/>
          </p:nvSpPr>
          <p:spPr>
            <a:xfrm rot="10800000">
              <a:off x="1899713" y="2630365"/>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67" name="Shape 1167"/>
            <p:cNvSpPr/>
            <p:nvPr/>
          </p:nvSpPr>
          <p:spPr>
            <a:xfrm rot="10800000">
              <a:off x="1899713" y="2484219"/>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68" name="Shape 1168"/>
            <p:cNvSpPr/>
            <p:nvPr/>
          </p:nvSpPr>
          <p:spPr>
            <a:xfrm rot="10800000">
              <a:off x="1899713" y="2191977"/>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69" name="Shape 1169"/>
            <p:cNvSpPr/>
            <p:nvPr/>
          </p:nvSpPr>
          <p:spPr>
            <a:xfrm rot="10800000">
              <a:off x="1899713" y="2045832"/>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70" name="Shape 1170"/>
            <p:cNvSpPr/>
            <p:nvPr/>
          </p:nvSpPr>
          <p:spPr>
            <a:xfrm rot="10800000">
              <a:off x="1899713" y="1899712"/>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71" name="Shape 1171"/>
            <p:cNvSpPr/>
            <p:nvPr/>
          </p:nvSpPr>
          <p:spPr>
            <a:xfrm rot="10800000">
              <a:off x="1899713" y="1753567"/>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72" name="Shape 1172"/>
            <p:cNvSpPr/>
            <p:nvPr/>
          </p:nvSpPr>
          <p:spPr>
            <a:xfrm rot="10800000">
              <a:off x="1899713" y="1315182"/>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73" name="Shape 1173"/>
            <p:cNvSpPr/>
            <p:nvPr/>
          </p:nvSpPr>
          <p:spPr>
            <a:xfrm rot="10800000">
              <a:off x="1899713" y="1169037"/>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74" name="Shape 1174"/>
            <p:cNvSpPr/>
            <p:nvPr/>
          </p:nvSpPr>
          <p:spPr>
            <a:xfrm rot="10800000">
              <a:off x="1899713" y="1022916"/>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75" name="Shape 1175"/>
            <p:cNvSpPr/>
            <p:nvPr/>
          </p:nvSpPr>
          <p:spPr>
            <a:xfrm rot="10800000">
              <a:off x="1899713" y="73065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76" name="Shape 1176"/>
            <p:cNvSpPr/>
            <p:nvPr/>
          </p:nvSpPr>
          <p:spPr>
            <a:xfrm rot="10800000">
              <a:off x="1899713" y="438386"/>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77" name="Shape 1177"/>
            <p:cNvSpPr/>
            <p:nvPr/>
          </p:nvSpPr>
          <p:spPr>
            <a:xfrm rot="10800000">
              <a:off x="1899713" y="0"/>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78" name="Shape 1178"/>
            <p:cNvSpPr/>
            <p:nvPr/>
          </p:nvSpPr>
          <p:spPr>
            <a:xfrm rot="10800000">
              <a:off x="1753568" y="4968463"/>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79" name="Shape 1179"/>
            <p:cNvSpPr/>
            <p:nvPr/>
          </p:nvSpPr>
          <p:spPr>
            <a:xfrm rot="10800000">
              <a:off x="1753568" y="4676196"/>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80" name="Shape 1180"/>
            <p:cNvSpPr/>
            <p:nvPr/>
          </p:nvSpPr>
          <p:spPr>
            <a:xfrm rot="10800000">
              <a:off x="1753568" y="4530076"/>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81" name="Shape 1181"/>
            <p:cNvSpPr/>
            <p:nvPr/>
          </p:nvSpPr>
          <p:spPr>
            <a:xfrm rot="10800000">
              <a:off x="1753568" y="438393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82" name="Shape 1182"/>
            <p:cNvSpPr/>
            <p:nvPr/>
          </p:nvSpPr>
          <p:spPr>
            <a:xfrm rot="10800000">
              <a:off x="1753568" y="423781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83" name="Shape 1183"/>
            <p:cNvSpPr/>
            <p:nvPr/>
          </p:nvSpPr>
          <p:spPr>
            <a:xfrm rot="10800000">
              <a:off x="1753568" y="4091666"/>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84" name="Shape 1184"/>
            <p:cNvSpPr/>
            <p:nvPr/>
          </p:nvSpPr>
          <p:spPr>
            <a:xfrm rot="10800000">
              <a:off x="1753568" y="3945546"/>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85" name="Shape 1185"/>
            <p:cNvSpPr/>
            <p:nvPr/>
          </p:nvSpPr>
          <p:spPr>
            <a:xfrm rot="10800000">
              <a:off x="1753568" y="3799401"/>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86" name="Shape 1186"/>
            <p:cNvSpPr/>
            <p:nvPr/>
          </p:nvSpPr>
          <p:spPr>
            <a:xfrm rot="10800000">
              <a:off x="1753568" y="3653281"/>
              <a:ext cx="117846" cy="117845"/>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87" name="Shape 1187"/>
            <p:cNvSpPr/>
            <p:nvPr/>
          </p:nvSpPr>
          <p:spPr>
            <a:xfrm rot="10800000">
              <a:off x="1753568" y="3507136"/>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88" name="Shape 1188"/>
            <p:cNvSpPr/>
            <p:nvPr/>
          </p:nvSpPr>
          <p:spPr>
            <a:xfrm rot="10800000">
              <a:off x="1753568" y="3361015"/>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89" name="Shape 1189"/>
            <p:cNvSpPr/>
            <p:nvPr/>
          </p:nvSpPr>
          <p:spPr>
            <a:xfrm rot="10800000">
              <a:off x="1753568" y="3214895"/>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90" name="Shape 1190"/>
            <p:cNvSpPr/>
            <p:nvPr/>
          </p:nvSpPr>
          <p:spPr>
            <a:xfrm rot="10800000">
              <a:off x="1753568" y="3068750"/>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91" name="Shape 1191"/>
            <p:cNvSpPr/>
            <p:nvPr/>
          </p:nvSpPr>
          <p:spPr>
            <a:xfrm rot="10800000">
              <a:off x="1753568" y="2776485"/>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92" name="Shape 1192"/>
            <p:cNvSpPr/>
            <p:nvPr/>
          </p:nvSpPr>
          <p:spPr>
            <a:xfrm rot="10800000">
              <a:off x="1753568" y="2630365"/>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93" name="Shape 1193"/>
            <p:cNvSpPr/>
            <p:nvPr/>
          </p:nvSpPr>
          <p:spPr>
            <a:xfrm rot="10800000">
              <a:off x="1753568" y="2338097"/>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94" name="Shape 1194"/>
            <p:cNvSpPr/>
            <p:nvPr/>
          </p:nvSpPr>
          <p:spPr>
            <a:xfrm rot="10800000">
              <a:off x="1753568" y="2191977"/>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95" name="Shape 1195"/>
            <p:cNvSpPr/>
            <p:nvPr/>
          </p:nvSpPr>
          <p:spPr>
            <a:xfrm rot="10800000">
              <a:off x="1753568" y="2045832"/>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96" name="Shape 1196"/>
            <p:cNvSpPr/>
            <p:nvPr/>
          </p:nvSpPr>
          <p:spPr>
            <a:xfrm rot="10800000">
              <a:off x="1753568" y="1899712"/>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97" name="Shape 1197"/>
            <p:cNvSpPr/>
            <p:nvPr/>
          </p:nvSpPr>
          <p:spPr>
            <a:xfrm rot="10800000">
              <a:off x="1753568" y="1753567"/>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98" name="Shape 1198"/>
            <p:cNvSpPr/>
            <p:nvPr/>
          </p:nvSpPr>
          <p:spPr>
            <a:xfrm rot="10800000">
              <a:off x="1753568" y="1607447"/>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199" name="Shape 1199"/>
            <p:cNvSpPr/>
            <p:nvPr/>
          </p:nvSpPr>
          <p:spPr>
            <a:xfrm rot="10800000">
              <a:off x="1753568" y="1461302"/>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00" name="Shape 1200"/>
            <p:cNvSpPr/>
            <p:nvPr/>
          </p:nvSpPr>
          <p:spPr>
            <a:xfrm rot="10800000">
              <a:off x="1753568" y="1315182"/>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01" name="Shape 1201"/>
            <p:cNvSpPr/>
            <p:nvPr/>
          </p:nvSpPr>
          <p:spPr>
            <a:xfrm rot="10800000">
              <a:off x="1753568" y="1022916"/>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02" name="Shape 1202"/>
            <p:cNvSpPr/>
            <p:nvPr/>
          </p:nvSpPr>
          <p:spPr>
            <a:xfrm rot="10800000">
              <a:off x="1753568" y="876796"/>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03" name="Shape 1203"/>
            <p:cNvSpPr/>
            <p:nvPr/>
          </p:nvSpPr>
          <p:spPr>
            <a:xfrm rot="10800000">
              <a:off x="1753568" y="73065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04" name="Shape 1204"/>
            <p:cNvSpPr/>
            <p:nvPr/>
          </p:nvSpPr>
          <p:spPr>
            <a:xfrm rot="10800000">
              <a:off x="1753568" y="58453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05" name="Shape 1205"/>
            <p:cNvSpPr/>
            <p:nvPr/>
          </p:nvSpPr>
          <p:spPr>
            <a:xfrm rot="10800000">
              <a:off x="1753568" y="438386"/>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06" name="Shape 1206"/>
            <p:cNvSpPr/>
            <p:nvPr/>
          </p:nvSpPr>
          <p:spPr>
            <a:xfrm rot="10800000">
              <a:off x="1753568" y="292266"/>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07" name="Shape 1207"/>
            <p:cNvSpPr/>
            <p:nvPr/>
          </p:nvSpPr>
          <p:spPr>
            <a:xfrm rot="10800000">
              <a:off x="1753568" y="146121"/>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08" name="Shape 1208"/>
            <p:cNvSpPr/>
            <p:nvPr/>
          </p:nvSpPr>
          <p:spPr>
            <a:xfrm rot="10800000">
              <a:off x="1753568" y="0"/>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09" name="Shape 1209"/>
            <p:cNvSpPr/>
            <p:nvPr/>
          </p:nvSpPr>
          <p:spPr>
            <a:xfrm rot="10800000">
              <a:off x="1607448" y="4968463"/>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10" name="Shape 1210"/>
            <p:cNvSpPr/>
            <p:nvPr/>
          </p:nvSpPr>
          <p:spPr>
            <a:xfrm rot="10800000">
              <a:off x="1607448" y="438393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11" name="Shape 1211"/>
            <p:cNvSpPr/>
            <p:nvPr/>
          </p:nvSpPr>
          <p:spPr>
            <a:xfrm rot="10800000">
              <a:off x="1607448" y="423781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12" name="Shape 1212"/>
            <p:cNvSpPr/>
            <p:nvPr/>
          </p:nvSpPr>
          <p:spPr>
            <a:xfrm rot="10800000">
              <a:off x="1607448" y="3799401"/>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13" name="Shape 1213"/>
            <p:cNvSpPr/>
            <p:nvPr/>
          </p:nvSpPr>
          <p:spPr>
            <a:xfrm rot="10800000">
              <a:off x="1607448" y="3507136"/>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14" name="Shape 1214"/>
            <p:cNvSpPr/>
            <p:nvPr/>
          </p:nvSpPr>
          <p:spPr>
            <a:xfrm rot="10800000">
              <a:off x="1607448" y="3068750"/>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15" name="Shape 1215"/>
            <p:cNvSpPr/>
            <p:nvPr/>
          </p:nvSpPr>
          <p:spPr>
            <a:xfrm rot="10800000">
              <a:off x="1607448" y="2776485"/>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16" name="Shape 1216"/>
            <p:cNvSpPr/>
            <p:nvPr/>
          </p:nvSpPr>
          <p:spPr>
            <a:xfrm rot="10800000">
              <a:off x="1607448" y="2484219"/>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17" name="Shape 1217"/>
            <p:cNvSpPr/>
            <p:nvPr/>
          </p:nvSpPr>
          <p:spPr>
            <a:xfrm rot="10800000">
              <a:off x="1607448" y="2338097"/>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18" name="Shape 1218"/>
            <p:cNvSpPr/>
            <p:nvPr/>
          </p:nvSpPr>
          <p:spPr>
            <a:xfrm rot="10800000">
              <a:off x="1607448" y="2045832"/>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19" name="Shape 1219"/>
            <p:cNvSpPr/>
            <p:nvPr/>
          </p:nvSpPr>
          <p:spPr>
            <a:xfrm rot="10800000">
              <a:off x="1607448" y="1899712"/>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20" name="Shape 1220"/>
            <p:cNvSpPr/>
            <p:nvPr/>
          </p:nvSpPr>
          <p:spPr>
            <a:xfrm rot="10800000">
              <a:off x="1607448" y="1607447"/>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21" name="Shape 1221"/>
            <p:cNvSpPr/>
            <p:nvPr/>
          </p:nvSpPr>
          <p:spPr>
            <a:xfrm rot="10800000">
              <a:off x="1607448" y="1461302"/>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22" name="Shape 1222"/>
            <p:cNvSpPr/>
            <p:nvPr/>
          </p:nvSpPr>
          <p:spPr>
            <a:xfrm rot="10800000">
              <a:off x="1607448" y="1169037"/>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23" name="Shape 1223"/>
            <p:cNvSpPr/>
            <p:nvPr/>
          </p:nvSpPr>
          <p:spPr>
            <a:xfrm rot="10800000">
              <a:off x="1607448" y="1022916"/>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24" name="Shape 1224"/>
            <p:cNvSpPr/>
            <p:nvPr/>
          </p:nvSpPr>
          <p:spPr>
            <a:xfrm rot="10800000">
              <a:off x="1607448" y="876796"/>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25" name="Shape 1225"/>
            <p:cNvSpPr/>
            <p:nvPr/>
          </p:nvSpPr>
          <p:spPr>
            <a:xfrm rot="10800000">
              <a:off x="1607448" y="73065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26" name="Shape 1226"/>
            <p:cNvSpPr/>
            <p:nvPr/>
          </p:nvSpPr>
          <p:spPr>
            <a:xfrm rot="10800000">
              <a:off x="1607448" y="438386"/>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27" name="Shape 1227"/>
            <p:cNvSpPr/>
            <p:nvPr/>
          </p:nvSpPr>
          <p:spPr>
            <a:xfrm rot="10800000">
              <a:off x="1607448" y="146121"/>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28" name="Shape 1228"/>
            <p:cNvSpPr/>
            <p:nvPr/>
          </p:nvSpPr>
          <p:spPr>
            <a:xfrm rot="10800000">
              <a:off x="1461303" y="4968463"/>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29" name="Shape 1229"/>
            <p:cNvSpPr/>
            <p:nvPr/>
          </p:nvSpPr>
          <p:spPr>
            <a:xfrm rot="10800000">
              <a:off x="1461303" y="438393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30" name="Shape 1230"/>
            <p:cNvSpPr/>
            <p:nvPr/>
          </p:nvSpPr>
          <p:spPr>
            <a:xfrm rot="10800000">
              <a:off x="1461303" y="4091666"/>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31" name="Shape 1231"/>
            <p:cNvSpPr/>
            <p:nvPr/>
          </p:nvSpPr>
          <p:spPr>
            <a:xfrm rot="10800000">
              <a:off x="1461303" y="3799401"/>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32" name="Shape 1232"/>
            <p:cNvSpPr/>
            <p:nvPr/>
          </p:nvSpPr>
          <p:spPr>
            <a:xfrm rot="10800000">
              <a:off x="1461303" y="3361015"/>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33" name="Shape 1233"/>
            <p:cNvSpPr/>
            <p:nvPr/>
          </p:nvSpPr>
          <p:spPr>
            <a:xfrm rot="10800000">
              <a:off x="1461303" y="2776485"/>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34" name="Shape 1234"/>
            <p:cNvSpPr/>
            <p:nvPr/>
          </p:nvSpPr>
          <p:spPr>
            <a:xfrm rot="10800000">
              <a:off x="1461303" y="2630365"/>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35" name="Shape 1235"/>
            <p:cNvSpPr/>
            <p:nvPr/>
          </p:nvSpPr>
          <p:spPr>
            <a:xfrm rot="10800000">
              <a:off x="1461303" y="1607447"/>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36" name="Shape 1236"/>
            <p:cNvSpPr/>
            <p:nvPr/>
          </p:nvSpPr>
          <p:spPr>
            <a:xfrm rot="10800000">
              <a:off x="1461303" y="1169037"/>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37" name="Shape 1237"/>
            <p:cNvSpPr/>
            <p:nvPr/>
          </p:nvSpPr>
          <p:spPr>
            <a:xfrm rot="10800000">
              <a:off x="1461303" y="438386"/>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38" name="Shape 1238"/>
            <p:cNvSpPr/>
            <p:nvPr/>
          </p:nvSpPr>
          <p:spPr>
            <a:xfrm rot="10800000">
              <a:off x="1461303" y="0"/>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39" name="Shape 1239"/>
            <p:cNvSpPr/>
            <p:nvPr/>
          </p:nvSpPr>
          <p:spPr>
            <a:xfrm rot="10800000">
              <a:off x="1315183" y="4822318"/>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40" name="Shape 1240"/>
            <p:cNvSpPr/>
            <p:nvPr/>
          </p:nvSpPr>
          <p:spPr>
            <a:xfrm rot="10800000">
              <a:off x="1315183" y="438393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41" name="Shape 1241"/>
            <p:cNvSpPr/>
            <p:nvPr/>
          </p:nvSpPr>
          <p:spPr>
            <a:xfrm rot="10800000">
              <a:off x="1315183" y="1899712"/>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42" name="Shape 1242"/>
            <p:cNvSpPr/>
            <p:nvPr/>
          </p:nvSpPr>
          <p:spPr>
            <a:xfrm rot="10800000">
              <a:off x="1315183" y="73065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43" name="Shape 1243"/>
            <p:cNvSpPr/>
            <p:nvPr/>
          </p:nvSpPr>
          <p:spPr>
            <a:xfrm rot="10800000">
              <a:off x="1315183" y="146121"/>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44" name="Shape 1244"/>
            <p:cNvSpPr/>
            <p:nvPr/>
          </p:nvSpPr>
          <p:spPr>
            <a:xfrm rot="10800000">
              <a:off x="1169038" y="4530076"/>
              <a:ext cx="117870"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45" name="Shape 1245"/>
            <p:cNvSpPr/>
            <p:nvPr/>
          </p:nvSpPr>
          <p:spPr>
            <a:xfrm rot="10800000">
              <a:off x="1169038" y="3361015"/>
              <a:ext cx="117870"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46" name="Shape 1246"/>
            <p:cNvSpPr/>
            <p:nvPr/>
          </p:nvSpPr>
          <p:spPr>
            <a:xfrm rot="10800000">
              <a:off x="1169038" y="2484219"/>
              <a:ext cx="117870"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47" name="Shape 1247"/>
            <p:cNvSpPr/>
            <p:nvPr/>
          </p:nvSpPr>
          <p:spPr>
            <a:xfrm rot="10800000">
              <a:off x="1022915" y="292266"/>
              <a:ext cx="117847"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48" name="Shape 1248"/>
            <p:cNvSpPr/>
            <p:nvPr/>
          </p:nvSpPr>
          <p:spPr>
            <a:xfrm rot="10800000">
              <a:off x="876795" y="58453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49" name="Shape 1249"/>
            <p:cNvSpPr/>
            <p:nvPr/>
          </p:nvSpPr>
          <p:spPr>
            <a:xfrm rot="10800000">
              <a:off x="584530" y="2630365"/>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50" name="Shape 1250"/>
            <p:cNvSpPr/>
            <p:nvPr/>
          </p:nvSpPr>
          <p:spPr>
            <a:xfrm rot="10800000">
              <a:off x="584530" y="146121"/>
              <a:ext cx="117846" cy="117870"/>
            </a:xfrm>
            <a:prstGeom prst="rect">
              <a:avLst/>
            </a:prstGeom>
            <a:grpFill/>
            <a:ln w="12700" cap="flat">
              <a:noFill/>
              <a:miter lim="400000"/>
            </a:ln>
            <a:effectLst/>
          </p:spPr>
          <p:txBody>
            <a:bodyPr wrap="square" lIns="45718" tIns="45718" rIns="45718" bIns="45718" numCol="1" anchor="ctr">
              <a:noAutofit/>
            </a:bodyPr>
            <a:lstStyle/>
            <a:p>
              <a:endParaRPr sz="2489"/>
            </a:p>
          </p:txBody>
        </p:sp>
        <p:sp>
          <p:nvSpPr>
            <p:cNvPr id="1251" name="Shape 1251"/>
            <p:cNvSpPr/>
            <p:nvPr/>
          </p:nvSpPr>
          <p:spPr>
            <a:xfrm rot="10800000">
              <a:off x="-1" y="4237811"/>
              <a:ext cx="117846" cy="117846"/>
            </a:xfrm>
            <a:prstGeom prst="rect">
              <a:avLst/>
            </a:prstGeom>
            <a:grpFill/>
            <a:ln w="12700" cap="flat">
              <a:noFill/>
              <a:miter lim="400000"/>
            </a:ln>
            <a:effectLst/>
          </p:spPr>
          <p:txBody>
            <a:bodyPr wrap="square" lIns="45718" tIns="45718" rIns="45718" bIns="45718" numCol="1" anchor="ctr">
              <a:noAutofit/>
            </a:bodyPr>
            <a:lstStyle/>
            <a:p>
              <a:endParaRPr sz="2489"/>
            </a:p>
          </p:txBody>
        </p:sp>
      </p:grpSp>
      <p:grpSp>
        <p:nvGrpSpPr>
          <p:cNvPr id="1462" name="Group 1462"/>
          <p:cNvGrpSpPr/>
          <p:nvPr userDrawn="1"/>
        </p:nvGrpSpPr>
        <p:grpSpPr>
          <a:xfrm>
            <a:off x="8489725" y="38261"/>
            <a:ext cx="2690079" cy="6781745"/>
            <a:chOff x="0" y="0"/>
            <a:chExt cx="2017557" cy="5086307"/>
          </a:xfrm>
        </p:grpSpPr>
        <p:sp>
          <p:nvSpPr>
            <p:cNvPr id="1253" name="Shape 1253"/>
            <p:cNvSpPr/>
            <p:nvPr/>
          </p:nvSpPr>
          <p:spPr>
            <a:xfrm rot="10800000">
              <a:off x="1899714" y="3945546"/>
              <a:ext cx="117845"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54" name="Shape 1254"/>
            <p:cNvSpPr/>
            <p:nvPr/>
          </p:nvSpPr>
          <p:spPr>
            <a:xfrm rot="10800000">
              <a:off x="1899714" y="3653281"/>
              <a:ext cx="117845" cy="117845"/>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55" name="Shape 1255"/>
            <p:cNvSpPr/>
            <p:nvPr/>
          </p:nvSpPr>
          <p:spPr>
            <a:xfrm rot="10800000">
              <a:off x="1899714" y="2630365"/>
              <a:ext cx="117845"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56" name="Shape 1256"/>
            <p:cNvSpPr/>
            <p:nvPr/>
          </p:nvSpPr>
          <p:spPr>
            <a:xfrm rot="10800000">
              <a:off x="1899714" y="1315182"/>
              <a:ext cx="117845"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57" name="Shape 1257"/>
            <p:cNvSpPr/>
            <p:nvPr/>
          </p:nvSpPr>
          <p:spPr>
            <a:xfrm rot="10800000">
              <a:off x="1899714" y="584531"/>
              <a:ext cx="117845"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58" name="Shape 1258"/>
            <p:cNvSpPr/>
            <p:nvPr/>
          </p:nvSpPr>
          <p:spPr>
            <a:xfrm rot="10800000">
              <a:off x="1899714" y="292266"/>
              <a:ext cx="117845"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59" name="Shape 1259"/>
            <p:cNvSpPr/>
            <p:nvPr/>
          </p:nvSpPr>
          <p:spPr>
            <a:xfrm rot="10800000">
              <a:off x="1753568" y="4676196"/>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60" name="Shape 1260"/>
            <p:cNvSpPr/>
            <p:nvPr/>
          </p:nvSpPr>
          <p:spPr>
            <a:xfrm rot="10800000">
              <a:off x="1753568" y="3945546"/>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61" name="Shape 1261"/>
            <p:cNvSpPr/>
            <p:nvPr/>
          </p:nvSpPr>
          <p:spPr>
            <a:xfrm rot="10800000">
              <a:off x="1753568" y="2484219"/>
              <a:ext cx="117846"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62" name="Shape 1262"/>
            <p:cNvSpPr/>
            <p:nvPr/>
          </p:nvSpPr>
          <p:spPr>
            <a:xfrm rot="10800000">
              <a:off x="1753568" y="1899712"/>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63" name="Shape 1263"/>
            <p:cNvSpPr/>
            <p:nvPr/>
          </p:nvSpPr>
          <p:spPr>
            <a:xfrm rot="10800000">
              <a:off x="1753568" y="1753567"/>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64" name="Shape 1264"/>
            <p:cNvSpPr/>
            <p:nvPr/>
          </p:nvSpPr>
          <p:spPr>
            <a:xfrm rot="10800000">
              <a:off x="1753568" y="1022916"/>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65" name="Shape 1265"/>
            <p:cNvSpPr/>
            <p:nvPr/>
          </p:nvSpPr>
          <p:spPr>
            <a:xfrm rot="10800000">
              <a:off x="1753568" y="146121"/>
              <a:ext cx="117846"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66" name="Shape 1266"/>
            <p:cNvSpPr/>
            <p:nvPr/>
          </p:nvSpPr>
          <p:spPr>
            <a:xfrm rot="10800000">
              <a:off x="1607447" y="4968463"/>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67" name="Shape 1267"/>
            <p:cNvSpPr/>
            <p:nvPr/>
          </p:nvSpPr>
          <p:spPr>
            <a:xfrm rot="10800000">
              <a:off x="1607447" y="3799401"/>
              <a:ext cx="117846" cy="117870"/>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268" name="Shape 1268"/>
            <p:cNvSpPr/>
            <p:nvPr/>
          </p:nvSpPr>
          <p:spPr>
            <a:xfrm rot="10800000">
              <a:off x="1607447" y="3507136"/>
              <a:ext cx="117846" cy="117870"/>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269" name="Shape 1269"/>
            <p:cNvSpPr/>
            <p:nvPr/>
          </p:nvSpPr>
          <p:spPr>
            <a:xfrm rot="10800000">
              <a:off x="1607447" y="3361015"/>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70" name="Shape 1270"/>
            <p:cNvSpPr/>
            <p:nvPr/>
          </p:nvSpPr>
          <p:spPr>
            <a:xfrm rot="10800000">
              <a:off x="1607447" y="3214895"/>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71" name="Shape 1271"/>
            <p:cNvSpPr/>
            <p:nvPr/>
          </p:nvSpPr>
          <p:spPr>
            <a:xfrm rot="10800000">
              <a:off x="1607447" y="3068750"/>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72" name="Shape 1272"/>
            <p:cNvSpPr/>
            <p:nvPr/>
          </p:nvSpPr>
          <p:spPr>
            <a:xfrm rot="10800000">
              <a:off x="1607447" y="2922630"/>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73" name="Shape 1273"/>
            <p:cNvSpPr/>
            <p:nvPr/>
          </p:nvSpPr>
          <p:spPr>
            <a:xfrm rot="10800000">
              <a:off x="1607447" y="2776485"/>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274" name="Shape 1274"/>
            <p:cNvSpPr/>
            <p:nvPr/>
          </p:nvSpPr>
          <p:spPr>
            <a:xfrm rot="10800000">
              <a:off x="1607447" y="2630365"/>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275" name="Shape 1275"/>
            <p:cNvSpPr/>
            <p:nvPr/>
          </p:nvSpPr>
          <p:spPr>
            <a:xfrm rot="10800000">
              <a:off x="1607447" y="2484219"/>
              <a:ext cx="117846" cy="117870"/>
            </a:xfrm>
            <a:prstGeom prst="rect">
              <a:avLst/>
            </a:prstGeom>
            <a:solidFill>
              <a:schemeClr val="bg1">
                <a:lumMod val="85000"/>
              </a:schemeClr>
            </a:solidFill>
            <a:ln w="12700" cap="flat">
              <a:noFill/>
              <a:miter lim="400000"/>
            </a:ln>
            <a:effectLst/>
          </p:spPr>
          <p:txBody>
            <a:bodyPr wrap="square" lIns="45718" tIns="45718" rIns="45718" bIns="45718" numCol="1" anchor="ctr">
              <a:noAutofit/>
            </a:bodyPr>
            <a:lstStyle/>
            <a:p>
              <a:endParaRPr sz="2489"/>
            </a:p>
          </p:txBody>
        </p:sp>
        <p:sp>
          <p:nvSpPr>
            <p:cNvPr id="1276" name="Shape 1276"/>
            <p:cNvSpPr/>
            <p:nvPr/>
          </p:nvSpPr>
          <p:spPr>
            <a:xfrm rot="10800000">
              <a:off x="1607447" y="2338097"/>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77" name="Shape 1277"/>
            <p:cNvSpPr/>
            <p:nvPr/>
          </p:nvSpPr>
          <p:spPr>
            <a:xfrm rot="10800000">
              <a:off x="1607447" y="2191977"/>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78" name="Shape 1278"/>
            <p:cNvSpPr/>
            <p:nvPr/>
          </p:nvSpPr>
          <p:spPr>
            <a:xfrm rot="10800000">
              <a:off x="1607447" y="1461302"/>
              <a:ext cx="117846"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79" name="Shape 1279"/>
            <p:cNvSpPr/>
            <p:nvPr/>
          </p:nvSpPr>
          <p:spPr>
            <a:xfrm rot="10800000">
              <a:off x="1607447" y="1315182"/>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280" name="Shape 1280"/>
            <p:cNvSpPr/>
            <p:nvPr/>
          </p:nvSpPr>
          <p:spPr>
            <a:xfrm rot="10800000">
              <a:off x="1607447" y="1169037"/>
              <a:ext cx="117846" cy="117870"/>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281" name="Shape 1281"/>
            <p:cNvSpPr/>
            <p:nvPr/>
          </p:nvSpPr>
          <p:spPr>
            <a:xfrm rot="10800000">
              <a:off x="1607447" y="1022916"/>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82" name="Shape 1282"/>
            <p:cNvSpPr/>
            <p:nvPr/>
          </p:nvSpPr>
          <p:spPr>
            <a:xfrm rot="10800000">
              <a:off x="1607447" y="876796"/>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83" name="Shape 1283"/>
            <p:cNvSpPr/>
            <p:nvPr/>
          </p:nvSpPr>
          <p:spPr>
            <a:xfrm rot="10800000">
              <a:off x="1607447" y="584531"/>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84" name="Shape 1284"/>
            <p:cNvSpPr/>
            <p:nvPr/>
          </p:nvSpPr>
          <p:spPr>
            <a:xfrm rot="10800000">
              <a:off x="1607447" y="438386"/>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85" name="Shape 1285"/>
            <p:cNvSpPr/>
            <p:nvPr/>
          </p:nvSpPr>
          <p:spPr>
            <a:xfrm rot="10800000">
              <a:off x="1461303" y="4822318"/>
              <a:ext cx="117870"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86" name="Shape 1286"/>
            <p:cNvSpPr/>
            <p:nvPr/>
          </p:nvSpPr>
          <p:spPr>
            <a:xfrm rot="10800000">
              <a:off x="1461303" y="4091666"/>
              <a:ext cx="117870"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87" name="Shape 1287"/>
            <p:cNvSpPr/>
            <p:nvPr/>
          </p:nvSpPr>
          <p:spPr>
            <a:xfrm rot="10800000">
              <a:off x="1461303" y="3945546"/>
              <a:ext cx="117870"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88" name="Shape 1288"/>
            <p:cNvSpPr/>
            <p:nvPr/>
          </p:nvSpPr>
          <p:spPr>
            <a:xfrm rot="10800000">
              <a:off x="1461303" y="3799401"/>
              <a:ext cx="117870"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89" name="Shape 1289"/>
            <p:cNvSpPr/>
            <p:nvPr/>
          </p:nvSpPr>
          <p:spPr>
            <a:xfrm rot="10800000">
              <a:off x="1461303" y="3507136"/>
              <a:ext cx="117870"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90" name="Shape 1290"/>
            <p:cNvSpPr/>
            <p:nvPr/>
          </p:nvSpPr>
          <p:spPr>
            <a:xfrm rot="10800000">
              <a:off x="1461303" y="3214895"/>
              <a:ext cx="117870"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91" name="Shape 1291"/>
            <p:cNvSpPr/>
            <p:nvPr/>
          </p:nvSpPr>
          <p:spPr>
            <a:xfrm rot="10800000">
              <a:off x="1461303" y="2630365"/>
              <a:ext cx="117870"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92" name="Shape 1292"/>
            <p:cNvSpPr/>
            <p:nvPr/>
          </p:nvSpPr>
          <p:spPr>
            <a:xfrm rot="10800000">
              <a:off x="1461303" y="2338097"/>
              <a:ext cx="117870"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93" name="Shape 1293"/>
            <p:cNvSpPr/>
            <p:nvPr/>
          </p:nvSpPr>
          <p:spPr>
            <a:xfrm rot="10800000">
              <a:off x="1461303" y="2191977"/>
              <a:ext cx="117870"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294" name="Shape 1294"/>
            <p:cNvSpPr/>
            <p:nvPr/>
          </p:nvSpPr>
          <p:spPr>
            <a:xfrm rot="10800000">
              <a:off x="1461303" y="2045832"/>
              <a:ext cx="117870"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95" name="Shape 1295"/>
            <p:cNvSpPr/>
            <p:nvPr/>
          </p:nvSpPr>
          <p:spPr>
            <a:xfrm rot="10800000">
              <a:off x="1461303" y="1753567"/>
              <a:ext cx="117870"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96" name="Shape 1296"/>
            <p:cNvSpPr/>
            <p:nvPr/>
          </p:nvSpPr>
          <p:spPr>
            <a:xfrm rot="10800000">
              <a:off x="1461303" y="1607447"/>
              <a:ext cx="117870"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97" name="Shape 1297"/>
            <p:cNvSpPr/>
            <p:nvPr/>
          </p:nvSpPr>
          <p:spPr>
            <a:xfrm rot="10800000">
              <a:off x="1461303" y="1461302"/>
              <a:ext cx="117870"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98" name="Shape 1298"/>
            <p:cNvSpPr/>
            <p:nvPr/>
          </p:nvSpPr>
          <p:spPr>
            <a:xfrm rot="10800000">
              <a:off x="1461303" y="1315182"/>
              <a:ext cx="117870"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299" name="Shape 1299"/>
            <p:cNvSpPr/>
            <p:nvPr/>
          </p:nvSpPr>
          <p:spPr>
            <a:xfrm rot="10800000">
              <a:off x="1461303" y="1022916"/>
              <a:ext cx="117870"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00" name="Shape 1300"/>
            <p:cNvSpPr/>
            <p:nvPr/>
          </p:nvSpPr>
          <p:spPr>
            <a:xfrm rot="10800000">
              <a:off x="1461303" y="876796"/>
              <a:ext cx="117870"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01" name="Shape 1301"/>
            <p:cNvSpPr/>
            <p:nvPr/>
          </p:nvSpPr>
          <p:spPr>
            <a:xfrm rot="10800000">
              <a:off x="1461303" y="438386"/>
              <a:ext cx="117870"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02" name="Shape 1302"/>
            <p:cNvSpPr/>
            <p:nvPr/>
          </p:nvSpPr>
          <p:spPr>
            <a:xfrm rot="10800000">
              <a:off x="1461303" y="292266"/>
              <a:ext cx="117870"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03" name="Shape 1303"/>
            <p:cNvSpPr/>
            <p:nvPr/>
          </p:nvSpPr>
          <p:spPr>
            <a:xfrm rot="10800000">
              <a:off x="1461303" y="146121"/>
              <a:ext cx="117870"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04" name="Shape 1304"/>
            <p:cNvSpPr/>
            <p:nvPr/>
          </p:nvSpPr>
          <p:spPr>
            <a:xfrm rot="10800000">
              <a:off x="1315182" y="4968463"/>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05" name="Shape 1305"/>
            <p:cNvSpPr/>
            <p:nvPr/>
          </p:nvSpPr>
          <p:spPr>
            <a:xfrm rot="10800000">
              <a:off x="1315182" y="4530076"/>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06" name="Shape 1306"/>
            <p:cNvSpPr/>
            <p:nvPr/>
          </p:nvSpPr>
          <p:spPr>
            <a:xfrm rot="10800000">
              <a:off x="1315182" y="4383931"/>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07" name="Shape 1307"/>
            <p:cNvSpPr/>
            <p:nvPr/>
          </p:nvSpPr>
          <p:spPr>
            <a:xfrm rot="10800000">
              <a:off x="1315182" y="4091666"/>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08" name="Shape 1308"/>
            <p:cNvSpPr/>
            <p:nvPr/>
          </p:nvSpPr>
          <p:spPr>
            <a:xfrm rot="10800000">
              <a:off x="1315182" y="3945546"/>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09" name="Shape 1309"/>
            <p:cNvSpPr/>
            <p:nvPr/>
          </p:nvSpPr>
          <p:spPr>
            <a:xfrm rot="10800000">
              <a:off x="1315182" y="3653281"/>
              <a:ext cx="117846" cy="117845"/>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10" name="Shape 1310"/>
            <p:cNvSpPr/>
            <p:nvPr/>
          </p:nvSpPr>
          <p:spPr>
            <a:xfrm rot="10800000">
              <a:off x="1315182" y="3507136"/>
              <a:ext cx="117846" cy="117870"/>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11" name="Shape 1311"/>
            <p:cNvSpPr/>
            <p:nvPr/>
          </p:nvSpPr>
          <p:spPr>
            <a:xfrm rot="10800000">
              <a:off x="1315182" y="3361015"/>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12" name="Shape 1312"/>
            <p:cNvSpPr/>
            <p:nvPr/>
          </p:nvSpPr>
          <p:spPr>
            <a:xfrm rot="10800000">
              <a:off x="1315182" y="3214895"/>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13" name="Shape 1313"/>
            <p:cNvSpPr/>
            <p:nvPr/>
          </p:nvSpPr>
          <p:spPr>
            <a:xfrm rot="10800000">
              <a:off x="1315182" y="3068750"/>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14" name="Shape 1314"/>
            <p:cNvSpPr/>
            <p:nvPr/>
          </p:nvSpPr>
          <p:spPr>
            <a:xfrm rot="10800000">
              <a:off x="1315182" y="2922630"/>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15" name="Shape 1315"/>
            <p:cNvSpPr/>
            <p:nvPr/>
          </p:nvSpPr>
          <p:spPr>
            <a:xfrm rot="10800000">
              <a:off x="1315182" y="2776485"/>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16" name="Shape 1316"/>
            <p:cNvSpPr/>
            <p:nvPr/>
          </p:nvSpPr>
          <p:spPr>
            <a:xfrm rot="10800000">
              <a:off x="1315182" y="2484219"/>
              <a:ext cx="117846"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17" name="Shape 1317"/>
            <p:cNvSpPr/>
            <p:nvPr/>
          </p:nvSpPr>
          <p:spPr>
            <a:xfrm rot="10800000">
              <a:off x="1315182" y="2191977"/>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18" name="Shape 1318"/>
            <p:cNvSpPr/>
            <p:nvPr/>
          </p:nvSpPr>
          <p:spPr>
            <a:xfrm rot="10800000">
              <a:off x="1315182" y="2045832"/>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19" name="Shape 1319"/>
            <p:cNvSpPr/>
            <p:nvPr/>
          </p:nvSpPr>
          <p:spPr>
            <a:xfrm rot="10800000">
              <a:off x="1315182" y="1899712"/>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20" name="Shape 1320"/>
            <p:cNvSpPr/>
            <p:nvPr/>
          </p:nvSpPr>
          <p:spPr>
            <a:xfrm rot="10800000">
              <a:off x="1315182" y="1753567"/>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21" name="Shape 1321"/>
            <p:cNvSpPr/>
            <p:nvPr/>
          </p:nvSpPr>
          <p:spPr>
            <a:xfrm rot="10800000">
              <a:off x="1315182" y="1607447"/>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22" name="Shape 1322"/>
            <p:cNvSpPr/>
            <p:nvPr/>
          </p:nvSpPr>
          <p:spPr>
            <a:xfrm rot="10800000">
              <a:off x="1315182" y="1315182"/>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23" name="Shape 1323"/>
            <p:cNvSpPr/>
            <p:nvPr/>
          </p:nvSpPr>
          <p:spPr>
            <a:xfrm rot="10800000">
              <a:off x="1315182" y="1169037"/>
              <a:ext cx="117846"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24" name="Shape 1324"/>
            <p:cNvSpPr/>
            <p:nvPr/>
          </p:nvSpPr>
          <p:spPr>
            <a:xfrm rot="10800000">
              <a:off x="1315182" y="876796"/>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25" name="Shape 1325"/>
            <p:cNvSpPr/>
            <p:nvPr/>
          </p:nvSpPr>
          <p:spPr>
            <a:xfrm rot="10800000">
              <a:off x="1315182" y="730651"/>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26" name="Shape 1326"/>
            <p:cNvSpPr/>
            <p:nvPr/>
          </p:nvSpPr>
          <p:spPr>
            <a:xfrm rot="10800000">
              <a:off x="1315182" y="584531"/>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27" name="Shape 1327"/>
            <p:cNvSpPr/>
            <p:nvPr/>
          </p:nvSpPr>
          <p:spPr>
            <a:xfrm rot="10800000">
              <a:off x="1315182" y="146121"/>
              <a:ext cx="117846"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28" name="Shape 1328"/>
            <p:cNvSpPr/>
            <p:nvPr/>
          </p:nvSpPr>
          <p:spPr>
            <a:xfrm rot="10800000">
              <a:off x="1315182" y="0"/>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29" name="Shape 1329"/>
            <p:cNvSpPr/>
            <p:nvPr/>
          </p:nvSpPr>
          <p:spPr>
            <a:xfrm rot="10800000">
              <a:off x="1169062" y="4676196"/>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30" name="Shape 1330"/>
            <p:cNvSpPr/>
            <p:nvPr/>
          </p:nvSpPr>
          <p:spPr>
            <a:xfrm rot="10800000">
              <a:off x="1169062" y="4530076"/>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31" name="Shape 1331"/>
            <p:cNvSpPr/>
            <p:nvPr/>
          </p:nvSpPr>
          <p:spPr>
            <a:xfrm rot="10800000">
              <a:off x="1169062" y="4237811"/>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32" name="Shape 1332"/>
            <p:cNvSpPr/>
            <p:nvPr/>
          </p:nvSpPr>
          <p:spPr>
            <a:xfrm rot="10800000">
              <a:off x="1169062" y="3945546"/>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33" name="Shape 1333"/>
            <p:cNvSpPr/>
            <p:nvPr/>
          </p:nvSpPr>
          <p:spPr>
            <a:xfrm rot="10800000">
              <a:off x="1169062" y="3799401"/>
              <a:ext cx="117846"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34" name="Shape 1334"/>
            <p:cNvSpPr/>
            <p:nvPr/>
          </p:nvSpPr>
          <p:spPr>
            <a:xfrm rot="10800000">
              <a:off x="1169062" y="3653281"/>
              <a:ext cx="117846" cy="117845"/>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35" name="Shape 1335"/>
            <p:cNvSpPr/>
            <p:nvPr/>
          </p:nvSpPr>
          <p:spPr>
            <a:xfrm rot="10800000">
              <a:off x="1169062" y="3507136"/>
              <a:ext cx="117846"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36" name="Shape 1336"/>
            <p:cNvSpPr/>
            <p:nvPr/>
          </p:nvSpPr>
          <p:spPr>
            <a:xfrm rot="10800000">
              <a:off x="1169062" y="3068750"/>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37" name="Shape 1337"/>
            <p:cNvSpPr/>
            <p:nvPr/>
          </p:nvSpPr>
          <p:spPr>
            <a:xfrm rot="10800000">
              <a:off x="1169062" y="2922630"/>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38" name="Shape 1338"/>
            <p:cNvSpPr/>
            <p:nvPr/>
          </p:nvSpPr>
          <p:spPr>
            <a:xfrm rot="10800000">
              <a:off x="1169062" y="2776485"/>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39" name="Shape 1339"/>
            <p:cNvSpPr/>
            <p:nvPr/>
          </p:nvSpPr>
          <p:spPr>
            <a:xfrm rot="10800000">
              <a:off x="1169062" y="2630365"/>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40" name="Shape 1340"/>
            <p:cNvSpPr/>
            <p:nvPr/>
          </p:nvSpPr>
          <p:spPr>
            <a:xfrm rot="10800000">
              <a:off x="1169062" y="2484219"/>
              <a:ext cx="117846" cy="117870"/>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41" name="Shape 1341"/>
            <p:cNvSpPr/>
            <p:nvPr/>
          </p:nvSpPr>
          <p:spPr>
            <a:xfrm rot="10800000">
              <a:off x="1169062" y="2338097"/>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42" name="Shape 1342"/>
            <p:cNvSpPr/>
            <p:nvPr/>
          </p:nvSpPr>
          <p:spPr>
            <a:xfrm rot="10800000">
              <a:off x="1169062" y="2191977"/>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43" name="Shape 1343"/>
            <p:cNvSpPr/>
            <p:nvPr/>
          </p:nvSpPr>
          <p:spPr>
            <a:xfrm rot="10800000">
              <a:off x="1169062" y="2045832"/>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44" name="Shape 1344"/>
            <p:cNvSpPr/>
            <p:nvPr/>
          </p:nvSpPr>
          <p:spPr>
            <a:xfrm rot="10800000">
              <a:off x="1169062" y="1899712"/>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45" name="Shape 1345"/>
            <p:cNvSpPr/>
            <p:nvPr/>
          </p:nvSpPr>
          <p:spPr>
            <a:xfrm rot="10800000">
              <a:off x="1169062" y="1753567"/>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46" name="Shape 1346"/>
            <p:cNvSpPr/>
            <p:nvPr/>
          </p:nvSpPr>
          <p:spPr>
            <a:xfrm rot="10800000">
              <a:off x="1169062" y="1461302"/>
              <a:ext cx="117846"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47" name="Shape 1347"/>
            <p:cNvSpPr/>
            <p:nvPr/>
          </p:nvSpPr>
          <p:spPr>
            <a:xfrm rot="10800000">
              <a:off x="1169062" y="1169037"/>
              <a:ext cx="117846"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48" name="Shape 1348"/>
            <p:cNvSpPr/>
            <p:nvPr/>
          </p:nvSpPr>
          <p:spPr>
            <a:xfrm rot="10800000">
              <a:off x="1169062" y="1022916"/>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49" name="Shape 1349"/>
            <p:cNvSpPr/>
            <p:nvPr/>
          </p:nvSpPr>
          <p:spPr>
            <a:xfrm rot="10800000">
              <a:off x="1169062" y="876796"/>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50" name="Shape 1350"/>
            <p:cNvSpPr/>
            <p:nvPr/>
          </p:nvSpPr>
          <p:spPr>
            <a:xfrm rot="10800000">
              <a:off x="1169062" y="730651"/>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51" name="Shape 1351"/>
            <p:cNvSpPr/>
            <p:nvPr/>
          </p:nvSpPr>
          <p:spPr>
            <a:xfrm rot="10800000">
              <a:off x="1169062" y="438386"/>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52" name="Shape 1352"/>
            <p:cNvSpPr/>
            <p:nvPr/>
          </p:nvSpPr>
          <p:spPr>
            <a:xfrm rot="10800000">
              <a:off x="1169062" y="292266"/>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53" name="Shape 1353"/>
            <p:cNvSpPr/>
            <p:nvPr/>
          </p:nvSpPr>
          <p:spPr>
            <a:xfrm rot="10800000">
              <a:off x="1169062" y="146121"/>
              <a:ext cx="117846" cy="117870"/>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54" name="Shape 1354"/>
            <p:cNvSpPr/>
            <p:nvPr/>
          </p:nvSpPr>
          <p:spPr>
            <a:xfrm rot="10800000">
              <a:off x="1169062" y="0"/>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55" name="Shape 1355"/>
            <p:cNvSpPr/>
            <p:nvPr/>
          </p:nvSpPr>
          <p:spPr>
            <a:xfrm rot="10800000">
              <a:off x="1022917" y="4822318"/>
              <a:ext cx="117846"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56" name="Shape 1356"/>
            <p:cNvSpPr/>
            <p:nvPr/>
          </p:nvSpPr>
          <p:spPr>
            <a:xfrm rot="10800000">
              <a:off x="1022917" y="4530076"/>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57" name="Shape 1357"/>
            <p:cNvSpPr/>
            <p:nvPr/>
          </p:nvSpPr>
          <p:spPr>
            <a:xfrm rot="10800000">
              <a:off x="1022917" y="4383931"/>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58" name="Shape 1358"/>
            <p:cNvSpPr/>
            <p:nvPr/>
          </p:nvSpPr>
          <p:spPr>
            <a:xfrm rot="10800000">
              <a:off x="1022917" y="4237811"/>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59" name="Shape 1359"/>
            <p:cNvSpPr/>
            <p:nvPr/>
          </p:nvSpPr>
          <p:spPr>
            <a:xfrm rot="10800000">
              <a:off x="1022917" y="4091666"/>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60" name="Shape 1360"/>
            <p:cNvSpPr/>
            <p:nvPr/>
          </p:nvSpPr>
          <p:spPr>
            <a:xfrm rot="10800000">
              <a:off x="1022917" y="3799401"/>
              <a:ext cx="117846" cy="117870"/>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61" name="Shape 1361"/>
            <p:cNvSpPr/>
            <p:nvPr/>
          </p:nvSpPr>
          <p:spPr>
            <a:xfrm rot="10800000">
              <a:off x="1022917" y="3507136"/>
              <a:ext cx="117846"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62" name="Shape 1362"/>
            <p:cNvSpPr/>
            <p:nvPr/>
          </p:nvSpPr>
          <p:spPr>
            <a:xfrm rot="10800000">
              <a:off x="1022917" y="3361015"/>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63" name="Shape 1363"/>
            <p:cNvSpPr/>
            <p:nvPr/>
          </p:nvSpPr>
          <p:spPr>
            <a:xfrm rot="10800000">
              <a:off x="1022917" y="3214895"/>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64" name="Shape 1364"/>
            <p:cNvSpPr/>
            <p:nvPr/>
          </p:nvSpPr>
          <p:spPr>
            <a:xfrm rot="10800000">
              <a:off x="1022917" y="2922630"/>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65" name="Shape 1365"/>
            <p:cNvSpPr/>
            <p:nvPr/>
          </p:nvSpPr>
          <p:spPr>
            <a:xfrm rot="10800000">
              <a:off x="1022917" y="2776485"/>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66" name="Shape 1366"/>
            <p:cNvSpPr/>
            <p:nvPr/>
          </p:nvSpPr>
          <p:spPr>
            <a:xfrm rot="10800000">
              <a:off x="1022917" y="2630365"/>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67" name="Shape 1367"/>
            <p:cNvSpPr/>
            <p:nvPr/>
          </p:nvSpPr>
          <p:spPr>
            <a:xfrm rot="10800000">
              <a:off x="1022917" y="2484219"/>
              <a:ext cx="117846"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68" name="Shape 1368"/>
            <p:cNvSpPr/>
            <p:nvPr/>
          </p:nvSpPr>
          <p:spPr>
            <a:xfrm rot="10800000">
              <a:off x="1022917" y="2338097"/>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69" name="Shape 1369"/>
            <p:cNvSpPr/>
            <p:nvPr/>
          </p:nvSpPr>
          <p:spPr>
            <a:xfrm rot="10800000">
              <a:off x="1022917" y="2191977"/>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70" name="Shape 1370"/>
            <p:cNvSpPr/>
            <p:nvPr/>
          </p:nvSpPr>
          <p:spPr>
            <a:xfrm rot="10800000">
              <a:off x="1022917" y="2045832"/>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71" name="Shape 1371"/>
            <p:cNvSpPr/>
            <p:nvPr/>
          </p:nvSpPr>
          <p:spPr>
            <a:xfrm rot="10800000">
              <a:off x="1022917" y="1753567"/>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72" name="Shape 1372"/>
            <p:cNvSpPr/>
            <p:nvPr/>
          </p:nvSpPr>
          <p:spPr>
            <a:xfrm rot="10800000">
              <a:off x="1022917" y="1461302"/>
              <a:ext cx="117846" cy="117870"/>
            </a:xfrm>
            <a:prstGeom prst="rect">
              <a:avLst/>
            </a:prstGeom>
            <a:solidFill>
              <a:srgbClr val="A5E1FF"/>
            </a:solidFill>
            <a:ln w="12700" cap="flat">
              <a:noFill/>
              <a:miter lim="400000"/>
            </a:ln>
            <a:effectLst/>
          </p:spPr>
          <p:txBody>
            <a:bodyPr wrap="square" lIns="45718" tIns="45718" rIns="45718" bIns="45718" numCol="1" anchor="ctr">
              <a:noAutofit/>
            </a:bodyPr>
            <a:lstStyle/>
            <a:p>
              <a:endParaRPr sz="2489"/>
            </a:p>
          </p:txBody>
        </p:sp>
        <p:sp>
          <p:nvSpPr>
            <p:cNvPr id="1373" name="Shape 1373"/>
            <p:cNvSpPr/>
            <p:nvPr/>
          </p:nvSpPr>
          <p:spPr>
            <a:xfrm rot="10800000">
              <a:off x="1022917" y="1315182"/>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74" name="Shape 1374"/>
            <p:cNvSpPr/>
            <p:nvPr/>
          </p:nvSpPr>
          <p:spPr>
            <a:xfrm rot="10800000">
              <a:off x="1022917" y="1169037"/>
              <a:ext cx="117846" cy="117870"/>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75" name="Shape 1375"/>
            <p:cNvSpPr/>
            <p:nvPr/>
          </p:nvSpPr>
          <p:spPr>
            <a:xfrm rot="10800000">
              <a:off x="1022917" y="1022916"/>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76" name="Shape 1376"/>
            <p:cNvSpPr/>
            <p:nvPr/>
          </p:nvSpPr>
          <p:spPr>
            <a:xfrm rot="10800000">
              <a:off x="1022917" y="730651"/>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77" name="Shape 1377"/>
            <p:cNvSpPr/>
            <p:nvPr/>
          </p:nvSpPr>
          <p:spPr>
            <a:xfrm rot="10800000">
              <a:off x="1022917" y="584531"/>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78" name="Shape 1378"/>
            <p:cNvSpPr/>
            <p:nvPr/>
          </p:nvSpPr>
          <p:spPr>
            <a:xfrm rot="10800000">
              <a:off x="1022917" y="292266"/>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79" name="Shape 1379"/>
            <p:cNvSpPr/>
            <p:nvPr/>
          </p:nvSpPr>
          <p:spPr>
            <a:xfrm rot="10800000">
              <a:off x="1022917" y="0"/>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80" name="Shape 1380"/>
            <p:cNvSpPr/>
            <p:nvPr/>
          </p:nvSpPr>
          <p:spPr>
            <a:xfrm rot="10800000">
              <a:off x="876795" y="4676196"/>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81" name="Shape 1381"/>
            <p:cNvSpPr/>
            <p:nvPr/>
          </p:nvSpPr>
          <p:spPr>
            <a:xfrm rot="10800000">
              <a:off x="876795" y="4237811"/>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82" name="Shape 1382"/>
            <p:cNvSpPr/>
            <p:nvPr/>
          </p:nvSpPr>
          <p:spPr>
            <a:xfrm rot="10800000">
              <a:off x="876795" y="4091666"/>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83" name="Shape 1383"/>
            <p:cNvSpPr/>
            <p:nvPr/>
          </p:nvSpPr>
          <p:spPr>
            <a:xfrm rot="10800000">
              <a:off x="876795" y="3945546"/>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84" name="Shape 1384"/>
            <p:cNvSpPr/>
            <p:nvPr/>
          </p:nvSpPr>
          <p:spPr>
            <a:xfrm rot="10800000">
              <a:off x="876795" y="3653281"/>
              <a:ext cx="117846" cy="117845"/>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85" name="Shape 1385"/>
            <p:cNvSpPr/>
            <p:nvPr/>
          </p:nvSpPr>
          <p:spPr>
            <a:xfrm rot="10800000">
              <a:off x="876795" y="3361015"/>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86" name="Shape 1386"/>
            <p:cNvSpPr/>
            <p:nvPr/>
          </p:nvSpPr>
          <p:spPr>
            <a:xfrm rot="10800000">
              <a:off x="876795" y="3214895"/>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87" name="Shape 1387"/>
            <p:cNvSpPr/>
            <p:nvPr/>
          </p:nvSpPr>
          <p:spPr>
            <a:xfrm rot="10800000">
              <a:off x="876795" y="3068750"/>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88" name="Shape 1388"/>
            <p:cNvSpPr/>
            <p:nvPr/>
          </p:nvSpPr>
          <p:spPr>
            <a:xfrm rot="10800000">
              <a:off x="876795" y="2776485"/>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89" name="Shape 1389"/>
            <p:cNvSpPr/>
            <p:nvPr/>
          </p:nvSpPr>
          <p:spPr>
            <a:xfrm rot="10800000">
              <a:off x="876795" y="2484219"/>
              <a:ext cx="117846"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90" name="Shape 1390"/>
            <p:cNvSpPr/>
            <p:nvPr/>
          </p:nvSpPr>
          <p:spPr>
            <a:xfrm rot="10800000">
              <a:off x="876795" y="2191977"/>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91" name="Shape 1391"/>
            <p:cNvSpPr/>
            <p:nvPr/>
          </p:nvSpPr>
          <p:spPr>
            <a:xfrm rot="10800000">
              <a:off x="876795" y="1899712"/>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92" name="Shape 1392"/>
            <p:cNvSpPr/>
            <p:nvPr/>
          </p:nvSpPr>
          <p:spPr>
            <a:xfrm rot="10800000">
              <a:off x="876795" y="1753567"/>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93" name="Shape 1393"/>
            <p:cNvSpPr/>
            <p:nvPr/>
          </p:nvSpPr>
          <p:spPr>
            <a:xfrm rot="10800000">
              <a:off x="876795" y="1315182"/>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94" name="Shape 1394"/>
            <p:cNvSpPr/>
            <p:nvPr/>
          </p:nvSpPr>
          <p:spPr>
            <a:xfrm rot="10800000">
              <a:off x="876795" y="1169037"/>
              <a:ext cx="117846" cy="117870"/>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95" name="Shape 1395"/>
            <p:cNvSpPr/>
            <p:nvPr/>
          </p:nvSpPr>
          <p:spPr>
            <a:xfrm rot="10800000">
              <a:off x="876795" y="1022916"/>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96" name="Shape 1396"/>
            <p:cNvSpPr/>
            <p:nvPr/>
          </p:nvSpPr>
          <p:spPr>
            <a:xfrm rot="10800000">
              <a:off x="876795" y="876796"/>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97" name="Shape 1397"/>
            <p:cNvSpPr/>
            <p:nvPr/>
          </p:nvSpPr>
          <p:spPr>
            <a:xfrm rot="10800000">
              <a:off x="876795" y="730651"/>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398" name="Shape 1398"/>
            <p:cNvSpPr/>
            <p:nvPr/>
          </p:nvSpPr>
          <p:spPr>
            <a:xfrm rot="10800000">
              <a:off x="876795" y="438386"/>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399" name="Shape 1399"/>
            <p:cNvSpPr/>
            <p:nvPr/>
          </p:nvSpPr>
          <p:spPr>
            <a:xfrm rot="10800000">
              <a:off x="876795" y="292266"/>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00" name="Shape 1400"/>
            <p:cNvSpPr/>
            <p:nvPr/>
          </p:nvSpPr>
          <p:spPr>
            <a:xfrm rot="10800000">
              <a:off x="730650" y="4968463"/>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01" name="Shape 1401"/>
            <p:cNvSpPr/>
            <p:nvPr/>
          </p:nvSpPr>
          <p:spPr>
            <a:xfrm rot="10800000">
              <a:off x="730650" y="4530076"/>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02" name="Shape 1402"/>
            <p:cNvSpPr/>
            <p:nvPr/>
          </p:nvSpPr>
          <p:spPr>
            <a:xfrm rot="10800000">
              <a:off x="730650" y="4237811"/>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03" name="Shape 1403"/>
            <p:cNvSpPr/>
            <p:nvPr/>
          </p:nvSpPr>
          <p:spPr>
            <a:xfrm rot="10800000">
              <a:off x="730650" y="3799401"/>
              <a:ext cx="117846"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04" name="Shape 1404"/>
            <p:cNvSpPr/>
            <p:nvPr/>
          </p:nvSpPr>
          <p:spPr>
            <a:xfrm rot="10800000">
              <a:off x="730650" y="3653281"/>
              <a:ext cx="117846" cy="117845"/>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05" name="Shape 1405"/>
            <p:cNvSpPr/>
            <p:nvPr/>
          </p:nvSpPr>
          <p:spPr>
            <a:xfrm rot="10800000">
              <a:off x="730650" y="3068750"/>
              <a:ext cx="117846" cy="117846"/>
            </a:xfrm>
            <a:prstGeom prst="rect">
              <a:avLst/>
            </a:prstGeom>
            <a:solidFill>
              <a:srgbClr val="A5E1FF"/>
            </a:solidFill>
            <a:ln w="12700" cap="flat">
              <a:noFill/>
              <a:miter lim="400000"/>
            </a:ln>
            <a:effectLst/>
          </p:spPr>
          <p:txBody>
            <a:bodyPr wrap="square" lIns="45718" tIns="45718" rIns="45718" bIns="45718" numCol="1" anchor="ctr">
              <a:noAutofit/>
            </a:bodyPr>
            <a:lstStyle/>
            <a:p>
              <a:endParaRPr sz="2489"/>
            </a:p>
          </p:txBody>
        </p:sp>
        <p:sp>
          <p:nvSpPr>
            <p:cNvPr id="1406" name="Shape 1406"/>
            <p:cNvSpPr/>
            <p:nvPr/>
          </p:nvSpPr>
          <p:spPr>
            <a:xfrm rot="10800000">
              <a:off x="730650" y="2922630"/>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07" name="Shape 1407"/>
            <p:cNvSpPr/>
            <p:nvPr/>
          </p:nvSpPr>
          <p:spPr>
            <a:xfrm rot="10800000">
              <a:off x="730650" y="2630365"/>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08" name="Shape 1408"/>
            <p:cNvSpPr/>
            <p:nvPr/>
          </p:nvSpPr>
          <p:spPr>
            <a:xfrm rot="10800000">
              <a:off x="730650" y="2484219"/>
              <a:ext cx="117846"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09" name="Shape 1409"/>
            <p:cNvSpPr/>
            <p:nvPr/>
          </p:nvSpPr>
          <p:spPr>
            <a:xfrm rot="10800000">
              <a:off x="730650" y="2338097"/>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10" name="Shape 1410"/>
            <p:cNvSpPr/>
            <p:nvPr/>
          </p:nvSpPr>
          <p:spPr>
            <a:xfrm rot="10800000">
              <a:off x="730650" y="2191977"/>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11" name="Shape 1411"/>
            <p:cNvSpPr/>
            <p:nvPr/>
          </p:nvSpPr>
          <p:spPr>
            <a:xfrm rot="10800000">
              <a:off x="730650" y="1753567"/>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12" name="Shape 1412"/>
            <p:cNvSpPr/>
            <p:nvPr/>
          </p:nvSpPr>
          <p:spPr>
            <a:xfrm rot="10800000">
              <a:off x="730650" y="1607447"/>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13" name="Shape 1413"/>
            <p:cNvSpPr/>
            <p:nvPr/>
          </p:nvSpPr>
          <p:spPr>
            <a:xfrm rot="10800000">
              <a:off x="730650" y="1461302"/>
              <a:ext cx="117846"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14" name="Shape 1414"/>
            <p:cNvSpPr/>
            <p:nvPr/>
          </p:nvSpPr>
          <p:spPr>
            <a:xfrm rot="10800000">
              <a:off x="730650" y="1169037"/>
              <a:ext cx="117846"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15" name="Shape 1415"/>
            <p:cNvSpPr/>
            <p:nvPr/>
          </p:nvSpPr>
          <p:spPr>
            <a:xfrm rot="10800000">
              <a:off x="730650" y="438386"/>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16" name="Shape 1416"/>
            <p:cNvSpPr/>
            <p:nvPr/>
          </p:nvSpPr>
          <p:spPr>
            <a:xfrm rot="10800000">
              <a:off x="730650" y="146121"/>
              <a:ext cx="117846"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17" name="Shape 1417"/>
            <p:cNvSpPr/>
            <p:nvPr/>
          </p:nvSpPr>
          <p:spPr>
            <a:xfrm rot="10800000">
              <a:off x="730650" y="0"/>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18" name="Shape 1418"/>
            <p:cNvSpPr/>
            <p:nvPr/>
          </p:nvSpPr>
          <p:spPr>
            <a:xfrm rot="10800000">
              <a:off x="584530" y="4822318"/>
              <a:ext cx="117846"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19" name="Shape 1419"/>
            <p:cNvSpPr/>
            <p:nvPr/>
          </p:nvSpPr>
          <p:spPr>
            <a:xfrm rot="10800000">
              <a:off x="584530" y="4676196"/>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20" name="Shape 1420"/>
            <p:cNvSpPr/>
            <p:nvPr/>
          </p:nvSpPr>
          <p:spPr>
            <a:xfrm rot="10800000">
              <a:off x="584530" y="4237811"/>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21" name="Shape 1421"/>
            <p:cNvSpPr/>
            <p:nvPr/>
          </p:nvSpPr>
          <p:spPr>
            <a:xfrm rot="10800000">
              <a:off x="584530" y="3945546"/>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22" name="Shape 1422"/>
            <p:cNvSpPr/>
            <p:nvPr/>
          </p:nvSpPr>
          <p:spPr>
            <a:xfrm rot="10800000">
              <a:off x="584530" y="3653281"/>
              <a:ext cx="117846" cy="117845"/>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23" name="Shape 1423"/>
            <p:cNvSpPr/>
            <p:nvPr/>
          </p:nvSpPr>
          <p:spPr>
            <a:xfrm rot="10800000">
              <a:off x="584530" y="3214895"/>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24" name="Shape 1424"/>
            <p:cNvSpPr/>
            <p:nvPr/>
          </p:nvSpPr>
          <p:spPr>
            <a:xfrm rot="10800000">
              <a:off x="584530" y="2922630"/>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25" name="Shape 1425"/>
            <p:cNvSpPr/>
            <p:nvPr/>
          </p:nvSpPr>
          <p:spPr>
            <a:xfrm rot="10800000">
              <a:off x="584530" y="2484219"/>
              <a:ext cx="117846" cy="117870"/>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26" name="Shape 1426"/>
            <p:cNvSpPr/>
            <p:nvPr/>
          </p:nvSpPr>
          <p:spPr>
            <a:xfrm rot="10800000">
              <a:off x="584530" y="2191977"/>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27" name="Shape 1427"/>
            <p:cNvSpPr/>
            <p:nvPr/>
          </p:nvSpPr>
          <p:spPr>
            <a:xfrm rot="10800000">
              <a:off x="584530" y="2045832"/>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28" name="Shape 1428"/>
            <p:cNvSpPr/>
            <p:nvPr/>
          </p:nvSpPr>
          <p:spPr>
            <a:xfrm rot="10800000">
              <a:off x="584530" y="1753567"/>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29" name="Shape 1429"/>
            <p:cNvSpPr/>
            <p:nvPr/>
          </p:nvSpPr>
          <p:spPr>
            <a:xfrm rot="10800000">
              <a:off x="584530" y="1607447"/>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30" name="Shape 1430"/>
            <p:cNvSpPr/>
            <p:nvPr/>
          </p:nvSpPr>
          <p:spPr>
            <a:xfrm rot="10800000">
              <a:off x="584530" y="1461302"/>
              <a:ext cx="117846" cy="117870"/>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31" name="Shape 1431"/>
            <p:cNvSpPr/>
            <p:nvPr/>
          </p:nvSpPr>
          <p:spPr>
            <a:xfrm rot="10800000">
              <a:off x="584530" y="1169037"/>
              <a:ext cx="117846" cy="117870"/>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32" name="Shape 1432"/>
            <p:cNvSpPr/>
            <p:nvPr/>
          </p:nvSpPr>
          <p:spPr>
            <a:xfrm rot="10800000">
              <a:off x="584530" y="1022916"/>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33" name="Shape 1433"/>
            <p:cNvSpPr/>
            <p:nvPr/>
          </p:nvSpPr>
          <p:spPr>
            <a:xfrm rot="10800000">
              <a:off x="584530" y="584531"/>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34" name="Shape 1434"/>
            <p:cNvSpPr/>
            <p:nvPr/>
          </p:nvSpPr>
          <p:spPr>
            <a:xfrm rot="10800000">
              <a:off x="584530" y="292266"/>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35" name="Shape 1435"/>
            <p:cNvSpPr/>
            <p:nvPr/>
          </p:nvSpPr>
          <p:spPr>
            <a:xfrm rot="10800000">
              <a:off x="584530" y="146121"/>
              <a:ext cx="117846" cy="117870"/>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36" name="Shape 1436"/>
            <p:cNvSpPr/>
            <p:nvPr/>
          </p:nvSpPr>
          <p:spPr>
            <a:xfrm rot="10800000">
              <a:off x="438385" y="4968463"/>
              <a:ext cx="117870"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37" name="Shape 1437"/>
            <p:cNvSpPr/>
            <p:nvPr/>
          </p:nvSpPr>
          <p:spPr>
            <a:xfrm rot="10800000">
              <a:off x="438385" y="4530076"/>
              <a:ext cx="117870"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38" name="Shape 1438"/>
            <p:cNvSpPr/>
            <p:nvPr/>
          </p:nvSpPr>
          <p:spPr>
            <a:xfrm rot="10800000">
              <a:off x="438385" y="4091666"/>
              <a:ext cx="117870"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39" name="Shape 1439"/>
            <p:cNvSpPr/>
            <p:nvPr/>
          </p:nvSpPr>
          <p:spPr>
            <a:xfrm rot="10800000">
              <a:off x="438385" y="3507136"/>
              <a:ext cx="117870"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40" name="Shape 1440"/>
            <p:cNvSpPr/>
            <p:nvPr/>
          </p:nvSpPr>
          <p:spPr>
            <a:xfrm rot="10800000">
              <a:off x="438385" y="2922630"/>
              <a:ext cx="117870"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41" name="Shape 1441"/>
            <p:cNvSpPr/>
            <p:nvPr/>
          </p:nvSpPr>
          <p:spPr>
            <a:xfrm rot="10800000">
              <a:off x="438385" y="2191977"/>
              <a:ext cx="117870"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42" name="Shape 1442"/>
            <p:cNvSpPr/>
            <p:nvPr/>
          </p:nvSpPr>
          <p:spPr>
            <a:xfrm rot="10800000">
              <a:off x="438385" y="1022916"/>
              <a:ext cx="117870" cy="117846"/>
            </a:xfrm>
            <a:prstGeom prst="rect">
              <a:avLst/>
            </a:prstGeom>
            <a:solidFill>
              <a:srgbClr val="A5E1FF"/>
            </a:solidFill>
            <a:ln w="12700" cap="flat">
              <a:noFill/>
              <a:miter lim="400000"/>
            </a:ln>
            <a:effectLst/>
          </p:spPr>
          <p:txBody>
            <a:bodyPr wrap="square" lIns="45718" tIns="45718" rIns="45718" bIns="45718" numCol="1" anchor="ctr">
              <a:noAutofit/>
            </a:bodyPr>
            <a:lstStyle/>
            <a:p>
              <a:endParaRPr sz="2489"/>
            </a:p>
          </p:txBody>
        </p:sp>
        <p:sp>
          <p:nvSpPr>
            <p:cNvPr id="1443" name="Shape 1443"/>
            <p:cNvSpPr/>
            <p:nvPr/>
          </p:nvSpPr>
          <p:spPr>
            <a:xfrm rot="10800000">
              <a:off x="438385" y="876796"/>
              <a:ext cx="117870"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44" name="Shape 1444"/>
            <p:cNvSpPr/>
            <p:nvPr/>
          </p:nvSpPr>
          <p:spPr>
            <a:xfrm rot="10800000">
              <a:off x="438385" y="0"/>
              <a:ext cx="117870"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45" name="Shape 1445"/>
            <p:cNvSpPr/>
            <p:nvPr/>
          </p:nvSpPr>
          <p:spPr>
            <a:xfrm rot="10800000">
              <a:off x="292265" y="4822318"/>
              <a:ext cx="117846"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46" name="Shape 1446"/>
            <p:cNvSpPr/>
            <p:nvPr/>
          </p:nvSpPr>
          <p:spPr>
            <a:xfrm rot="10800000">
              <a:off x="292265" y="3945546"/>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47" name="Shape 1447"/>
            <p:cNvSpPr/>
            <p:nvPr/>
          </p:nvSpPr>
          <p:spPr>
            <a:xfrm rot="10800000">
              <a:off x="292265" y="3214895"/>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48" name="Shape 1448"/>
            <p:cNvSpPr/>
            <p:nvPr/>
          </p:nvSpPr>
          <p:spPr>
            <a:xfrm rot="10800000">
              <a:off x="292265" y="2484219"/>
              <a:ext cx="117846"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49" name="Shape 1449"/>
            <p:cNvSpPr/>
            <p:nvPr/>
          </p:nvSpPr>
          <p:spPr>
            <a:xfrm rot="10800000">
              <a:off x="292265" y="1607447"/>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50" name="Shape 1450"/>
            <p:cNvSpPr/>
            <p:nvPr/>
          </p:nvSpPr>
          <p:spPr>
            <a:xfrm rot="10800000">
              <a:off x="292265" y="876796"/>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51" name="Shape 1451"/>
            <p:cNvSpPr/>
            <p:nvPr/>
          </p:nvSpPr>
          <p:spPr>
            <a:xfrm rot="10800000">
              <a:off x="292265" y="730651"/>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52" name="Shape 1452"/>
            <p:cNvSpPr/>
            <p:nvPr/>
          </p:nvSpPr>
          <p:spPr>
            <a:xfrm rot="10800000">
              <a:off x="292265" y="146121"/>
              <a:ext cx="117846" cy="117870"/>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53" name="Shape 1453"/>
            <p:cNvSpPr/>
            <p:nvPr/>
          </p:nvSpPr>
          <p:spPr>
            <a:xfrm rot="10800000">
              <a:off x="146144" y="4968463"/>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54" name="Shape 1454"/>
            <p:cNvSpPr/>
            <p:nvPr/>
          </p:nvSpPr>
          <p:spPr>
            <a:xfrm rot="10800000">
              <a:off x="146144" y="3945546"/>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55" name="Shape 1455"/>
            <p:cNvSpPr/>
            <p:nvPr/>
          </p:nvSpPr>
          <p:spPr>
            <a:xfrm rot="10800000">
              <a:off x="146144" y="2045832"/>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56" name="Shape 1456"/>
            <p:cNvSpPr/>
            <p:nvPr/>
          </p:nvSpPr>
          <p:spPr>
            <a:xfrm rot="10800000">
              <a:off x="146144" y="1461302"/>
              <a:ext cx="117846" cy="117870"/>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57" name="Shape 1457"/>
            <p:cNvSpPr/>
            <p:nvPr/>
          </p:nvSpPr>
          <p:spPr>
            <a:xfrm rot="10800000">
              <a:off x="146144" y="876796"/>
              <a:ext cx="117846" cy="117846"/>
            </a:xfrm>
            <a:prstGeom prst="rect">
              <a:avLst/>
            </a:prstGeom>
            <a:solidFill>
              <a:srgbClr val="D9D9D9"/>
            </a:solidFill>
            <a:ln w="12700" cap="flat">
              <a:noFill/>
              <a:miter lim="400000"/>
            </a:ln>
            <a:effectLst/>
          </p:spPr>
          <p:txBody>
            <a:bodyPr wrap="square" lIns="45718" tIns="45718" rIns="45718" bIns="45718" numCol="1" anchor="ctr">
              <a:noAutofit/>
            </a:bodyPr>
            <a:lstStyle/>
            <a:p>
              <a:endParaRPr sz="2489"/>
            </a:p>
          </p:txBody>
        </p:sp>
        <p:sp>
          <p:nvSpPr>
            <p:cNvPr id="1458" name="Shape 1458"/>
            <p:cNvSpPr/>
            <p:nvPr/>
          </p:nvSpPr>
          <p:spPr>
            <a:xfrm rot="10800000">
              <a:off x="146144" y="146121"/>
              <a:ext cx="117846" cy="117870"/>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59" name="Shape 1459"/>
            <p:cNvSpPr/>
            <p:nvPr/>
          </p:nvSpPr>
          <p:spPr>
            <a:xfrm rot="10800000">
              <a:off x="0" y="4530076"/>
              <a:ext cx="117845"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60" name="Shape 1460"/>
            <p:cNvSpPr/>
            <p:nvPr/>
          </p:nvSpPr>
          <p:spPr>
            <a:xfrm rot="10800000">
              <a:off x="0" y="3653281"/>
              <a:ext cx="117845" cy="117845"/>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461" name="Shape 1461"/>
            <p:cNvSpPr/>
            <p:nvPr/>
          </p:nvSpPr>
          <p:spPr>
            <a:xfrm rot="10800000">
              <a:off x="0" y="2630365"/>
              <a:ext cx="117845"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grpSp>
      <p:grpSp>
        <p:nvGrpSpPr>
          <p:cNvPr id="1566" name="Group 1566"/>
          <p:cNvGrpSpPr/>
          <p:nvPr userDrawn="1"/>
        </p:nvGrpSpPr>
        <p:grpSpPr>
          <a:xfrm>
            <a:off x="8489722" y="38261"/>
            <a:ext cx="3079769" cy="6781745"/>
            <a:chOff x="0" y="0"/>
            <a:chExt cx="2309826" cy="5086307"/>
          </a:xfrm>
        </p:grpSpPr>
        <p:sp>
          <p:nvSpPr>
            <p:cNvPr id="1463" name="Shape 1463"/>
            <p:cNvSpPr/>
            <p:nvPr/>
          </p:nvSpPr>
          <p:spPr>
            <a:xfrm rot="10800000">
              <a:off x="2191980" y="4822318"/>
              <a:ext cx="117846" cy="117870"/>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64" name="Shape 1464"/>
            <p:cNvSpPr/>
            <p:nvPr/>
          </p:nvSpPr>
          <p:spPr>
            <a:xfrm rot="10800000">
              <a:off x="2191980" y="4530076"/>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65" name="Shape 1465"/>
            <p:cNvSpPr/>
            <p:nvPr/>
          </p:nvSpPr>
          <p:spPr>
            <a:xfrm rot="10800000">
              <a:off x="2191980" y="4383931"/>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66" name="Shape 1466"/>
            <p:cNvSpPr/>
            <p:nvPr/>
          </p:nvSpPr>
          <p:spPr>
            <a:xfrm rot="10800000">
              <a:off x="2191980" y="3945546"/>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67" name="Shape 1467"/>
            <p:cNvSpPr/>
            <p:nvPr/>
          </p:nvSpPr>
          <p:spPr>
            <a:xfrm rot="10800000">
              <a:off x="2191980" y="3507136"/>
              <a:ext cx="117846" cy="117870"/>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68" name="Shape 1468"/>
            <p:cNvSpPr/>
            <p:nvPr/>
          </p:nvSpPr>
          <p:spPr>
            <a:xfrm rot="10800000">
              <a:off x="2191980" y="3361015"/>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69" name="Shape 1469"/>
            <p:cNvSpPr/>
            <p:nvPr/>
          </p:nvSpPr>
          <p:spPr>
            <a:xfrm rot="10800000">
              <a:off x="2191980" y="3214895"/>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70" name="Shape 1470"/>
            <p:cNvSpPr/>
            <p:nvPr/>
          </p:nvSpPr>
          <p:spPr>
            <a:xfrm rot="10800000">
              <a:off x="2191980" y="2776485"/>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71" name="Shape 1471"/>
            <p:cNvSpPr/>
            <p:nvPr/>
          </p:nvSpPr>
          <p:spPr>
            <a:xfrm rot="10800000">
              <a:off x="2191980" y="2338097"/>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72" name="Shape 1472"/>
            <p:cNvSpPr/>
            <p:nvPr/>
          </p:nvSpPr>
          <p:spPr>
            <a:xfrm rot="10800000">
              <a:off x="2191980" y="1607447"/>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73" name="Shape 1473"/>
            <p:cNvSpPr/>
            <p:nvPr/>
          </p:nvSpPr>
          <p:spPr>
            <a:xfrm rot="10800000">
              <a:off x="2191980" y="1461302"/>
              <a:ext cx="117846" cy="117870"/>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74" name="Shape 1474"/>
            <p:cNvSpPr/>
            <p:nvPr/>
          </p:nvSpPr>
          <p:spPr>
            <a:xfrm rot="10800000">
              <a:off x="2191980" y="876796"/>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75" name="Shape 1475"/>
            <p:cNvSpPr/>
            <p:nvPr/>
          </p:nvSpPr>
          <p:spPr>
            <a:xfrm rot="10800000">
              <a:off x="2191980" y="584531"/>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76" name="Shape 1476"/>
            <p:cNvSpPr/>
            <p:nvPr/>
          </p:nvSpPr>
          <p:spPr>
            <a:xfrm rot="10800000">
              <a:off x="2191980" y="292266"/>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77" name="Shape 1477"/>
            <p:cNvSpPr/>
            <p:nvPr/>
          </p:nvSpPr>
          <p:spPr>
            <a:xfrm rot="10800000">
              <a:off x="2191980" y="146121"/>
              <a:ext cx="117846" cy="117870"/>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78" name="Shape 1478"/>
            <p:cNvSpPr/>
            <p:nvPr/>
          </p:nvSpPr>
          <p:spPr>
            <a:xfrm rot="10800000">
              <a:off x="2045835" y="4822318"/>
              <a:ext cx="117846" cy="117870"/>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79" name="Shape 1479"/>
            <p:cNvSpPr/>
            <p:nvPr/>
          </p:nvSpPr>
          <p:spPr>
            <a:xfrm rot="10800000">
              <a:off x="2045835" y="2922630"/>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80" name="Shape 1480"/>
            <p:cNvSpPr/>
            <p:nvPr/>
          </p:nvSpPr>
          <p:spPr>
            <a:xfrm rot="10800000">
              <a:off x="2045835" y="2484219"/>
              <a:ext cx="117846" cy="117870"/>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81" name="Shape 1481"/>
            <p:cNvSpPr/>
            <p:nvPr/>
          </p:nvSpPr>
          <p:spPr>
            <a:xfrm rot="10800000">
              <a:off x="2045835" y="1169037"/>
              <a:ext cx="117846" cy="117870"/>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82" name="Shape 1482"/>
            <p:cNvSpPr/>
            <p:nvPr/>
          </p:nvSpPr>
          <p:spPr>
            <a:xfrm rot="10800000">
              <a:off x="1899713" y="4822318"/>
              <a:ext cx="117846" cy="117870"/>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83" name="Shape 1483"/>
            <p:cNvSpPr/>
            <p:nvPr/>
          </p:nvSpPr>
          <p:spPr>
            <a:xfrm rot="10800000">
              <a:off x="1899713" y="4676196"/>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84" name="Shape 1484"/>
            <p:cNvSpPr/>
            <p:nvPr/>
          </p:nvSpPr>
          <p:spPr>
            <a:xfrm rot="10800000">
              <a:off x="1899713" y="4530076"/>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85" name="Shape 1485"/>
            <p:cNvSpPr/>
            <p:nvPr/>
          </p:nvSpPr>
          <p:spPr>
            <a:xfrm rot="10800000">
              <a:off x="1899713" y="4091666"/>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86" name="Shape 1486"/>
            <p:cNvSpPr/>
            <p:nvPr/>
          </p:nvSpPr>
          <p:spPr>
            <a:xfrm rot="10800000">
              <a:off x="1899713" y="3361015"/>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87" name="Shape 1487"/>
            <p:cNvSpPr/>
            <p:nvPr/>
          </p:nvSpPr>
          <p:spPr>
            <a:xfrm rot="10800000">
              <a:off x="1899713" y="3214895"/>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88" name="Shape 1488"/>
            <p:cNvSpPr/>
            <p:nvPr/>
          </p:nvSpPr>
          <p:spPr>
            <a:xfrm rot="10800000">
              <a:off x="1899713" y="2922630"/>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89" name="Shape 1489"/>
            <p:cNvSpPr/>
            <p:nvPr/>
          </p:nvSpPr>
          <p:spPr>
            <a:xfrm rot="10800000">
              <a:off x="1899713" y="2191977"/>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90" name="Shape 1490"/>
            <p:cNvSpPr/>
            <p:nvPr/>
          </p:nvSpPr>
          <p:spPr>
            <a:xfrm rot="10800000">
              <a:off x="1899713" y="1753567"/>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91" name="Shape 1491"/>
            <p:cNvSpPr/>
            <p:nvPr/>
          </p:nvSpPr>
          <p:spPr>
            <a:xfrm rot="10800000">
              <a:off x="1899713" y="0"/>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92" name="Shape 1492"/>
            <p:cNvSpPr/>
            <p:nvPr/>
          </p:nvSpPr>
          <p:spPr>
            <a:xfrm rot="10800000">
              <a:off x="1753569" y="4822318"/>
              <a:ext cx="117846" cy="117870"/>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93" name="Shape 1493"/>
            <p:cNvSpPr/>
            <p:nvPr/>
          </p:nvSpPr>
          <p:spPr>
            <a:xfrm rot="10800000">
              <a:off x="1753569" y="4530076"/>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94" name="Shape 1494"/>
            <p:cNvSpPr/>
            <p:nvPr/>
          </p:nvSpPr>
          <p:spPr>
            <a:xfrm rot="10800000">
              <a:off x="1753569" y="4237811"/>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95" name="Shape 1495"/>
            <p:cNvSpPr/>
            <p:nvPr/>
          </p:nvSpPr>
          <p:spPr>
            <a:xfrm rot="10800000">
              <a:off x="1753569" y="3653281"/>
              <a:ext cx="117846" cy="117845"/>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96" name="Shape 1496"/>
            <p:cNvSpPr/>
            <p:nvPr/>
          </p:nvSpPr>
          <p:spPr>
            <a:xfrm rot="10800000">
              <a:off x="1753569" y="3507136"/>
              <a:ext cx="117846" cy="117870"/>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97" name="Shape 1497"/>
            <p:cNvSpPr/>
            <p:nvPr/>
          </p:nvSpPr>
          <p:spPr>
            <a:xfrm rot="10800000">
              <a:off x="1753569" y="3214895"/>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98" name="Shape 1498"/>
            <p:cNvSpPr/>
            <p:nvPr/>
          </p:nvSpPr>
          <p:spPr>
            <a:xfrm rot="10800000">
              <a:off x="1753569" y="3068750"/>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499" name="Shape 1499"/>
            <p:cNvSpPr/>
            <p:nvPr/>
          </p:nvSpPr>
          <p:spPr>
            <a:xfrm rot="10800000">
              <a:off x="1753569" y="2922630"/>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00" name="Shape 1500"/>
            <p:cNvSpPr/>
            <p:nvPr/>
          </p:nvSpPr>
          <p:spPr>
            <a:xfrm rot="10800000">
              <a:off x="1753569" y="2338097"/>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01" name="Shape 1501"/>
            <p:cNvSpPr/>
            <p:nvPr/>
          </p:nvSpPr>
          <p:spPr>
            <a:xfrm rot="10800000">
              <a:off x="1753569" y="2191977"/>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02" name="Shape 1502"/>
            <p:cNvSpPr/>
            <p:nvPr/>
          </p:nvSpPr>
          <p:spPr>
            <a:xfrm rot="10800000">
              <a:off x="1753569" y="2045832"/>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03" name="Shape 1503"/>
            <p:cNvSpPr/>
            <p:nvPr/>
          </p:nvSpPr>
          <p:spPr>
            <a:xfrm rot="10800000">
              <a:off x="1753569" y="1461302"/>
              <a:ext cx="117846" cy="117870"/>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04" name="Shape 1504"/>
            <p:cNvSpPr/>
            <p:nvPr/>
          </p:nvSpPr>
          <p:spPr>
            <a:xfrm rot="10800000">
              <a:off x="1753569" y="1315182"/>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05" name="Shape 1505"/>
            <p:cNvSpPr/>
            <p:nvPr/>
          </p:nvSpPr>
          <p:spPr>
            <a:xfrm rot="10800000">
              <a:off x="1753569" y="876796"/>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06" name="Shape 1506"/>
            <p:cNvSpPr/>
            <p:nvPr/>
          </p:nvSpPr>
          <p:spPr>
            <a:xfrm rot="10800000">
              <a:off x="1753569" y="730651"/>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07" name="Shape 1507"/>
            <p:cNvSpPr/>
            <p:nvPr/>
          </p:nvSpPr>
          <p:spPr>
            <a:xfrm rot="10800000">
              <a:off x="1753569" y="584531"/>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08" name="Shape 1508"/>
            <p:cNvSpPr/>
            <p:nvPr/>
          </p:nvSpPr>
          <p:spPr>
            <a:xfrm rot="10800000">
              <a:off x="1753569" y="292266"/>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09" name="Shape 1509"/>
            <p:cNvSpPr/>
            <p:nvPr/>
          </p:nvSpPr>
          <p:spPr>
            <a:xfrm rot="10800000">
              <a:off x="1607448" y="4676196"/>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10" name="Shape 1510"/>
            <p:cNvSpPr/>
            <p:nvPr/>
          </p:nvSpPr>
          <p:spPr>
            <a:xfrm rot="10800000">
              <a:off x="1607448" y="4530076"/>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11" name="Shape 1511"/>
            <p:cNvSpPr/>
            <p:nvPr/>
          </p:nvSpPr>
          <p:spPr>
            <a:xfrm rot="10800000">
              <a:off x="1607448" y="4237811"/>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12" name="Shape 1512"/>
            <p:cNvSpPr/>
            <p:nvPr/>
          </p:nvSpPr>
          <p:spPr>
            <a:xfrm rot="10800000">
              <a:off x="1607448" y="4091666"/>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13" name="Shape 1513"/>
            <p:cNvSpPr/>
            <p:nvPr/>
          </p:nvSpPr>
          <p:spPr>
            <a:xfrm rot="10800000">
              <a:off x="1607448" y="3945546"/>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14" name="Shape 1514"/>
            <p:cNvSpPr/>
            <p:nvPr/>
          </p:nvSpPr>
          <p:spPr>
            <a:xfrm rot="10800000">
              <a:off x="1607448" y="3653281"/>
              <a:ext cx="117846" cy="117845"/>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15" name="Shape 1515"/>
            <p:cNvSpPr/>
            <p:nvPr/>
          </p:nvSpPr>
          <p:spPr>
            <a:xfrm rot="10800000">
              <a:off x="1607448" y="2045832"/>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16" name="Shape 1516"/>
            <p:cNvSpPr/>
            <p:nvPr/>
          </p:nvSpPr>
          <p:spPr>
            <a:xfrm rot="10800000">
              <a:off x="1607448" y="1753567"/>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17" name="Shape 1517"/>
            <p:cNvSpPr/>
            <p:nvPr/>
          </p:nvSpPr>
          <p:spPr>
            <a:xfrm rot="10800000">
              <a:off x="1607448" y="1607447"/>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18" name="Shape 1518"/>
            <p:cNvSpPr/>
            <p:nvPr/>
          </p:nvSpPr>
          <p:spPr>
            <a:xfrm rot="10800000">
              <a:off x="1607448" y="292266"/>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19" name="Shape 1519"/>
            <p:cNvSpPr/>
            <p:nvPr/>
          </p:nvSpPr>
          <p:spPr>
            <a:xfrm rot="10800000">
              <a:off x="1607448" y="0"/>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20" name="Shape 1520"/>
            <p:cNvSpPr/>
            <p:nvPr/>
          </p:nvSpPr>
          <p:spPr>
            <a:xfrm rot="10800000">
              <a:off x="1461303" y="4968463"/>
              <a:ext cx="117871"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21" name="Shape 1521"/>
            <p:cNvSpPr/>
            <p:nvPr/>
          </p:nvSpPr>
          <p:spPr>
            <a:xfrm rot="10800000">
              <a:off x="1461303" y="4676196"/>
              <a:ext cx="117871"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22" name="Shape 1522"/>
            <p:cNvSpPr/>
            <p:nvPr/>
          </p:nvSpPr>
          <p:spPr>
            <a:xfrm rot="10800000">
              <a:off x="1461303" y="4383931"/>
              <a:ext cx="117871"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23" name="Shape 1523"/>
            <p:cNvSpPr/>
            <p:nvPr/>
          </p:nvSpPr>
          <p:spPr>
            <a:xfrm rot="10800000">
              <a:off x="1461303" y="4237811"/>
              <a:ext cx="117871"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24" name="Shape 1524"/>
            <p:cNvSpPr/>
            <p:nvPr/>
          </p:nvSpPr>
          <p:spPr>
            <a:xfrm rot="10800000">
              <a:off x="1461303" y="3653281"/>
              <a:ext cx="117871" cy="117845"/>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25" name="Shape 1525"/>
            <p:cNvSpPr/>
            <p:nvPr/>
          </p:nvSpPr>
          <p:spPr>
            <a:xfrm rot="10800000">
              <a:off x="1461303" y="3068750"/>
              <a:ext cx="117871"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26" name="Shape 1526"/>
            <p:cNvSpPr/>
            <p:nvPr/>
          </p:nvSpPr>
          <p:spPr>
            <a:xfrm rot="10800000">
              <a:off x="1461303" y="2922630"/>
              <a:ext cx="117871"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27" name="Shape 1527"/>
            <p:cNvSpPr/>
            <p:nvPr/>
          </p:nvSpPr>
          <p:spPr>
            <a:xfrm rot="10800000">
              <a:off x="1461303" y="2776485"/>
              <a:ext cx="117871"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28" name="Shape 1528"/>
            <p:cNvSpPr/>
            <p:nvPr/>
          </p:nvSpPr>
          <p:spPr>
            <a:xfrm rot="10800000">
              <a:off x="1461303" y="1899712"/>
              <a:ext cx="117871"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29" name="Shape 1529"/>
            <p:cNvSpPr/>
            <p:nvPr/>
          </p:nvSpPr>
          <p:spPr>
            <a:xfrm rot="10800000">
              <a:off x="1461303" y="1169037"/>
              <a:ext cx="117871" cy="117870"/>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30" name="Shape 1530"/>
            <p:cNvSpPr/>
            <p:nvPr/>
          </p:nvSpPr>
          <p:spPr>
            <a:xfrm rot="10800000">
              <a:off x="1461303" y="730651"/>
              <a:ext cx="117871"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31" name="Shape 1531"/>
            <p:cNvSpPr/>
            <p:nvPr/>
          </p:nvSpPr>
          <p:spPr>
            <a:xfrm rot="10800000">
              <a:off x="1461303" y="584531"/>
              <a:ext cx="117871"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32" name="Shape 1532"/>
            <p:cNvSpPr/>
            <p:nvPr/>
          </p:nvSpPr>
          <p:spPr>
            <a:xfrm rot="10800000">
              <a:off x="1461303" y="0"/>
              <a:ext cx="117871"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33" name="Shape 1533"/>
            <p:cNvSpPr/>
            <p:nvPr/>
          </p:nvSpPr>
          <p:spPr>
            <a:xfrm rot="10800000">
              <a:off x="1315183" y="4822318"/>
              <a:ext cx="117846" cy="117870"/>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34" name="Shape 1534"/>
            <p:cNvSpPr/>
            <p:nvPr/>
          </p:nvSpPr>
          <p:spPr>
            <a:xfrm rot="10800000">
              <a:off x="1315183" y="4676196"/>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35" name="Shape 1535"/>
            <p:cNvSpPr/>
            <p:nvPr/>
          </p:nvSpPr>
          <p:spPr>
            <a:xfrm rot="10800000">
              <a:off x="1315183" y="4237811"/>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36" name="Shape 1536"/>
            <p:cNvSpPr/>
            <p:nvPr/>
          </p:nvSpPr>
          <p:spPr>
            <a:xfrm rot="10800000">
              <a:off x="1315183" y="3799401"/>
              <a:ext cx="117846" cy="117870"/>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37" name="Shape 1537"/>
            <p:cNvSpPr/>
            <p:nvPr/>
          </p:nvSpPr>
          <p:spPr>
            <a:xfrm rot="10800000">
              <a:off x="1315183" y="2630365"/>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38" name="Shape 1538"/>
            <p:cNvSpPr/>
            <p:nvPr/>
          </p:nvSpPr>
          <p:spPr>
            <a:xfrm rot="10800000">
              <a:off x="1315183" y="2338097"/>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39" name="Shape 1539"/>
            <p:cNvSpPr/>
            <p:nvPr/>
          </p:nvSpPr>
          <p:spPr>
            <a:xfrm rot="10800000">
              <a:off x="1315183" y="1461302"/>
              <a:ext cx="117846" cy="117870"/>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40" name="Shape 1540"/>
            <p:cNvSpPr/>
            <p:nvPr/>
          </p:nvSpPr>
          <p:spPr>
            <a:xfrm rot="10800000">
              <a:off x="1315183" y="1022916"/>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41" name="Shape 1541"/>
            <p:cNvSpPr/>
            <p:nvPr/>
          </p:nvSpPr>
          <p:spPr>
            <a:xfrm rot="10800000">
              <a:off x="1315183" y="438386"/>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42" name="Shape 1542"/>
            <p:cNvSpPr/>
            <p:nvPr/>
          </p:nvSpPr>
          <p:spPr>
            <a:xfrm rot="10800000">
              <a:off x="1169062" y="4968463"/>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543" name="Shape 1543"/>
            <p:cNvSpPr/>
            <p:nvPr/>
          </p:nvSpPr>
          <p:spPr>
            <a:xfrm rot="10800000">
              <a:off x="1169062" y="4822318"/>
              <a:ext cx="117846" cy="117870"/>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44" name="Shape 1544"/>
            <p:cNvSpPr/>
            <p:nvPr/>
          </p:nvSpPr>
          <p:spPr>
            <a:xfrm rot="10800000">
              <a:off x="1169062" y="4383931"/>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45" name="Shape 1545"/>
            <p:cNvSpPr/>
            <p:nvPr/>
          </p:nvSpPr>
          <p:spPr>
            <a:xfrm rot="10800000">
              <a:off x="1169062" y="4091666"/>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46" name="Shape 1546"/>
            <p:cNvSpPr/>
            <p:nvPr/>
          </p:nvSpPr>
          <p:spPr>
            <a:xfrm rot="10800000">
              <a:off x="1169062" y="3361015"/>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47" name="Shape 1547"/>
            <p:cNvSpPr/>
            <p:nvPr/>
          </p:nvSpPr>
          <p:spPr>
            <a:xfrm rot="10800000">
              <a:off x="1169062" y="3214895"/>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48" name="Shape 1548"/>
            <p:cNvSpPr/>
            <p:nvPr/>
          </p:nvSpPr>
          <p:spPr>
            <a:xfrm rot="10800000">
              <a:off x="1169062" y="1607447"/>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49" name="Shape 1549"/>
            <p:cNvSpPr/>
            <p:nvPr/>
          </p:nvSpPr>
          <p:spPr>
            <a:xfrm rot="10800000">
              <a:off x="1169062" y="1315182"/>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50" name="Shape 1550"/>
            <p:cNvSpPr/>
            <p:nvPr/>
          </p:nvSpPr>
          <p:spPr>
            <a:xfrm rot="10800000">
              <a:off x="1022917" y="4968463"/>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51" name="Shape 1551"/>
            <p:cNvSpPr/>
            <p:nvPr/>
          </p:nvSpPr>
          <p:spPr>
            <a:xfrm rot="10800000">
              <a:off x="1022917" y="3945546"/>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52" name="Shape 1552"/>
            <p:cNvSpPr/>
            <p:nvPr/>
          </p:nvSpPr>
          <p:spPr>
            <a:xfrm rot="10800000">
              <a:off x="1022917" y="3068750"/>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53" name="Shape 1553"/>
            <p:cNvSpPr/>
            <p:nvPr/>
          </p:nvSpPr>
          <p:spPr>
            <a:xfrm rot="10800000">
              <a:off x="1022917" y="1607447"/>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54" name="Shape 1554"/>
            <p:cNvSpPr/>
            <p:nvPr/>
          </p:nvSpPr>
          <p:spPr>
            <a:xfrm rot="10800000">
              <a:off x="1022917" y="438386"/>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55" name="Shape 1555"/>
            <p:cNvSpPr/>
            <p:nvPr/>
          </p:nvSpPr>
          <p:spPr>
            <a:xfrm rot="10800000">
              <a:off x="876795" y="4968463"/>
              <a:ext cx="117846" cy="117846"/>
            </a:xfrm>
            <a:prstGeom prst="rect">
              <a:avLst/>
            </a:prstGeom>
            <a:solidFill>
              <a:schemeClr val="bg1">
                <a:lumMod val="95000"/>
              </a:schemeClr>
            </a:solidFill>
            <a:ln w="12700" cap="flat">
              <a:noFill/>
              <a:miter lim="400000"/>
            </a:ln>
            <a:effectLst/>
          </p:spPr>
          <p:txBody>
            <a:bodyPr wrap="square" lIns="45718" tIns="45718" rIns="45718" bIns="45718" numCol="1" anchor="ctr">
              <a:noAutofit/>
            </a:bodyPr>
            <a:lstStyle/>
            <a:p>
              <a:endParaRPr sz="2489"/>
            </a:p>
          </p:txBody>
        </p:sp>
        <p:sp>
          <p:nvSpPr>
            <p:cNvPr id="1556" name="Shape 1556"/>
            <p:cNvSpPr/>
            <p:nvPr/>
          </p:nvSpPr>
          <p:spPr>
            <a:xfrm rot="10800000">
              <a:off x="876795" y="4530076"/>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57" name="Shape 1557"/>
            <p:cNvSpPr/>
            <p:nvPr/>
          </p:nvSpPr>
          <p:spPr>
            <a:xfrm rot="10800000">
              <a:off x="876795" y="2922630"/>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58" name="Shape 1558"/>
            <p:cNvSpPr/>
            <p:nvPr/>
          </p:nvSpPr>
          <p:spPr>
            <a:xfrm rot="10800000">
              <a:off x="876795" y="2045832"/>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59" name="Shape 1559"/>
            <p:cNvSpPr/>
            <p:nvPr/>
          </p:nvSpPr>
          <p:spPr>
            <a:xfrm rot="10800000">
              <a:off x="876795" y="1607447"/>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60" name="Shape 1560"/>
            <p:cNvSpPr/>
            <p:nvPr/>
          </p:nvSpPr>
          <p:spPr>
            <a:xfrm rot="10800000">
              <a:off x="730650" y="1022916"/>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61" name="Shape 1561"/>
            <p:cNvSpPr/>
            <p:nvPr/>
          </p:nvSpPr>
          <p:spPr>
            <a:xfrm rot="10800000">
              <a:off x="584530" y="3799401"/>
              <a:ext cx="117846" cy="117870"/>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62" name="Shape 1562"/>
            <p:cNvSpPr/>
            <p:nvPr/>
          </p:nvSpPr>
          <p:spPr>
            <a:xfrm rot="10800000">
              <a:off x="584530" y="2630365"/>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63" name="Shape 1563"/>
            <p:cNvSpPr/>
            <p:nvPr/>
          </p:nvSpPr>
          <p:spPr>
            <a:xfrm rot="10800000">
              <a:off x="438385" y="292266"/>
              <a:ext cx="117871"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64" name="Shape 1564"/>
            <p:cNvSpPr/>
            <p:nvPr/>
          </p:nvSpPr>
          <p:spPr>
            <a:xfrm rot="10800000">
              <a:off x="146144" y="2776485"/>
              <a:ext cx="117846"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sp>
          <p:nvSpPr>
            <p:cNvPr id="1565" name="Shape 1565"/>
            <p:cNvSpPr/>
            <p:nvPr/>
          </p:nvSpPr>
          <p:spPr>
            <a:xfrm rot="10800000">
              <a:off x="-1" y="438386"/>
              <a:ext cx="117847" cy="117846"/>
            </a:xfrm>
            <a:prstGeom prst="rect">
              <a:avLst/>
            </a:prstGeom>
            <a:solidFill>
              <a:srgbClr val="A6A6A6"/>
            </a:solidFill>
            <a:ln w="12700" cap="flat">
              <a:noFill/>
              <a:miter lim="400000"/>
            </a:ln>
            <a:effectLst/>
          </p:spPr>
          <p:txBody>
            <a:bodyPr wrap="square" lIns="45718" tIns="45718" rIns="45718" bIns="45718" numCol="1" anchor="ctr">
              <a:noAutofit/>
            </a:bodyPr>
            <a:lstStyle/>
            <a:p>
              <a:endParaRPr sz="2489"/>
            </a:p>
          </p:txBody>
        </p:sp>
      </p:grpSp>
    </p:spTree>
    <p:extLst>
      <p:ext uri="{BB962C8B-B14F-4D97-AF65-F5344CB8AC3E}">
        <p14:creationId xmlns:p14="http://schemas.microsoft.com/office/powerpoint/2010/main" val="800662092"/>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Shape 2954"/>
        <p:cNvGrpSpPr/>
        <p:nvPr/>
      </p:nvGrpSpPr>
      <p:grpSpPr>
        <a:xfrm>
          <a:off x="0" y="0"/>
          <a:ext cx="0" cy="0"/>
          <a:chOff x="0" y="0"/>
          <a:chExt cx="0" cy="0"/>
        </a:xfrm>
      </p:grpSpPr>
    </p:spTree>
    <p:extLst>
      <p:ext uri="{BB962C8B-B14F-4D97-AF65-F5344CB8AC3E}">
        <p14:creationId xmlns:p14="http://schemas.microsoft.com/office/powerpoint/2010/main" val="4093071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background">
    <p:bg>
      <p:bgPr>
        <a:solidFill>
          <a:schemeClr val="bg1"/>
        </a:solidFill>
        <a:effectLst/>
      </p:bgPr>
    </p:bg>
    <p:spTree>
      <p:nvGrpSpPr>
        <p:cNvPr id="1" name="Shape 3506"/>
        <p:cNvGrpSpPr/>
        <p:nvPr/>
      </p:nvGrpSpPr>
      <p:grpSpPr>
        <a:xfrm>
          <a:off x="0" y="0"/>
          <a:ext cx="0" cy="0"/>
          <a:chOff x="0" y="0"/>
          <a:chExt cx="0" cy="0"/>
        </a:xfrm>
      </p:grpSpPr>
      <p:grpSp>
        <p:nvGrpSpPr>
          <p:cNvPr id="3507" name="Shape 3507"/>
          <p:cNvGrpSpPr/>
          <p:nvPr/>
        </p:nvGrpSpPr>
        <p:grpSpPr>
          <a:xfrm>
            <a:off x="10438143" y="38264"/>
            <a:ext cx="1715872" cy="6781736"/>
            <a:chOff x="6367294" y="28698"/>
            <a:chExt cx="1286904" cy="5086302"/>
          </a:xfrm>
        </p:grpSpPr>
        <p:sp>
          <p:nvSpPr>
            <p:cNvPr id="3508" name="Shape 3508"/>
            <p:cNvSpPr/>
            <p:nvPr/>
          </p:nvSpPr>
          <p:spPr>
            <a:xfrm rot="10800000">
              <a:off x="7536331" y="613204"/>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09" name="Shape 3509"/>
            <p:cNvSpPr/>
            <p:nvPr/>
          </p:nvSpPr>
          <p:spPr>
            <a:xfrm rot="10800000">
              <a:off x="7244066" y="2659036"/>
              <a:ext cx="117867" cy="117892"/>
            </a:xfrm>
            <a:custGeom>
              <a:avLst/>
              <a:gdLst/>
              <a:ahLst/>
              <a:cxnLst/>
              <a:rect l="0" t="0" r="0" b="0"/>
              <a:pathLst>
                <a:path w="4856" h="4857"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10" name="Shape 3510"/>
            <p:cNvSpPr/>
            <p:nvPr/>
          </p:nvSpPr>
          <p:spPr>
            <a:xfrm rot="10800000">
              <a:off x="7244066" y="174818"/>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11" name="Shape 3511"/>
            <p:cNvSpPr/>
            <p:nvPr/>
          </p:nvSpPr>
          <p:spPr>
            <a:xfrm rot="10800000">
              <a:off x="6659535" y="4266482"/>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12" name="Shape 3512"/>
            <p:cNvSpPr/>
            <p:nvPr/>
          </p:nvSpPr>
          <p:spPr>
            <a:xfrm rot="10800000">
              <a:off x="7536331" y="4704867"/>
              <a:ext cx="117867" cy="117892"/>
            </a:xfrm>
            <a:custGeom>
              <a:avLst/>
              <a:gdLst/>
              <a:ahLst/>
              <a:cxnLst/>
              <a:rect l="0" t="0" r="0" b="0"/>
              <a:pathLst>
                <a:path w="4856" h="4857"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13" name="Shape 3513"/>
            <p:cNvSpPr/>
            <p:nvPr/>
          </p:nvSpPr>
          <p:spPr>
            <a:xfrm rot="10800000">
              <a:off x="7536331" y="4558747"/>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14" name="Shape 3514"/>
            <p:cNvSpPr/>
            <p:nvPr/>
          </p:nvSpPr>
          <p:spPr>
            <a:xfrm rot="10800000">
              <a:off x="7536331" y="4266482"/>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15" name="Shape 3515"/>
            <p:cNvSpPr/>
            <p:nvPr/>
          </p:nvSpPr>
          <p:spPr>
            <a:xfrm rot="10800000">
              <a:off x="7536331" y="3974217"/>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16" name="Shape 3516"/>
            <p:cNvSpPr/>
            <p:nvPr/>
          </p:nvSpPr>
          <p:spPr>
            <a:xfrm rot="10800000">
              <a:off x="7536331" y="3828096"/>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17" name="Shape 3517"/>
            <p:cNvSpPr/>
            <p:nvPr/>
          </p:nvSpPr>
          <p:spPr>
            <a:xfrm rot="10800000">
              <a:off x="7536331" y="3681951"/>
              <a:ext cx="117867" cy="117892"/>
            </a:xfrm>
            <a:custGeom>
              <a:avLst/>
              <a:gdLst/>
              <a:ahLst/>
              <a:cxnLst/>
              <a:rect l="0" t="0" r="0" b="0"/>
              <a:pathLst>
                <a:path w="4856" h="4857"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18" name="Shape 3518"/>
            <p:cNvSpPr/>
            <p:nvPr/>
          </p:nvSpPr>
          <p:spPr>
            <a:xfrm rot="10800000">
              <a:off x="7536331" y="3535831"/>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19" name="Shape 3519"/>
            <p:cNvSpPr/>
            <p:nvPr/>
          </p:nvSpPr>
          <p:spPr>
            <a:xfrm rot="10800000">
              <a:off x="7536331" y="3097445"/>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20" name="Shape 3520"/>
            <p:cNvSpPr/>
            <p:nvPr/>
          </p:nvSpPr>
          <p:spPr>
            <a:xfrm rot="10800000">
              <a:off x="7536331" y="2951301"/>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21" name="Shape 3521"/>
            <p:cNvSpPr/>
            <p:nvPr/>
          </p:nvSpPr>
          <p:spPr>
            <a:xfrm rot="10800000">
              <a:off x="7536331" y="2805180"/>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22" name="Shape 3522"/>
            <p:cNvSpPr/>
            <p:nvPr/>
          </p:nvSpPr>
          <p:spPr>
            <a:xfrm rot="10800000">
              <a:off x="7536331" y="2659036"/>
              <a:ext cx="117867" cy="117892"/>
            </a:xfrm>
            <a:custGeom>
              <a:avLst/>
              <a:gdLst/>
              <a:ahLst/>
              <a:cxnLst/>
              <a:rect l="0" t="0" r="0" b="0"/>
              <a:pathLst>
                <a:path w="4856" h="4857"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23" name="Shape 3523"/>
            <p:cNvSpPr/>
            <p:nvPr/>
          </p:nvSpPr>
          <p:spPr>
            <a:xfrm rot="10800000">
              <a:off x="7536331" y="2512915"/>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24" name="Shape 3524"/>
            <p:cNvSpPr/>
            <p:nvPr/>
          </p:nvSpPr>
          <p:spPr>
            <a:xfrm rot="10800000">
              <a:off x="7536331" y="2366770"/>
              <a:ext cx="117867" cy="117892"/>
            </a:xfrm>
            <a:custGeom>
              <a:avLst/>
              <a:gdLst/>
              <a:ahLst/>
              <a:cxnLst/>
              <a:rect l="0" t="0" r="0" b="0"/>
              <a:pathLst>
                <a:path w="4856" h="4857"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25" name="Shape 3525"/>
            <p:cNvSpPr/>
            <p:nvPr/>
          </p:nvSpPr>
          <p:spPr>
            <a:xfrm rot="10800000">
              <a:off x="7536331" y="2220650"/>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26" name="Shape 3526"/>
            <p:cNvSpPr/>
            <p:nvPr/>
          </p:nvSpPr>
          <p:spPr>
            <a:xfrm rot="10800000">
              <a:off x="7536331" y="2074529"/>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27" name="Shape 3527"/>
            <p:cNvSpPr/>
            <p:nvPr/>
          </p:nvSpPr>
          <p:spPr>
            <a:xfrm rot="10800000">
              <a:off x="7536331" y="1928385"/>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28" name="Shape 3528"/>
            <p:cNvSpPr/>
            <p:nvPr/>
          </p:nvSpPr>
          <p:spPr>
            <a:xfrm rot="10800000">
              <a:off x="7536331" y="1782264"/>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29" name="Shape 3529"/>
            <p:cNvSpPr/>
            <p:nvPr/>
          </p:nvSpPr>
          <p:spPr>
            <a:xfrm rot="10800000">
              <a:off x="7536331" y="1489999"/>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30" name="Shape 3530"/>
            <p:cNvSpPr/>
            <p:nvPr/>
          </p:nvSpPr>
          <p:spPr>
            <a:xfrm rot="10800000">
              <a:off x="7536331" y="1197734"/>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31" name="Shape 3531"/>
            <p:cNvSpPr/>
            <p:nvPr/>
          </p:nvSpPr>
          <p:spPr>
            <a:xfrm rot="10800000">
              <a:off x="7536331" y="1051613"/>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32" name="Shape 3532"/>
            <p:cNvSpPr/>
            <p:nvPr/>
          </p:nvSpPr>
          <p:spPr>
            <a:xfrm rot="10800000">
              <a:off x="7536331" y="905469"/>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33" name="Shape 3533"/>
            <p:cNvSpPr/>
            <p:nvPr/>
          </p:nvSpPr>
          <p:spPr>
            <a:xfrm rot="10800000">
              <a:off x="7536331" y="759348"/>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34" name="Shape 3534"/>
            <p:cNvSpPr/>
            <p:nvPr/>
          </p:nvSpPr>
          <p:spPr>
            <a:xfrm rot="10800000">
              <a:off x="7536331" y="467083"/>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35" name="Shape 3535"/>
            <p:cNvSpPr/>
            <p:nvPr/>
          </p:nvSpPr>
          <p:spPr>
            <a:xfrm rot="10800000">
              <a:off x="7536331" y="320938"/>
              <a:ext cx="117867" cy="117892"/>
            </a:xfrm>
            <a:custGeom>
              <a:avLst/>
              <a:gdLst/>
              <a:ahLst/>
              <a:cxnLst/>
              <a:rect l="0" t="0" r="0" b="0"/>
              <a:pathLst>
                <a:path w="4856" h="4857"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36" name="Shape 3536"/>
            <p:cNvSpPr/>
            <p:nvPr/>
          </p:nvSpPr>
          <p:spPr>
            <a:xfrm rot="10800000">
              <a:off x="7536331" y="174818"/>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37" name="Shape 3537"/>
            <p:cNvSpPr/>
            <p:nvPr/>
          </p:nvSpPr>
          <p:spPr>
            <a:xfrm rot="10800000">
              <a:off x="7536331" y="28698"/>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38" name="Shape 3538"/>
            <p:cNvSpPr/>
            <p:nvPr/>
          </p:nvSpPr>
          <p:spPr>
            <a:xfrm rot="10800000">
              <a:off x="7390210" y="4851012"/>
              <a:ext cx="117867" cy="117867"/>
            </a:xfrm>
            <a:custGeom>
              <a:avLst/>
              <a:gdLst/>
              <a:ahLst/>
              <a:cxnLst/>
              <a:rect l="0" t="0" r="0" b="0"/>
              <a:pathLst>
                <a:path w="4856" h="4856" extrusionOk="0">
                  <a:moveTo>
                    <a:pt x="1" y="0"/>
                  </a:moveTo>
                  <a:lnTo>
                    <a:pt x="1" y="4856"/>
                  </a:lnTo>
                  <a:lnTo>
                    <a:pt x="4856" y="4856"/>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39" name="Shape 3539"/>
            <p:cNvSpPr/>
            <p:nvPr/>
          </p:nvSpPr>
          <p:spPr>
            <a:xfrm rot="10800000">
              <a:off x="7390210" y="4558747"/>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40" name="Shape 3540"/>
            <p:cNvSpPr/>
            <p:nvPr/>
          </p:nvSpPr>
          <p:spPr>
            <a:xfrm rot="10800000">
              <a:off x="7390210" y="4412627"/>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41" name="Shape 3541"/>
            <p:cNvSpPr/>
            <p:nvPr/>
          </p:nvSpPr>
          <p:spPr>
            <a:xfrm rot="10800000">
              <a:off x="7390210" y="4266482"/>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42" name="Shape 3542"/>
            <p:cNvSpPr/>
            <p:nvPr/>
          </p:nvSpPr>
          <p:spPr>
            <a:xfrm rot="10800000">
              <a:off x="7390210" y="4120361"/>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43" name="Shape 3543"/>
            <p:cNvSpPr/>
            <p:nvPr/>
          </p:nvSpPr>
          <p:spPr>
            <a:xfrm rot="10800000">
              <a:off x="7390210" y="3828096"/>
              <a:ext cx="117867" cy="117867"/>
            </a:xfrm>
            <a:custGeom>
              <a:avLst/>
              <a:gdLst/>
              <a:ahLst/>
              <a:cxnLst/>
              <a:rect l="0" t="0" r="0" b="0"/>
              <a:pathLst>
                <a:path w="4856" h="4856" extrusionOk="0">
                  <a:moveTo>
                    <a:pt x="1" y="0"/>
                  </a:moveTo>
                  <a:lnTo>
                    <a:pt x="1" y="4856"/>
                  </a:lnTo>
                  <a:lnTo>
                    <a:pt x="4856" y="4856"/>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44" name="Shape 3544"/>
            <p:cNvSpPr/>
            <p:nvPr/>
          </p:nvSpPr>
          <p:spPr>
            <a:xfrm rot="10800000">
              <a:off x="7390210" y="3535831"/>
              <a:ext cx="117867" cy="117867"/>
            </a:xfrm>
            <a:custGeom>
              <a:avLst/>
              <a:gdLst/>
              <a:ahLst/>
              <a:cxnLst/>
              <a:rect l="0" t="0" r="0" b="0"/>
              <a:pathLst>
                <a:path w="4856" h="4856" extrusionOk="0">
                  <a:moveTo>
                    <a:pt x="1" y="0"/>
                  </a:moveTo>
                  <a:lnTo>
                    <a:pt x="1" y="4856"/>
                  </a:lnTo>
                  <a:lnTo>
                    <a:pt x="4856" y="4856"/>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45" name="Shape 3545"/>
            <p:cNvSpPr/>
            <p:nvPr/>
          </p:nvSpPr>
          <p:spPr>
            <a:xfrm rot="10800000">
              <a:off x="7390210" y="3389711"/>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46" name="Shape 3546"/>
            <p:cNvSpPr/>
            <p:nvPr/>
          </p:nvSpPr>
          <p:spPr>
            <a:xfrm rot="10800000">
              <a:off x="7390210" y="3243566"/>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47" name="Shape 3547"/>
            <p:cNvSpPr/>
            <p:nvPr/>
          </p:nvSpPr>
          <p:spPr>
            <a:xfrm rot="10800000">
              <a:off x="7390210" y="2951301"/>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48" name="Shape 3548"/>
            <p:cNvSpPr/>
            <p:nvPr/>
          </p:nvSpPr>
          <p:spPr>
            <a:xfrm rot="10800000">
              <a:off x="7390210" y="2805180"/>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49" name="Shape 3549"/>
            <p:cNvSpPr/>
            <p:nvPr/>
          </p:nvSpPr>
          <p:spPr>
            <a:xfrm rot="10800000">
              <a:off x="7390210" y="2659036"/>
              <a:ext cx="117867" cy="117892"/>
            </a:xfrm>
            <a:custGeom>
              <a:avLst/>
              <a:gdLst/>
              <a:ahLst/>
              <a:cxnLst/>
              <a:rect l="0" t="0" r="0" b="0"/>
              <a:pathLst>
                <a:path w="4856" h="4857"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50" name="Shape 3550"/>
            <p:cNvSpPr/>
            <p:nvPr/>
          </p:nvSpPr>
          <p:spPr>
            <a:xfrm rot="10800000">
              <a:off x="7390210" y="2512915"/>
              <a:ext cx="117867" cy="117867"/>
            </a:xfrm>
            <a:custGeom>
              <a:avLst/>
              <a:gdLst/>
              <a:ahLst/>
              <a:cxnLst/>
              <a:rect l="0" t="0" r="0" b="0"/>
              <a:pathLst>
                <a:path w="4856" h="4856" extrusionOk="0">
                  <a:moveTo>
                    <a:pt x="1" y="0"/>
                  </a:moveTo>
                  <a:lnTo>
                    <a:pt x="1" y="4856"/>
                  </a:lnTo>
                  <a:lnTo>
                    <a:pt x="4856" y="4856"/>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51" name="Shape 3551"/>
            <p:cNvSpPr/>
            <p:nvPr/>
          </p:nvSpPr>
          <p:spPr>
            <a:xfrm rot="10800000">
              <a:off x="7390210" y="2366770"/>
              <a:ext cx="117867" cy="117892"/>
            </a:xfrm>
            <a:custGeom>
              <a:avLst/>
              <a:gdLst/>
              <a:ahLst/>
              <a:cxnLst/>
              <a:rect l="0" t="0" r="0" b="0"/>
              <a:pathLst>
                <a:path w="4856" h="4857"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52" name="Shape 3552"/>
            <p:cNvSpPr/>
            <p:nvPr/>
          </p:nvSpPr>
          <p:spPr>
            <a:xfrm rot="10800000">
              <a:off x="7390210" y="2220650"/>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53" name="Shape 3553"/>
            <p:cNvSpPr/>
            <p:nvPr/>
          </p:nvSpPr>
          <p:spPr>
            <a:xfrm rot="10800000">
              <a:off x="7390210" y="2074529"/>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54" name="Shape 3554"/>
            <p:cNvSpPr/>
            <p:nvPr/>
          </p:nvSpPr>
          <p:spPr>
            <a:xfrm rot="10800000">
              <a:off x="7390210" y="1782264"/>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55" name="Shape 3555"/>
            <p:cNvSpPr/>
            <p:nvPr/>
          </p:nvSpPr>
          <p:spPr>
            <a:xfrm rot="10800000">
              <a:off x="7390210" y="1489999"/>
              <a:ext cx="117867" cy="117867"/>
            </a:xfrm>
            <a:custGeom>
              <a:avLst/>
              <a:gdLst/>
              <a:ahLst/>
              <a:cxnLst/>
              <a:rect l="0" t="0" r="0" b="0"/>
              <a:pathLst>
                <a:path w="4856" h="4856" extrusionOk="0">
                  <a:moveTo>
                    <a:pt x="1" y="0"/>
                  </a:moveTo>
                  <a:lnTo>
                    <a:pt x="1" y="4856"/>
                  </a:lnTo>
                  <a:lnTo>
                    <a:pt x="4856" y="4856"/>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56" name="Shape 3556"/>
            <p:cNvSpPr/>
            <p:nvPr/>
          </p:nvSpPr>
          <p:spPr>
            <a:xfrm rot="10800000">
              <a:off x="7390210" y="1343854"/>
              <a:ext cx="117867" cy="117892"/>
            </a:xfrm>
            <a:custGeom>
              <a:avLst/>
              <a:gdLst/>
              <a:ahLst/>
              <a:cxnLst/>
              <a:rect l="0" t="0" r="0" b="0"/>
              <a:pathLst>
                <a:path w="4856" h="4857"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57" name="Shape 3557"/>
            <p:cNvSpPr/>
            <p:nvPr/>
          </p:nvSpPr>
          <p:spPr>
            <a:xfrm rot="10800000">
              <a:off x="7390210" y="1197734"/>
              <a:ext cx="117867" cy="117867"/>
            </a:xfrm>
            <a:custGeom>
              <a:avLst/>
              <a:gdLst/>
              <a:ahLst/>
              <a:cxnLst/>
              <a:rect l="0" t="0" r="0" b="0"/>
              <a:pathLst>
                <a:path w="4856" h="4856" extrusionOk="0">
                  <a:moveTo>
                    <a:pt x="1" y="0"/>
                  </a:moveTo>
                  <a:lnTo>
                    <a:pt x="1" y="4856"/>
                  </a:lnTo>
                  <a:lnTo>
                    <a:pt x="4856" y="4856"/>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58" name="Shape 3558"/>
            <p:cNvSpPr/>
            <p:nvPr/>
          </p:nvSpPr>
          <p:spPr>
            <a:xfrm rot="10800000">
              <a:off x="7390210" y="1051613"/>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59" name="Shape 3559"/>
            <p:cNvSpPr/>
            <p:nvPr/>
          </p:nvSpPr>
          <p:spPr>
            <a:xfrm rot="10800000">
              <a:off x="7390210" y="759348"/>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60" name="Shape 3560"/>
            <p:cNvSpPr/>
            <p:nvPr/>
          </p:nvSpPr>
          <p:spPr>
            <a:xfrm rot="10800000">
              <a:off x="7390210" y="613204"/>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61" name="Shape 3561"/>
            <p:cNvSpPr/>
            <p:nvPr/>
          </p:nvSpPr>
          <p:spPr>
            <a:xfrm rot="10800000">
              <a:off x="7390210" y="320938"/>
              <a:ext cx="117867" cy="117892"/>
            </a:xfrm>
            <a:custGeom>
              <a:avLst/>
              <a:gdLst/>
              <a:ahLst/>
              <a:cxnLst/>
              <a:rect l="0" t="0" r="0" b="0"/>
              <a:pathLst>
                <a:path w="4856" h="4857"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62" name="Shape 3562"/>
            <p:cNvSpPr/>
            <p:nvPr/>
          </p:nvSpPr>
          <p:spPr>
            <a:xfrm rot="10800000">
              <a:off x="7390210" y="28698"/>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63" name="Shape 3563"/>
            <p:cNvSpPr/>
            <p:nvPr/>
          </p:nvSpPr>
          <p:spPr>
            <a:xfrm rot="10800000">
              <a:off x="7244066" y="4704867"/>
              <a:ext cx="117867" cy="117892"/>
            </a:xfrm>
            <a:custGeom>
              <a:avLst/>
              <a:gdLst/>
              <a:ahLst/>
              <a:cxnLst/>
              <a:rect l="0" t="0" r="0" b="0"/>
              <a:pathLst>
                <a:path w="4856" h="4857"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64" name="Shape 3564"/>
            <p:cNvSpPr/>
            <p:nvPr/>
          </p:nvSpPr>
          <p:spPr>
            <a:xfrm rot="10800000">
              <a:off x="7244066" y="4266482"/>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65" name="Shape 3565"/>
            <p:cNvSpPr/>
            <p:nvPr/>
          </p:nvSpPr>
          <p:spPr>
            <a:xfrm rot="10800000">
              <a:off x="7244066" y="4120361"/>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66" name="Shape 3566"/>
            <p:cNvSpPr/>
            <p:nvPr/>
          </p:nvSpPr>
          <p:spPr>
            <a:xfrm rot="10800000">
              <a:off x="7244066" y="3974217"/>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67" name="Shape 3567"/>
            <p:cNvSpPr/>
            <p:nvPr/>
          </p:nvSpPr>
          <p:spPr>
            <a:xfrm rot="10800000">
              <a:off x="7244066" y="3681951"/>
              <a:ext cx="117867" cy="117892"/>
            </a:xfrm>
            <a:custGeom>
              <a:avLst/>
              <a:gdLst/>
              <a:ahLst/>
              <a:cxnLst/>
              <a:rect l="0" t="0" r="0" b="0"/>
              <a:pathLst>
                <a:path w="4856" h="4857"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68" name="Shape 3568"/>
            <p:cNvSpPr/>
            <p:nvPr/>
          </p:nvSpPr>
          <p:spPr>
            <a:xfrm rot="10800000">
              <a:off x="7244066" y="3389711"/>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69" name="Shape 3569"/>
            <p:cNvSpPr/>
            <p:nvPr/>
          </p:nvSpPr>
          <p:spPr>
            <a:xfrm rot="10800000">
              <a:off x="7244066" y="3243566"/>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70" name="Shape 3570"/>
            <p:cNvSpPr/>
            <p:nvPr/>
          </p:nvSpPr>
          <p:spPr>
            <a:xfrm rot="10800000">
              <a:off x="7244066" y="3097445"/>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71" name="Shape 3571"/>
            <p:cNvSpPr/>
            <p:nvPr/>
          </p:nvSpPr>
          <p:spPr>
            <a:xfrm rot="10800000">
              <a:off x="7244066" y="2805180"/>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72" name="Shape 3572"/>
            <p:cNvSpPr/>
            <p:nvPr/>
          </p:nvSpPr>
          <p:spPr>
            <a:xfrm rot="10800000">
              <a:off x="7244066" y="2512915"/>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73" name="Shape 3573"/>
            <p:cNvSpPr/>
            <p:nvPr/>
          </p:nvSpPr>
          <p:spPr>
            <a:xfrm rot="10800000">
              <a:off x="7244066" y="2220650"/>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74" name="Shape 3574"/>
            <p:cNvSpPr/>
            <p:nvPr/>
          </p:nvSpPr>
          <p:spPr>
            <a:xfrm rot="10800000">
              <a:off x="7244066" y="1928385"/>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75" name="Shape 3575"/>
            <p:cNvSpPr/>
            <p:nvPr/>
          </p:nvSpPr>
          <p:spPr>
            <a:xfrm rot="10800000">
              <a:off x="7244066" y="1782264"/>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76" name="Shape 3576"/>
            <p:cNvSpPr/>
            <p:nvPr/>
          </p:nvSpPr>
          <p:spPr>
            <a:xfrm rot="10800000">
              <a:off x="7244066" y="1343854"/>
              <a:ext cx="117867" cy="117892"/>
            </a:xfrm>
            <a:custGeom>
              <a:avLst/>
              <a:gdLst/>
              <a:ahLst/>
              <a:cxnLst/>
              <a:rect l="0" t="0" r="0" b="0"/>
              <a:pathLst>
                <a:path w="4856" h="4857"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77" name="Shape 3577"/>
            <p:cNvSpPr/>
            <p:nvPr/>
          </p:nvSpPr>
          <p:spPr>
            <a:xfrm rot="10800000">
              <a:off x="7244066" y="1197734"/>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78" name="Shape 3578"/>
            <p:cNvSpPr/>
            <p:nvPr/>
          </p:nvSpPr>
          <p:spPr>
            <a:xfrm rot="10800000">
              <a:off x="7244066" y="1051613"/>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79" name="Shape 3579"/>
            <p:cNvSpPr/>
            <p:nvPr/>
          </p:nvSpPr>
          <p:spPr>
            <a:xfrm rot="10800000">
              <a:off x="7244066" y="905469"/>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80" name="Shape 3580"/>
            <p:cNvSpPr/>
            <p:nvPr/>
          </p:nvSpPr>
          <p:spPr>
            <a:xfrm rot="10800000">
              <a:off x="7244066" y="759348"/>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81" name="Shape 3581"/>
            <p:cNvSpPr/>
            <p:nvPr/>
          </p:nvSpPr>
          <p:spPr>
            <a:xfrm rot="10800000">
              <a:off x="7244066" y="467083"/>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82" name="Shape 3582"/>
            <p:cNvSpPr/>
            <p:nvPr/>
          </p:nvSpPr>
          <p:spPr>
            <a:xfrm rot="10800000">
              <a:off x="7244066" y="320938"/>
              <a:ext cx="117867" cy="117892"/>
            </a:xfrm>
            <a:custGeom>
              <a:avLst/>
              <a:gdLst/>
              <a:ahLst/>
              <a:cxnLst/>
              <a:rect l="0" t="0" r="0" b="0"/>
              <a:pathLst>
                <a:path w="4856" h="4857"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83" name="Shape 3583"/>
            <p:cNvSpPr/>
            <p:nvPr/>
          </p:nvSpPr>
          <p:spPr>
            <a:xfrm rot="10800000">
              <a:off x="7097945" y="4997133"/>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84" name="Shape 3584"/>
            <p:cNvSpPr/>
            <p:nvPr/>
          </p:nvSpPr>
          <p:spPr>
            <a:xfrm rot="10800000">
              <a:off x="7097945" y="4558747"/>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85" name="Shape 3585"/>
            <p:cNvSpPr/>
            <p:nvPr/>
          </p:nvSpPr>
          <p:spPr>
            <a:xfrm rot="10800000">
              <a:off x="7097945" y="4266482"/>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86" name="Shape 3586"/>
            <p:cNvSpPr/>
            <p:nvPr/>
          </p:nvSpPr>
          <p:spPr>
            <a:xfrm rot="10800000">
              <a:off x="7097945" y="3828096"/>
              <a:ext cx="117867" cy="117867"/>
            </a:xfrm>
            <a:custGeom>
              <a:avLst/>
              <a:gdLst/>
              <a:ahLst/>
              <a:cxnLst/>
              <a:rect l="0" t="0" r="0" b="0"/>
              <a:pathLst>
                <a:path w="4856" h="4856" extrusionOk="0">
                  <a:moveTo>
                    <a:pt x="1" y="0"/>
                  </a:moveTo>
                  <a:lnTo>
                    <a:pt x="1" y="4856"/>
                  </a:lnTo>
                  <a:lnTo>
                    <a:pt x="4856" y="4856"/>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87" name="Shape 3587"/>
            <p:cNvSpPr/>
            <p:nvPr/>
          </p:nvSpPr>
          <p:spPr>
            <a:xfrm rot="10800000">
              <a:off x="7097945" y="3681951"/>
              <a:ext cx="117867" cy="117892"/>
            </a:xfrm>
            <a:custGeom>
              <a:avLst/>
              <a:gdLst/>
              <a:ahLst/>
              <a:cxnLst/>
              <a:rect l="0" t="0" r="0" b="0"/>
              <a:pathLst>
                <a:path w="4856" h="4857"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88" name="Shape 3588"/>
            <p:cNvSpPr/>
            <p:nvPr/>
          </p:nvSpPr>
          <p:spPr>
            <a:xfrm rot="10800000">
              <a:off x="7097945" y="3097445"/>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89" name="Shape 3589"/>
            <p:cNvSpPr/>
            <p:nvPr/>
          </p:nvSpPr>
          <p:spPr>
            <a:xfrm rot="10800000">
              <a:off x="7097945" y="2951301"/>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90" name="Shape 3590"/>
            <p:cNvSpPr/>
            <p:nvPr/>
          </p:nvSpPr>
          <p:spPr>
            <a:xfrm rot="10800000">
              <a:off x="7097945" y="2659036"/>
              <a:ext cx="117867" cy="117892"/>
            </a:xfrm>
            <a:custGeom>
              <a:avLst/>
              <a:gdLst/>
              <a:ahLst/>
              <a:cxnLst/>
              <a:rect l="0" t="0" r="0" b="0"/>
              <a:pathLst>
                <a:path w="4856" h="4857"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91" name="Shape 3591"/>
            <p:cNvSpPr/>
            <p:nvPr/>
          </p:nvSpPr>
          <p:spPr>
            <a:xfrm rot="10800000">
              <a:off x="7097945" y="2512915"/>
              <a:ext cx="117867" cy="117867"/>
            </a:xfrm>
            <a:custGeom>
              <a:avLst/>
              <a:gdLst/>
              <a:ahLst/>
              <a:cxnLst/>
              <a:rect l="0" t="0" r="0" b="0"/>
              <a:pathLst>
                <a:path w="4856" h="4856" extrusionOk="0">
                  <a:moveTo>
                    <a:pt x="1" y="0"/>
                  </a:moveTo>
                  <a:lnTo>
                    <a:pt x="1" y="4856"/>
                  </a:lnTo>
                  <a:lnTo>
                    <a:pt x="4856" y="4856"/>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92" name="Shape 3592"/>
            <p:cNvSpPr/>
            <p:nvPr/>
          </p:nvSpPr>
          <p:spPr>
            <a:xfrm rot="10800000">
              <a:off x="7097945" y="2366770"/>
              <a:ext cx="117867" cy="117892"/>
            </a:xfrm>
            <a:custGeom>
              <a:avLst/>
              <a:gdLst/>
              <a:ahLst/>
              <a:cxnLst/>
              <a:rect l="0" t="0" r="0" b="0"/>
              <a:pathLst>
                <a:path w="4856" h="4857"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93" name="Shape 3593"/>
            <p:cNvSpPr/>
            <p:nvPr/>
          </p:nvSpPr>
          <p:spPr>
            <a:xfrm rot="10800000">
              <a:off x="7097945" y="2220650"/>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94" name="Shape 3594"/>
            <p:cNvSpPr/>
            <p:nvPr/>
          </p:nvSpPr>
          <p:spPr>
            <a:xfrm rot="10800000">
              <a:off x="7097945" y="1782264"/>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95" name="Shape 3595"/>
            <p:cNvSpPr/>
            <p:nvPr/>
          </p:nvSpPr>
          <p:spPr>
            <a:xfrm rot="10800000">
              <a:off x="7097945" y="1636120"/>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96" name="Shape 3596"/>
            <p:cNvSpPr/>
            <p:nvPr/>
          </p:nvSpPr>
          <p:spPr>
            <a:xfrm rot="10800000">
              <a:off x="7097945" y="1489999"/>
              <a:ext cx="117867" cy="117867"/>
            </a:xfrm>
            <a:custGeom>
              <a:avLst/>
              <a:gdLst/>
              <a:ahLst/>
              <a:cxnLst/>
              <a:rect l="0" t="0" r="0" b="0"/>
              <a:pathLst>
                <a:path w="4856" h="4856" extrusionOk="0">
                  <a:moveTo>
                    <a:pt x="1" y="0"/>
                  </a:moveTo>
                  <a:lnTo>
                    <a:pt x="1" y="4856"/>
                  </a:lnTo>
                  <a:lnTo>
                    <a:pt x="4856" y="4856"/>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97" name="Shape 3597"/>
            <p:cNvSpPr/>
            <p:nvPr/>
          </p:nvSpPr>
          <p:spPr>
            <a:xfrm rot="10800000">
              <a:off x="7097945" y="1197734"/>
              <a:ext cx="117867" cy="117867"/>
            </a:xfrm>
            <a:custGeom>
              <a:avLst/>
              <a:gdLst/>
              <a:ahLst/>
              <a:cxnLst/>
              <a:rect l="0" t="0" r="0" b="0"/>
              <a:pathLst>
                <a:path w="4856" h="4856" extrusionOk="0">
                  <a:moveTo>
                    <a:pt x="1" y="0"/>
                  </a:moveTo>
                  <a:lnTo>
                    <a:pt x="1" y="4856"/>
                  </a:lnTo>
                  <a:lnTo>
                    <a:pt x="4856" y="4856"/>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98" name="Shape 3598"/>
            <p:cNvSpPr/>
            <p:nvPr/>
          </p:nvSpPr>
          <p:spPr>
            <a:xfrm rot="10800000">
              <a:off x="7097945" y="467083"/>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599" name="Shape 3599"/>
            <p:cNvSpPr/>
            <p:nvPr/>
          </p:nvSpPr>
          <p:spPr>
            <a:xfrm rot="10800000">
              <a:off x="7097945" y="174818"/>
              <a:ext cx="117867" cy="117867"/>
            </a:xfrm>
            <a:custGeom>
              <a:avLst/>
              <a:gdLst/>
              <a:ahLst/>
              <a:cxnLst/>
              <a:rect l="0" t="0" r="0" b="0"/>
              <a:pathLst>
                <a:path w="4856" h="4856" extrusionOk="0">
                  <a:moveTo>
                    <a:pt x="1" y="0"/>
                  </a:moveTo>
                  <a:lnTo>
                    <a:pt x="1" y="4856"/>
                  </a:lnTo>
                  <a:lnTo>
                    <a:pt x="4856" y="4856"/>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00" name="Shape 3600"/>
            <p:cNvSpPr/>
            <p:nvPr/>
          </p:nvSpPr>
          <p:spPr>
            <a:xfrm rot="10800000">
              <a:off x="7097945" y="28698"/>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01" name="Shape 3601"/>
            <p:cNvSpPr/>
            <p:nvPr/>
          </p:nvSpPr>
          <p:spPr>
            <a:xfrm rot="10800000">
              <a:off x="6951800" y="4851012"/>
              <a:ext cx="117892" cy="117867"/>
            </a:xfrm>
            <a:custGeom>
              <a:avLst/>
              <a:gdLst/>
              <a:ahLst/>
              <a:cxnLst/>
              <a:rect l="0" t="0" r="0" b="0"/>
              <a:pathLst>
                <a:path w="4857" h="4856" extrusionOk="0">
                  <a:moveTo>
                    <a:pt x="1" y="0"/>
                  </a:moveTo>
                  <a:lnTo>
                    <a:pt x="1" y="4856"/>
                  </a:lnTo>
                  <a:lnTo>
                    <a:pt x="4856" y="4856"/>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02" name="Shape 3602"/>
            <p:cNvSpPr/>
            <p:nvPr/>
          </p:nvSpPr>
          <p:spPr>
            <a:xfrm rot="10800000">
              <a:off x="6951800" y="4704867"/>
              <a:ext cx="117892" cy="117892"/>
            </a:xfrm>
            <a:custGeom>
              <a:avLst/>
              <a:gdLst/>
              <a:ahLst/>
              <a:cxnLst/>
              <a:rect l="0" t="0" r="0" b="0"/>
              <a:pathLst>
                <a:path w="4857" h="4857"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03" name="Shape 3603"/>
            <p:cNvSpPr/>
            <p:nvPr/>
          </p:nvSpPr>
          <p:spPr>
            <a:xfrm rot="10800000">
              <a:off x="6951800" y="4266482"/>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04" name="Shape 3604"/>
            <p:cNvSpPr/>
            <p:nvPr/>
          </p:nvSpPr>
          <p:spPr>
            <a:xfrm rot="10800000">
              <a:off x="6951800" y="3974217"/>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05" name="Shape 3605"/>
            <p:cNvSpPr/>
            <p:nvPr/>
          </p:nvSpPr>
          <p:spPr>
            <a:xfrm rot="10800000">
              <a:off x="6951800" y="3681951"/>
              <a:ext cx="117892" cy="117892"/>
            </a:xfrm>
            <a:custGeom>
              <a:avLst/>
              <a:gdLst/>
              <a:ahLst/>
              <a:cxnLst/>
              <a:rect l="0" t="0" r="0" b="0"/>
              <a:pathLst>
                <a:path w="4857" h="4857"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06" name="Shape 3606"/>
            <p:cNvSpPr/>
            <p:nvPr/>
          </p:nvSpPr>
          <p:spPr>
            <a:xfrm rot="10800000">
              <a:off x="6951800" y="3243566"/>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07" name="Shape 3607"/>
            <p:cNvSpPr/>
            <p:nvPr/>
          </p:nvSpPr>
          <p:spPr>
            <a:xfrm rot="10800000">
              <a:off x="6951800" y="2951301"/>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08" name="Shape 3608"/>
            <p:cNvSpPr/>
            <p:nvPr/>
          </p:nvSpPr>
          <p:spPr>
            <a:xfrm rot="10800000">
              <a:off x="6951800" y="2512915"/>
              <a:ext cx="117892" cy="117867"/>
            </a:xfrm>
            <a:custGeom>
              <a:avLst/>
              <a:gdLst/>
              <a:ahLst/>
              <a:cxnLst/>
              <a:rect l="0" t="0" r="0" b="0"/>
              <a:pathLst>
                <a:path w="4857" h="4856" extrusionOk="0">
                  <a:moveTo>
                    <a:pt x="1" y="0"/>
                  </a:moveTo>
                  <a:lnTo>
                    <a:pt x="1" y="4856"/>
                  </a:lnTo>
                  <a:lnTo>
                    <a:pt x="4856" y="4856"/>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09" name="Shape 3609"/>
            <p:cNvSpPr/>
            <p:nvPr/>
          </p:nvSpPr>
          <p:spPr>
            <a:xfrm rot="10800000">
              <a:off x="6951800" y="2220650"/>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10" name="Shape 3610"/>
            <p:cNvSpPr/>
            <p:nvPr/>
          </p:nvSpPr>
          <p:spPr>
            <a:xfrm rot="10800000">
              <a:off x="6951800" y="2074529"/>
              <a:ext cx="117892" cy="117867"/>
            </a:xfrm>
            <a:custGeom>
              <a:avLst/>
              <a:gdLst/>
              <a:ahLst/>
              <a:cxnLst/>
              <a:rect l="0" t="0" r="0" b="0"/>
              <a:pathLst>
                <a:path w="4857" h="4856"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11" name="Shape 3611"/>
            <p:cNvSpPr/>
            <p:nvPr/>
          </p:nvSpPr>
          <p:spPr>
            <a:xfrm rot="10800000">
              <a:off x="6951800" y="1782264"/>
              <a:ext cx="117892" cy="117867"/>
            </a:xfrm>
            <a:custGeom>
              <a:avLst/>
              <a:gdLst/>
              <a:ahLst/>
              <a:cxnLst/>
              <a:rect l="0" t="0" r="0" b="0"/>
              <a:pathLst>
                <a:path w="4857" h="4856"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12" name="Shape 3612"/>
            <p:cNvSpPr/>
            <p:nvPr/>
          </p:nvSpPr>
          <p:spPr>
            <a:xfrm rot="10800000">
              <a:off x="6951800" y="1636120"/>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13" name="Shape 3613"/>
            <p:cNvSpPr/>
            <p:nvPr/>
          </p:nvSpPr>
          <p:spPr>
            <a:xfrm rot="10800000">
              <a:off x="6951800" y="1489999"/>
              <a:ext cx="117892" cy="117867"/>
            </a:xfrm>
            <a:custGeom>
              <a:avLst/>
              <a:gdLst/>
              <a:ahLst/>
              <a:cxnLst/>
              <a:rect l="0" t="0" r="0" b="0"/>
              <a:pathLst>
                <a:path w="4857" h="4856" extrusionOk="0">
                  <a:moveTo>
                    <a:pt x="1" y="0"/>
                  </a:moveTo>
                  <a:lnTo>
                    <a:pt x="1" y="4856"/>
                  </a:lnTo>
                  <a:lnTo>
                    <a:pt x="4856" y="4856"/>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14" name="Shape 3614"/>
            <p:cNvSpPr/>
            <p:nvPr/>
          </p:nvSpPr>
          <p:spPr>
            <a:xfrm rot="10800000">
              <a:off x="6951800" y="1197734"/>
              <a:ext cx="117892" cy="117867"/>
            </a:xfrm>
            <a:custGeom>
              <a:avLst/>
              <a:gdLst/>
              <a:ahLst/>
              <a:cxnLst/>
              <a:rect l="0" t="0" r="0" b="0"/>
              <a:pathLst>
                <a:path w="4857" h="4856" extrusionOk="0">
                  <a:moveTo>
                    <a:pt x="1" y="0"/>
                  </a:moveTo>
                  <a:lnTo>
                    <a:pt x="1" y="4856"/>
                  </a:lnTo>
                  <a:lnTo>
                    <a:pt x="4856" y="4856"/>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15" name="Shape 3615"/>
            <p:cNvSpPr/>
            <p:nvPr/>
          </p:nvSpPr>
          <p:spPr>
            <a:xfrm rot="10800000">
              <a:off x="6951800" y="1051613"/>
              <a:ext cx="117892" cy="117867"/>
            </a:xfrm>
            <a:custGeom>
              <a:avLst/>
              <a:gdLst/>
              <a:ahLst/>
              <a:cxnLst/>
              <a:rect l="0" t="0" r="0" b="0"/>
              <a:pathLst>
                <a:path w="4857" h="4856"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16" name="Shape 3616"/>
            <p:cNvSpPr/>
            <p:nvPr/>
          </p:nvSpPr>
          <p:spPr>
            <a:xfrm rot="10800000">
              <a:off x="6951800" y="613204"/>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17" name="Shape 3617"/>
            <p:cNvSpPr/>
            <p:nvPr/>
          </p:nvSpPr>
          <p:spPr>
            <a:xfrm rot="10800000">
              <a:off x="6951800" y="320938"/>
              <a:ext cx="117892" cy="117892"/>
            </a:xfrm>
            <a:custGeom>
              <a:avLst/>
              <a:gdLst/>
              <a:ahLst/>
              <a:cxnLst/>
              <a:rect l="0" t="0" r="0" b="0"/>
              <a:pathLst>
                <a:path w="4857" h="4857"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18" name="Shape 3618"/>
            <p:cNvSpPr/>
            <p:nvPr/>
          </p:nvSpPr>
          <p:spPr>
            <a:xfrm rot="10800000">
              <a:off x="6951800" y="174818"/>
              <a:ext cx="117892" cy="117867"/>
            </a:xfrm>
            <a:custGeom>
              <a:avLst/>
              <a:gdLst/>
              <a:ahLst/>
              <a:cxnLst/>
              <a:rect l="0" t="0" r="0" b="0"/>
              <a:pathLst>
                <a:path w="4857" h="4856" extrusionOk="0">
                  <a:moveTo>
                    <a:pt x="1" y="0"/>
                  </a:moveTo>
                  <a:lnTo>
                    <a:pt x="1" y="4856"/>
                  </a:lnTo>
                  <a:lnTo>
                    <a:pt x="4856" y="4856"/>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19" name="Shape 3619"/>
            <p:cNvSpPr/>
            <p:nvPr/>
          </p:nvSpPr>
          <p:spPr>
            <a:xfrm rot="10800000">
              <a:off x="6805680" y="4997133"/>
              <a:ext cx="117867" cy="117867"/>
            </a:xfrm>
            <a:custGeom>
              <a:avLst/>
              <a:gdLst/>
              <a:ahLst/>
              <a:cxnLst/>
              <a:rect l="0" t="0" r="0" b="0"/>
              <a:pathLst>
                <a:path w="4856" h="4856" extrusionOk="0">
                  <a:moveTo>
                    <a:pt x="0" y="0"/>
                  </a:moveTo>
                  <a:lnTo>
                    <a:pt x="0"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20" name="Shape 3620"/>
            <p:cNvSpPr/>
            <p:nvPr/>
          </p:nvSpPr>
          <p:spPr>
            <a:xfrm rot="10800000">
              <a:off x="6805680" y="4558747"/>
              <a:ext cx="117867" cy="117867"/>
            </a:xfrm>
            <a:custGeom>
              <a:avLst/>
              <a:gdLst/>
              <a:ahLst/>
              <a:cxnLst/>
              <a:rect l="0" t="0" r="0" b="0"/>
              <a:pathLst>
                <a:path w="4856" h="4856" extrusionOk="0">
                  <a:moveTo>
                    <a:pt x="0" y="0"/>
                  </a:moveTo>
                  <a:lnTo>
                    <a:pt x="0"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21" name="Shape 3621"/>
            <p:cNvSpPr/>
            <p:nvPr/>
          </p:nvSpPr>
          <p:spPr>
            <a:xfrm rot="10800000">
              <a:off x="6805680" y="4120361"/>
              <a:ext cx="117867" cy="117867"/>
            </a:xfrm>
            <a:custGeom>
              <a:avLst/>
              <a:gdLst/>
              <a:ahLst/>
              <a:cxnLst/>
              <a:rect l="0" t="0" r="0" b="0"/>
              <a:pathLst>
                <a:path w="4856" h="4856" extrusionOk="0">
                  <a:moveTo>
                    <a:pt x="0" y="1"/>
                  </a:moveTo>
                  <a:lnTo>
                    <a:pt x="0"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22" name="Shape 3622"/>
            <p:cNvSpPr/>
            <p:nvPr/>
          </p:nvSpPr>
          <p:spPr>
            <a:xfrm rot="10800000">
              <a:off x="6805680" y="3535831"/>
              <a:ext cx="117867" cy="117867"/>
            </a:xfrm>
            <a:custGeom>
              <a:avLst/>
              <a:gdLst/>
              <a:ahLst/>
              <a:cxnLst/>
              <a:rect l="0" t="0" r="0" b="0"/>
              <a:pathLst>
                <a:path w="4856" h="4856" extrusionOk="0">
                  <a:moveTo>
                    <a:pt x="0" y="0"/>
                  </a:moveTo>
                  <a:lnTo>
                    <a:pt x="0" y="4856"/>
                  </a:lnTo>
                  <a:lnTo>
                    <a:pt x="4856" y="4856"/>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23" name="Shape 3623"/>
            <p:cNvSpPr/>
            <p:nvPr/>
          </p:nvSpPr>
          <p:spPr>
            <a:xfrm rot="10800000">
              <a:off x="6805680" y="2951301"/>
              <a:ext cx="117867" cy="117867"/>
            </a:xfrm>
            <a:custGeom>
              <a:avLst/>
              <a:gdLst/>
              <a:ahLst/>
              <a:cxnLst/>
              <a:rect l="0" t="0" r="0" b="0"/>
              <a:pathLst>
                <a:path w="4856" h="4856" extrusionOk="0">
                  <a:moveTo>
                    <a:pt x="0" y="0"/>
                  </a:moveTo>
                  <a:lnTo>
                    <a:pt x="0"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24" name="Shape 3624"/>
            <p:cNvSpPr/>
            <p:nvPr/>
          </p:nvSpPr>
          <p:spPr>
            <a:xfrm rot="10800000">
              <a:off x="6805680" y="2220650"/>
              <a:ext cx="117867" cy="117867"/>
            </a:xfrm>
            <a:custGeom>
              <a:avLst/>
              <a:gdLst/>
              <a:ahLst/>
              <a:cxnLst/>
              <a:rect l="0" t="0" r="0" b="0"/>
              <a:pathLst>
                <a:path w="4856" h="4856" extrusionOk="0">
                  <a:moveTo>
                    <a:pt x="0" y="0"/>
                  </a:moveTo>
                  <a:lnTo>
                    <a:pt x="0"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25" name="Shape 3625"/>
            <p:cNvSpPr/>
            <p:nvPr/>
          </p:nvSpPr>
          <p:spPr>
            <a:xfrm rot="10800000">
              <a:off x="6805680" y="1051613"/>
              <a:ext cx="117867" cy="117867"/>
            </a:xfrm>
            <a:custGeom>
              <a:avLst/>
              <a:gdLst/>
              <a:ahLst/>
              <a:cxnLst/>
              <a:rect l="0" t="0" r="0" b="0"/>
              <a:pathLst>
                <a:path w="4856" h="4856" extrusionOk="0">
                  <a:moveTo>
                    <a:pt x="0" y="1"/>
                  </a:moveTo>
                  <a:lnTo>
                    <a:pt x="0"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26" name="Shape 3626"/>
            <p:cNvSpPr/>
            <p:nvPr/>
          </p:nvSpPr>
          <p:spPr>
            <a:xfrm rot="10800000">
              <a:off x="6805680" y="905469"/>
              <a:ext cx="117867" cy="117867"/>
            </a:xfrm>
            <a:custGeom>
              <a:avLst/>
              <a:gdLst/>
              <a:ahLst/>
              <a:cxnLst/>
              <a:rect l="0" t="0" r="0" b="0"/>
              <a:pathLst>
                <a:path w="4856" h="4856" extrusionOk="0">
                  <a:moveTo>
                    <a:pt x="0" y="0"/>
                  </a:moveTo>
                  <a:lnTo>
                    <a:pt x="0"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27" name="Shape 3627"/>
            <p:cNvSpPr/>
            <p:nvPr/>
          </p:nvSpPr>
          <p:spPr>
            <a:xfrm rot="10800000">
              <a:off x="6805680" y="28698"/>
              <a:ext cx="117867" cy="117867"/>
            </a:xfrm>
            <a:custGeom>
              <a:avLst/>
              <a:gdLst/>
              <a:ahLst/>
              <a:cxnLst/>
              <a:rect l="0" t="0" r="0" b="0"/>
              <a:pathLst>
                <a:path w="4856" h="4856" extrusionOk="0">
                  <a:moveTo>
                    <a:pt x="0" y="1"/>
                  </a:moveTo>
                  <a:lnTo>
                    <a:pt x="0"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28" name="Shape 3628"/>
            <p:cNvSpPr/>
            <p:nvPr/>
          </p:nvSpPr>
          <p:spPr>
            <a:xfrm rot="10800000">
              <a:off x="6659535" y="4851012"/>
              <a:ext cx="117892" cy="117867"/>
            </a:xfrm>
            <a:custGeom>
              <a:avLst/>
              <a:gdLst/>
              <a:ahLst/>
              <a:cxnLst/>
              <a:rect l="0" t="0" r="0" b="0"/>
              <a:pathLst>
                <a:path w="4857" h="4856" extrusionOk="0">
                  <a:moveTo>
                    <a:pt x="1" y="0"/>
                  </a:moveTo>
                  <a:lnTo>
                    <a:pt x="1" y="4856"/>
                  </a:lnTo>
                  <a:lnTo>
                    <a:pt x="4856" y="4856"/>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29" name="Shape 3629"/>
            <p:cNvSpPr/>
            <p:nvPr/>
          </p:nvSpPr>
          <p:spPr>
            <a:xfrm rot="10800000">
              <a:off x="6659535" y="3974217"/>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30" name="Shape 3630"/>
            <p:cNvSpPr/>
            <p:nvPr/>
          </p:nvSpPr>
          <p:spPr>
            <a:xfrm rot="10800000">
              <a:off x="6659535" y="3243566"/>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31" name="Shape 3631"/>
            <p:cNvSpPr/>
            <p:nvPr/>
          </p:nvSpPr>
          <p:spPr>
            <a:xfrm rot="10800000">
              <a:off x="6659535" y="2512915"/>
              <a:ext cx="117892" cy="117867"/>
            </a:xfrm>
            <a:custGeom>
              <a:avLst/>
              <a:gdLst/>
              <a:ahLst/>
              <a:cxnLst/>
              <a:rect l="0" t="0" r="0" b="0"/>
              <a:pathLst>
                <a:path w="4857" h="4856" extrusionOk="0">
                  <a:moveTo>
                    <a:pt x="1" y="0"/>
                  </a:moveTo>
                  <a:lnTo>
                    <a:pt x="1" y="4856"/>
                  </a:lnTo>
                  <a:lnTo>
                    <a:pt x="4856" y="4856"/>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32" name="Shape 3632"/>
            <p:cNvSpPr/>
            <p:nvPr/>
          </p:nvSpPr>
          <p:spPr>
            <a:xfrm rot="10800000">
              <a:off x="6659535" y="1636120"/>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33" name="Shape 3633"/>
            <p:cNvSpPr/>
            <p:nvPr/>
          </p:nvSpPr>
          <p:spPr>
            <a:xfrm rot="10800000">
              <a:off x="6659535" y="905469"/>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34" name="Shape 3634"/>
            <p:cNvSpPr/>
            <p:nvPr/>
          </p:nvSpPr>
          <p:spPr>
            <a:xfrm rot="10800000">
              <a:off x="6659535" y="759348"/>
              <a:ext cx="117892" cy="117867"/>
            </a:xfrm>
            <a:custGeom>
              <a:avLst/>
              <a:gdLst/>
              <a:ahLst/>
              <a:cxnLst/>
              <a:rect l="0" t="0" r="0" b="0"/>
              <a:pathLst>
                <a:path w="4857" h="4856"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35" name="Shape 3635"/>
            <p:cNvSpPr/>
            <p:nvPr/>
          </p:nvSpPr>
          <p:spPr>
            <a:xfrm rot="10800000">
              <a:off x="6659535" y="174818"/>
              <a:ext cx="117892" cy="117867"/>
            </a:xfrm>
            <a:custGeom>
              <a:avLst/>
              <a:gdLst/>
              <a:ahLst/>
              <a:cxnLst/>
              <a:rect l="0" t="0" r="0" b="0"/>
              <a:pathLst>
                <a:path w="4857" h="4856" extrusionOk="0">
                  <a:moveTo>
                    <a:pt x="1" y="0"/>
                  </a:moveTo>
                  <a:lnTo>
                    <a:pt x="1" y="4856"/>
                  </a:lnTo>
                  <a:lnTo>
                    <a:pt x="4856" y="4856"/>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36" name="Shape 3636"/>
            <p:cNvSpPr/>
            <p:nvPr/>
          </p:nvSpPr>
          <p:spPr>
            <a:xfrm rot="10800000">
              <a:off x="6513415" y="4997133"/>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37" name="Shape 3637"/>
            <p:cNvSpPr/>
            <p:nvPr/>
          </p:nvSpPr>
          <p:spPr>
            <a:xfrm rot="10800000">
              <a:off x="6513415" y="3974217"/>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38" name="Shape 3638"/>
            <p:cNvSpPr/>
            <p:nvPr/>
          </p:nvSpPr>
          <p:spPr>
            <a:xfrm rot="10800000">
              <a:off x="6513415" y="2074529"/>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39" name="Shape 3639"/>
            <p:cNvSpPr/>
            <p:nvPr/>
          </p:nvSpPr>
          <p:spPr>
            <a:xfrm rot="10800000">
              <a:off x="6513415" y="1489999"/>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40" name="Shape 3640"/>
            <p:cNvSpPr/>
            <p:nvPr/>
          </p:nvSpPr>
          <p:spPr>
            <a:xfrm rot="10800000">
              <a:off x="6513415" y="905469"/>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41" name="Shape 3641"/>
            <p:cNvSpPr/>
            <p:nvPr/>
          </p:nvSpPr>
          <p:spPr>
            <a:xfrm rot="10800000">
              <a:off x="6513415" y="174818"/>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42" name="Shape 3642"/>
            <p:cNvSpPr/>
            <p:nvPr/>
          </p:nvSpPr>
          <p:spPr>
            <a:xfrm rot="10800000">
              <a:off x="6367294" y="4558747"/>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43" name="Shape 3643"/>
            <p:cNvSpPr/>
            <p:nvPr/>
          </p:nvSpPr>
          <p:spPr>
            <a:xfrm rot="10800000">
              <a:off x="6367294" y="3681951"/>
              <a:ext cx="117867" cy="117892"/>
            </a:xfrm>
            <a:custGeom>
              <a:avLst/>
              <a:gdLst/>
              <a:ahLst/>
              <a:cxnLst/>
              <a:rect l="0" t="0" r="0" b="0"/>
              <a:pathLst>
                <a:path w="4856" h="4857"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44" name="Shape 3644"/>
            <p:cNvSpPr/>
            <p:nvPr/>
          </p:nvSpPr>
          <p:spPr>
            <a:xfrm rot="10800000">
              <a:off x="6367294" y="2659036"/>
              <a:ext cx="117867" cy="117892"/>
            </a:xfrm>
            <a:custGeom>
              <a:avLst/>
              <a:gdLst/>
              <a:ahLst/>
              <a:cxnLst/>
              <a:rect l="0" t="0" r="0" b="0"/>
              <a:pathLst>
                <a:path w="4856" h="4857"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45" name="Shape 3645"/>
            <p:cNvSpPr/>
            <p:nvPr/>
          </p:nvSpPr>
          <p:spPr>
            <a:xfrm rot="10800000">
              <a:off x="7536331" y="4997133"/>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46" name="Shape 3646"/>
            <p:cNvSpPr/>
            <p:nvPr/>
          </p:nvSpPr>
          <p:spPr>
            <a:xfrm rot="10800000">
              <a:off x="7536331" y="4851012"/>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47" name="Shape 3647"/>
            <p:cNvSpPr/>
            <p:nvPr/>
          </p:nvSpPr>
          <p:spPr>
            <a:xfrm rot="10800000">
              <a:off x="7536331" y="4412627"/>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48" name="Shape 3648"/>
            <p:cNvSpPr/>
            <p:nvPr/>
          </p:nvSpPr>
          <p:spPr>
            <a:xfrm rot="10800000">
              <a:off x="7536331" y="4120361"/>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49" name="Shape 3649"/>
            <p:cNvSpPr/>
            <p:nvPr/>
          </p:nvSpPr>
          <p:spPr>
            <a:xfrm rot="10800000">
              <a:off x="7536331" y="3389711"/>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50" name="Shape 3650"/>
            <p:cNvSpPr/>
            <p:nvPr/>
          </p:nvSpPr>
          <p:spPr>
            <a:xfrm rot="10800000">
              <a:off x="7536331" y="3243566"/>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51" name="Shape 3651"/>
            <p:cNvSpPr/>
            <p:nvPr/>
          </p:nvSpPr>
          <p:spPr>
            <a:xfrm rot="10800000">
              <a:off x="7536331" y="1636120"/>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52" name="Shape 3652"/>
            <p:cNvSpPr/>
            <p:nvPr/>
          </p:nvSpPr>
          <p:spPr>
            <a:xfrm rot="10800000">
              <a:off x="7536331" y="1343854"/>
              <a:ext cx="117867" cy="117892"/>
            </a:xfrm>
            <a:custGeom>
              <a:avLst/>
              <a:gdLst/>
              <a:ahLst/>
              <a:cxnLst/>
              <a:rect l="0" t="0" r="0" b="0"/>
              <a:pathLst>
                <a:path w="4856" h="4857"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53" name="Shape 3653"/>
            <p:cNvSpPr/>
            <p:nvPr/>
          </p:nvSpPr>
          <p:spPr>
            <a:xfrm rot="10800000">
              <a:off x="7390210" y="4997133"/>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54" name="Shape 3654"/>
            <p:cNvSpPr/>
            <p:nvPr/>
          </p:nvSpPr>
          <p:spPr>
            <a:xfrm rot="10800000">
              <a:off x="7390210" y="3974217"/>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55" name="Shape 3655"/>
            <p:cNvSpPr/>
            <p:nvPr/>
          </p:nvSpPr>
          <p:spPr>
            <a:xfrm rot="10800000">
              <a:off x="7390210" y="3097445"/>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56" name="Shape 3656"/>
            <p:cNvSpPr/>
            <p:nvPr/>
          </p:nvSpPr>
          <p:spPr>
            <a:xfrm rot="10800000">
              <a:off x="7390210" y="1636120"/>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57" name="Shape 3657"/>
            <p:cNvSpPr/>
            <p:nvPr/>
          </p:nvSpPr>
          <p:spPr>
            <a:xfrm rot="10800000">
              <a:off x="7390210" y="467083"/>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58" name="Shape 3658"/>
            <p:cNvSpPr/>
            <p:nvPr/>
          </p:nvSpPr>
          <p:spPr>
            <a:xfrm rot="10800000">
              <a:off x="7244066" y="4997133"/>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59" name="Shape 3659"/>
            <p:cNvSpPr/>
            <p:nvPr/>
          </p:nvSpPr>
          <p:spPr>
            <a:xfrm rot="10800000">
              <a:off x="7244066" y="4558747"/>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60" name="Shape 3660"/>
            <p:cNvSpPr/>
            <p:nvPr/>
          </p:nvSpPr>
          <p:spPr>
            <a:xfrm rot="10800000">
              <a:off x="7244066" y="2951301"/>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61" name="Shape 3661"/>
            <p:cNvSpPr/>
            <p:nvPr/>
          </p:nvSpPr>
          <p:spPr>
            <a:xfrm rot="10800000">
              <a:off x="7244066" y="2074529"/>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62" name="Shape 3662"/>
            <p:cNvSpPr/>
            <p:nvPr/>
          </p:nvSpPr>
          <p:spPr>
            <a:xfrm rot="10800000">
              <a:off x="7244066" y="1636120"/>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63" name="Shape 3663"/>
            <p:cNvSpPr/>
            <p:nvPr/>
          </p:nvSpPr>
          <p:spPr>
            <a:xfrm rot="10800000">
              <a:off x="7097945" y="1051613"/>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64" name="Shape 3664"/>
            <p:cNvSpPr/>
            <p:nvPr/>
          </p:nvSpPr>
          <p:spPr>
            <a:xfrm rot="10800000">
              <a:off x="6951800" y="3828096"/>
              <a:ext cx="117892" cy="117867"/>
            </a:xfrm>
            <a:custGeom>
              <a:avLst/>
              <a:gdLst/>
              <a:ahLst/>
              <a:cxnLst/>
              <a:rect l="0" t="0" r="0" b="0"/>
              <a:pathLst>
                <a:path w="4857" h="4856" extrusionOk="0">
                  <a:moveTo>
                    <a:pt x="1" y="0"/>
                  </a:moveTo>
                  <a:lnTo>
                    <a:pt x="1" y="4856"/>
                  </a:lnTo>
                  <a:lnTo>
                    <a:pt x="4856" y="4856"/>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65" name="Shape 3665"/>
            <p:cNvSpPr/>
            <p:nvPr/>
          </p:nvSpPr>
          <p:spPr>
            <a:xfrm rot="10800000">
              <a:off x="6951800" y="2659036"/>
              <a:ext cx="117892" cy="117892"/>
            </a:xfrm>
            <a:custGeom>
              <a:avLst/>
              <a:gdLst/>
              <a:ahLst/>
              <a:cxnLst/>
              <a:rect l="0" t="0" r="0" b="0"/>
              <a:pathLst>
                <a:path w="4857" h="4857"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66" name="Shape 3666"/>
            <p:cNvSpPr/>
            <p:nvPr/>
          </p:nvSpPr>
          <p:spPr>
            <a:xfrm rot="10800000">
              <a:off x="6805680" y="320938"/>
              <a:ext cx="117867" cy="117892"/>
            </a:xfrm>
            <a:custGeom>
              <a:avLst/>
              <a:gdLst/>
              <a:ahLst/>
              <a:cxnLst/>
              <a:rect l="0" t="0" r="0" b="0"/>
              <a:pathLst>
                <a:path w="4856" h="4857" extrusionOk="0">
                  <a:moveTo>
                    <a:pt x="0" y="1"/>
                  </a:moveTo>
                  <a:lnTo>
                    <a:pt x="0"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67" name="Shape 3667"/>
            <p:cNvSpPr/>
            <p:nvPr/>
          </p:nvSpPr>
          <p:spPr>
            <a:xfrm rot="10800000">
              <a:off x="6513415" y="2805180"/>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68" name="Shape 3668"/>
            <p:cNvSpPr/>
            <p:nvPr/>
          </p:nvSpPr>
          <p:spPr>
            <a:xfrm rot="10800000">
              <a:off x="6367294" y="467083"/>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grpSp>
      <p:grpSp>
        <p:nvGrpSpPr>
          <p:cNvPr id="3669" name="Shape 3669"/>
          <p:cNvGrpSpPr/>
          <p:nvPr/>
        </p:nvGrpSpPr>
        <p:grpSpPr>
          <a:xfrm rot="10800000">
            <a:off x="38319" y="38264"/>
            <a:ext cx="1715872" cy="6781736"/>
            <a:chOff x="6367294" y="28698"/>
            <a:chExt cx="1286904" cy="5086302"/>
          </a:xfrm>
        </p:grpSpPr>
        <p:sp>
          <p:nvSpPr>
            <p:cNvPr id="3670" name="Shape 3670"/>
            <p:cNvSpPr/>
            <p:nvPr/>
          </p:nvSpPr>
          <p:spPr>
            <a:xfrm rot="10800000">
              <a:off x="7536331" y="613204"/>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71" name="Shape 3671"/>
            <p:cNvSpPr/>
            <p:nvPr/>
          </p:nvSpPr>
          <p:spPr>
            <a:xfrm rot="10800000">
              <a:off x="7244066" y="2659036"/>
              <a:ext cx="117867" cy="117892"/>
            </a:xfrm>
            <a:custGeom>
              <a:avLst/>
              <a:gdLst/>
              <a:ahLst/>
              <a:cxnLst/>
              <a:rect l="0" t="0" r="0" b="0"/>
              <a:pathLst>
                <a:path w="4856" h="4857"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72" name="Shape 3672"/>
            <p:cNvSpPr/>
            <p:nvPr/>
          </p:nvSpPr>
          <p:spPr>
            <a:xfrm rot="10800000">
              <a:off x="7244066" y="174818"/>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73" name="Shape 3673"/>
            <p:cNvSpPr/>
            <p:nvPr/>
          </p:nvSpPr>
          <p:spPr>
            <a:xfrm rot="10800000">
              <a:off x="6659535" y="4266482"/>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74" name="Shape 3674"/>
            <p:cNvSpPr/>
            <p:nvPr/>
          </p:nvSpPr>
          <p:spPr>
            <a:xfrm rot="10800000">
              <a:off x="7536331" y="4704867"/>
              <a:ext cx="117867" cy="117892"/>
            </a:xfrm>
            <a:custGeom>
              <a:avLst/>
              <a:gdLst/>
              <a:ahLst/>
              <a:cxnLst/>
              <a:rect l="0" t="0" r="0" b="0"/>
              <a:pathLst>
                <a:path w="4856" h="4857"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75" name="Shape 3675"/>
            <p:cNvSpPr/>
            <p:nvPr/>
          </p:nvSpPr>
          <p:spPr>
            <a:xfrm rot="10800000">
              <a:off x="7536331" y="4558747"/>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76" name="Shape 3676"/>
            <p:cNvSpPr/>
            <p:nvPr/>
          </p:nvSpPr>
          <p:spPr>
            <a:xfrm rot="10800000">
              <a:off x="7536331" y="4266482"/>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77" name="Shape 3677"/>
            <p:cNvSpPr/>
            <p:nvPr/>
          </p:nvSpPr>
          <p:spPr>
            <a:xfrm rot="10800000">
              <a:off x="7536331" y="3974217"/>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78" name="Shape 3678"/>
            <p:cNvSpPr/>
            <p:nvPr/>
          </p:nvSpPr>
          <p:spPr>
            <a:xfrm rot="10800000">
              <a:off x="7536331" y="3828096"/>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79" name="Shape 3679"/>
            <p:cNvSpPr/>
            <p:nvPr/>
          </p:nvSpPr>
          <p:spPr>
            <a:xfrm rot="10800000">
              <a:off x="7536331" y="3681951"/>
              <a:ext cx="117867" cy="117892"/>
            </a:xfrm>
            <a:custGeom>
              <a:avLst/>
              <a:gdLst/>
              <a:ahLst/>
              <a:cxnLst/>
              <a:rect l="0" t="0" r="0" b="0"/>
              <a:pathLst>
                <a:path w="4856" h="4857"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80" name="Shape 3680"/>
            <p:cNvSpPr/>
            <p:nvPr/>
          </p:nvSpPr>
          <p:spPr>
            <a:xfrm rot="10800000">
              <a:off x="7536331" y="3535831"/>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81" name="Shape 3681"/>
            <p:cNvSpPr/>
            <p:nvPr/>
          </p:nvSpPr>
          <p:spPr>
            <a:xfrm rot="10800000">
              <a:off x="7536331" y="3097445"/>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82" name="Shape 3682"/>
            <p:cNvSpPr/>
            <p:nvPr/>
          </p:nvSpPr>
          <p:spPr>
            <a:xfrm rot="10800000">
              <a:off x="7536331" y="2951301"/>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83" name="Shape 3683"/>
            <p:cNvSpPr/>
            <p:nvPr/>
          </p:nvSpPr>
          <p:spPr>
            <a:xfrm rot="10800000">
              <a:off x="7536331" y="2805180"/>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84" name="Shape 3684"/>
            <p:cNvSpPr/>
            <p:nvPr/>
          </p:nvSpPr>
          <p:spPr>
            <a:xfrm rot="10800000">
              <a:off x="7536331" y="2659036"/>
              <a:ext cx="117867" cy="117892"/>
            </a:xfrm>
            <a:custGeom>
              <a:avLst/>
              <a:gdLst/>
              <a:ahLst/>
              <a:cxnLst/>
              <a:rect l="0" t="0" r="0" b="0"/>
              <a:pathLst>
                <a:path w="4856" h="4857"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85" name="Shape 3685"/>
            <p:cNvSpPr/>
            <p:nvPr/>
          </p:nvSpPr>
          <p:spPr>
            <a:xfrm rot="10800000">
              <a:off x="7536331" y="2512915"/>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86" name="Shape 3686"/>
            <p:cNvSpPr/>
            <p:nvPr/>
          </p:nvSpPr>
          <p:spPr>
            <a:xfrm rot="10800000">
              <a:off x="7536331" y="2366770"/>
              <a:ext cx="117867" cy="117892"/>
            </a:xfrm>
            <a:custGeom>
              <a:avLst/>
              <a:gdLst/>
              <a:ahLst/>
              <a:cxnLst/>
              <a:rect l="0" t="0" r="0" b="0"/>
              <a:pathLst>
                <a:path w="4856" h="4857"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87" name="Shape 3687"/>
            <p:cNvSpPr/>
            <p:nvPr/>
          </p:nvSpPr>
          <p:spPr>
            <a:xfrm rot="10800000">
              <a:off x="7536331" y="2220650"/>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88" name="Shape 3688"/>
            <p:cNvSpPr/>
            <p:nvPr/>
          </p:nvSpPr>
          <p:spPr>
            <a:xfrm rot="10800000">
              <a:off x="7536331" y="2074529"/>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89" name="Shape 3689"/>
            <p:cNvSpPr/>
            <p:nvPr/>
          </p:nvSpPr>
          <p:spPr>
            <a:xfrm rot="10800000">
              <a:off x="7536331" y="1928385"/>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90" name="Shape 3690"/>
            <p:cNvSpPr/>
            <p:nvPr/>
          </p:nvSpPr>
          <p:spPr>
            <a:xfrm rot="10800000">
              <a:off x="7536331" y="1782264"/>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91" name="Shape 3691"/>
            <p:cNvSpPr/>
            <p:nvPr/>
          </p:nvSpPr>
          <p:spPr>
            <a:xfrm rot="10800000">
              <a:off x="7536331" y="1489999"/>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92" name="Shape 3692"/>
            <p:cNvSpPr/>
            <p:nvPr/>
          </p:nvSpPr>
          <p:spPr>
            <a:xfrm rot="10800000">
              <a:off x="7536331" y="1197734"/>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93" name="Shape 3693"/>
            <p:cNvSpPr/>
            <p:nvPr/>
          </p:nvSpPr>
          <p:spPr>
            <a:xfrm rot="10800000">
              <a:off x="7536331" y="1051613"/>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94" name="Shape 3694"/>
            <p:cNvSpPr/>
            <p:nvPr/>
          </p:nvSpPr>
          <p:spPr>
            <a:xfrm rot="10800000">
              <a:off x="7536331" y="905469"/>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95" name="Shape 3695"/>
            <p:cNvSpPr/>
            <p:nvPr/>
          </p:nvSpPr>
          <p:spPr>
            <a:xfrm rot="10800000">
              <a:off x="7536331" y="759348"/>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96" name="Shape 3696"/>
            <p:cNvSpPr/>
            <p:nvPr/>
          </p:nvSpPr>
          <p:spPr>
            <a:xfrm rot="10800000">
              <a:off x="7536331" y="467083"/>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97" name="Shape 3697"/>
            <p:cNvSpPr/>
            <p:nvPr/>
          </p:nvSpPr>
          <p:spPr>
            <a:xfrm rot="10800000">
              <a:off x="7536331" y="320938"/>
              <a:ext cx="117867" cy="117892"/>
            </a:xfrm>
            <a:custGeom>
              <a:avLst/>
              <a:gdLst/>
              <a:ahLst/>
              <a:cxnLst/>
              <a:rect l="0" t="0" r="0" b="0"/>
              <a:pathLst>
                <a:path w="4856" h="4857"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98" name="Shape 3698"/>
            <p:cNvSpPr/>
            <p:nvPr/>
          </p:nvSpPr>
          <p:spPr>
            <a:xfrm rot="10800000">
              <a:off x="7536331" y="174818"/>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699" name="Shape 3699"/>
            <p:cNvSpPr/>
            <p:nvPr/>
          </p:nvSpPr>
          <p:spPr>
            <a:xfrm rot="10800000">
              <a:off x="7536331" y="28698"/>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00" name="Shape 3700"/>
            <p:cNvSpPr/>
            <p:nvPr/>
          </p:nvSpPr>
          <p:spPr>
            <a:xfrm rot="10800000">
              <a:off x="7390210" y="4851012"/>
              <a:ext cx="117867" cy="117867"/>
            </a:xfrm>
            <a:custGeom>
              <a:avLst/>
              <a:gdLst/>
              <a:ahLst/>
              <a:cxnLst/>
              <a:rect l="0" t="0" r="0" b="0"/>
              <a:pathLst>
                <a:path w="4856" h="4856" extrusionOk="0">
                  <a:moveTo>
                    <a:pt x="1" y="0"/>
                  </a:moveTo>
                  <a:lnTo>
                    <a:pt x="1" y="4856"/>
                  </a:lnTo>
                  <a:lnTo>
                    <a:pt x="4856" y="4856"/>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01" name="Shape 3701"/>
            <p:cNvSpPr/>
            <p:nvPr/>
          </p:nvSpPr>
          <p:spPr>
            <a:xfrm rot="10800000">
              <a:off x="7390210" y="4558747"/>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02" name="Shape 3702"/>
            <p:cNvSpPr/>
            <p:nvPr/>
          </p:nvSpPr>
          <p:spPr>
            <a:xfrm rot="10800000">
              <a:off x="7390210" y="4412627"/>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03" name="Shape 3703"/>
            <p:cNvSpPr/>
            <p:nvPr/>
          </p:nvSpPr>
          <p:spPr>
            <a:xfrm rot="10800000">
              <a:off x="7390210" y="4266482"/>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04" name="Shape 3704"/>
            <p:cNvSpPr/>
            <p:nvPr/>
          </p:nvSpPr>
          <p:spPr>
            <a:xfrm rot="10800000">
              <a:off x="7390210" y="4120361"/>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05" name="Shape 3705"/>
            <p:cNvSpPr/>
            <p:nvPr/>
          </p:nvSpPr>
          <p:spPr>
            <a:xfrm rot="10800000">
              <a:off x="7390210" y="3828096"/>
              <a:ext cx="117867" cy="117867"/>
            </a:xfrm>
            <a:custGeom>
              <a:avLst/>
              <a:gdLst/>
              <a:ahLst/>
              <a:cxnLst/>
              <a:rect l="0" t="0" r="0" b="0"/>
              <a:pathLst>
                <a:path w="4856" h="4856" extrusionOk="0">
                  <a:moveTo>
                    <a:pt x="1" y="0"/>
                  </a:moveTo>
                  <a:lnTo>
                    <a:pt x="1" y="4856"/>
                  </a:lnTo>
                  <a:lnTo>
                    <a:pt x="4856" y="4856"/>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06" name="Shape 3706"/>
            <p:cNvSpPr/>
            <p:nvPr/>
          </p:nvSpPr>
          <p:spPr>
            <a:xfrm rot="10800000">
              <a:off x="7390210" y="3535831"/>
              <a:ext cx="117867" cy="117867"/>
            </a:xfrm>
            <a:custGeom>
              <a:avLst/>
              <a:gdLst/>
              <a:ahLst/>
              <a:cxnLst/>
              <a:rect l="0" t="0" r="0" b="0"/>
              <a:pathLst>
                <a:path w="4856" h="4856" extrusionOk="0">
                  <a:moveTo>
                    <a:pt x="1" y="0"/>
                  </a:moveTo>
                  <a:lnTo>
                    <a:pt x="1" y="4856"/>
                  </a:lnTo>
                  <a:lnTo>
                    <a:pt x="4856" y="4856"/>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07" name="Shape 3707"/>
            <p:cNvSpPr/>
            <p:nvPr/>
          </p:nvSpPr>
          <p:spPr>
            <a:xfrm rot="10800000">
              <a:off x="7390210" y="3389711"/>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08" name="Shape 3708"/>
            <p:cNvSpPr/>
            <p:nvPr/>
          </p:nvSpPr>
          <p:spPr>
            <a:xfrm rot="10800000">
              <a:off x="7390210" y="3243566"/>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09" name="Shape 3709"/>
            <p:cNvSpPr/>
            <p:nvPr/>
          </p:nvSpPr>
          <p:spPr>
            <a:xfrm rot="10800000">
              <a:off x="7390210" y="2951301"/>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10" name="Shape 3710"/>
            <p:cNvSpPr/>
            <p:nvPr/>
          </p:nvSpPr>
          <p:spPr>
            <a:xfrm rot="10800000">
              <a:off x="7390210" y="2805180"/>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11" name="Shape 3711"/>
            <p:cNvSpPr/>
            <p:nvPr/>
          </p:nvSpPr>
          <p:spPr>
            <a:xfrm rot="10800000">
              <a:off x="7390210" y="2659036"/>
              <a:ext cx="117867" cy="117892"/>
            </a:xfrm>
            <a:custGeom>
              <a:avLst/>
              <a:gdLst/>
              <a:ahLst/>
              <a:cxnLst/>
              <a:rect l="0" t="0" r="0" b="0"/>
              <a:pathLst>
                <a:path w="4856" h="4857"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12" name="Shape 3712"/>
            <p:cNvSpPr/>
            <p:nvPr/>
          </p:nvSpPr>
          <p:spPr>
            <a:xfrm rot="10800000">
              <a:off x="7390210" y="2512915"/>
              <a:ext cx="117867" cy="117867"/>
            </a:xfrm>
            <a:custGeom>
              <a:avLst/>
              <a:gdLst/>
              <a:ahLst/>
              <a:cxnLst/>
              <a:rect l="0" t="0" r="0" b="0"/>
              <a:pathLst>
                <a:path w="4856" h="4856" extrusionOk="0">
                  <a:moveTo>
                    <a:pt x="1" y="0"/>
                  </a:moveTo>
                  <a:lnTo>
                    <a:pt x="1" y="4856"/>
                  </a:lnTo>
                  <a:lnTo>
                    <a:pt x="4856" y="4856"/>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13" name="Shape 3713"/>
            <p:cNvSpPr/>
            <p:nvPr/>
          </p:nvSpPr>
          <p:spPr>
            <a:xfrm rot="10800000">
              <a:off x="7390210" y="2366770"/>
              <a:ext cx="117867" cy="117892"/>
            </a:xfrm>
            <a:custGeom>
              <a:avLst/>
              <a:gdLst/>
              <a:ahLst/>
              <a:cxnLst/>
              <a:rect l="0" t="0" r="0" b="0"/>
              <a:pathLst>
                <a:path w="4856" h="4857"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14" name="Shape 3714"/>
            <p:cNvSpPr/>
            <p:nvPr/>
          </p:nvSpPr>
          <p:spPr>
            <a:xfrm rot="10800000">
              <a:off x="7390210" y="2220650"/>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15" name="Shape 3715"/>
            <p:cNvSpPr/>
            <p:nvPr/>
          </p:nvSpPr>
          <p:spPr>
            <a:xfrm rot="10800000">
              <a:off x="7390210" y="2074529"/>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16" name="Shape 3716"/>
            <p:cNvSpPr/>
            <p:nvPr/>
          </p:nvSpPr>
          <p:spPr>
            <a:xfrm rot="10800000">
              <a:off x="7390210" y="1782264"/>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17" name="Shape 3717"/>
            <p:cNvSpPr/>
            <p:nvPr/>
          </p:nvSpPr>
          <p:spPr>
            <a:xfrm rot="10800000">
              <a:off x="7390210" y="1489999"/>
              <a:ext cx="117867" cy="117867"/>
            </a:xfrm>
            <a:custGeom>
              <a:avLst/>
              <a:gdLst/>
              <a:ahLst/>
              <a:cxnLst/>
              <a:rect l="0" t="0" r="0" b="0"/>
              <a:pathLst>
                <a:path w="4856" h="4856" extrusionOk="0">
                  <a:moveTo>
                    <a:pt x="1" y="0"/>
                  </a:moveTo>
                  <a:lnTo>
                    <a:pt x="1" y="4856"/>
                  </a:lnTo>
                  <a:lnTo>
                    <a:pt x="4856" y="4856"/>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18" name="Shape 3718"/>
            <p:cNvSpPr/>
            <p:nvPr/>
          </p:nvSpPr>
          <p:spPr>
            <a:xfrm rot="10800000">
              <a:off x="7390210" y="1343854"/>
              <a:ext cx="117867" cy="117892"/>
            </a:xfrm>
            <a:custGeom>
              <a:avLst/>
              <a:gdLst/>
              <a:ahLst/>
              <a:cxnLst/>
              <a:rect l="0" t="0" r="0" b="0"/>
              <a:pathLst>
                <a:path w="4856" h="4857"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19" name="Shape 3719"/>
            <p:cNvSpPr/>
            <p:nvPr/>
          </p:nvSpPr>
          <p:spPr>
            <a:xfrm rot="10800000">
              <a:off x="7390210" y="1197734"/>
              <a:ext cx="117867" cy="117867"/>
            </a:xfrm>
            <a:custGeom>
              <a:avLst/>
              <a:gdLst/>
              <a:ahLst/>
              <a:cxnLst/>
              <a:rect l="0" t="0" r="0" b="0"/>
              <a:pathLst>
                <a:path w="4856" h="4856" extrusionOk="0">
                  <a:moveTo>
                    <a:pt x="1" y="0"/>
                  </a:moveTo>
                  <a:lnTo>
                    <a:pt x="1" y="4856"/>
                  </a:lnTo>
                  <a:lnTo>
                    <a:pt x="4856" y="4856"/>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20" name="Shape 3720"/>
            <p:cNvSpPr/>
            <p:nvPr/>
          </p:nvSpPr>
          <p:spPr>
            <a:xfrm rot="10800000">
              <a:off x="7390210" y="1051613"/>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21" name="Shape 3721"/>
            <p:cNvSpPr/>
            <p:nvPr/>
          </p:nvSpPr>
          <p:spPr>
            <a:xfrm rot="10800000">
              <a:off x="7390210" y="759348"/>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22" name="Shape 3722"/>
            <p:cNvSpPr/>
            <p:nvPr/>
          </p:nvSpPr>
          <p:spPr>
            <a:xfrm rot="10800000">
              <a:off x="7390210" y="613204"/>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23" name="Shape 3723"/>
            <p:cNvSpPr/>
            <p:nvPr/>
          </p:nvSpPr>
          <p:spPr>
            <a:xfrm rot="10800000">
              <a:off x="7390210" y="320938"/>
              <a:ext cx="117867" cy="117892"/>
            </a:xfrm>
            <a:custGeom>
              <a:avLst/>
              <a:gdLst/>
              <a:ahLst/>
              <a:cxnLst/>
              <a:rect l="0" t="0" r="0" b="0"/>
              <a:pathLst>
                <a:path w="4856" h="4857"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24" name="Shape 3724"/>
            <p:cNvSpPr/>
            <p:nvPr/>
          </p:nvSpPr>
          <p:spPr>
            <a:xfrm rot="10800000">
              <a:off x="7390210" y="28698"/>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25" name="Shape 3725"/>
            <p:cNvSpPr/>
            <p:nvPr/>
          </p:nvSpPr>
          <p:spPr>
            <a:xfrm rot="10800000">
              <a:off x="7244066" y="4704867"/>
              <a:ext cx="117867" cy="117892"/>
            </a:xfrm>
            <a:custGeom>
              <a:avLst/>
              <a:gdLst/>
              <a:ahLst/>
              <a:cxnLst/>
              <a:rect l="0" t="0" r="0" b="0"/>
              <a:pathLst>
                <a:path w="4856" h="4857"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26" name="Shape 3726"/>
            <p:cNvSpPr/>
            <p:nvPr/>
          </p:nvSpPr>
          <p:spPr>
            <a:xfrm rot="10800000">
              <a:off x="7244066" y="4266482"/>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27" name="Shape 3727"/>
            <p:cNvSpPr/>
            <p:nvPr/>
          </p:nvSpPr>
          <p:spPr>
            <a:xfrm rot="10800000">
              <a:off x="7244066" y="4120361"/>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28" name="Shape 3728"/>
            <p:cNvSpPr/>
            <p:nvPr/>
          </p:nvSpPr>
          <p:spPr>
            <a:xfrm rot="10800000">
              <a:off x="7244066" y="3974217"/>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29" name="Shape 3729"/>
            <p:cNvSpPr/>
            <p:nvPr/>
          </p:nvSpPr>
          <p:spPr>
            <a:xfrm rot="10800000">
              <a:off x="7244066" y="3681951"/>
              <a:ext cx="117867" cy="117892"/>
            </a:xfrm>
            <a:custGeom>
              <a:avLst/>
              <a:gdLst/>
              <a:ahLst/>
              <a:cxnLst/>
              <a:rect l="0" t="0" r="0" b="0"/>
              <a:pathLst>
                <a:path w="4856" h="4857"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30" name="Shape 3730"/>
            <p:cNvSpPr/>
            <p:nvPr/>
          </p:nvSpPr>
          <p:spPr>
            <a:xfrm rot="10800000">
              <a:off x="7244066" y="3389711"/>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31" name="Shape 3731"/>
            <p:cNvSpPr/>
            <p:nvPr/>
          </p:nvSpPr>
          <p:spPr>
            <a:xfrm rot="10800000">
              <a:off x="7244066" y="3243566"/>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32" name="Shape 3732"/>
            <p:cNvSpPr/>
            <p:nvPr/>
          </p:nvSpPr>
          <p:spPr>
            <a:xfrm rot="10800000">
              <a:off x="7244066" y="3097445"/>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33" name="Shape 3733"/>
            <p:cNvSpPr/>
            <p:nvPr/>
          </p:nvSpPr>
          <p:spPr>
            <a:xfrm rot="10800000">
              <a:off x="7244066" y="2805180"/>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34" name="Shape 3734"/>
            <p:cNvSpPr/>
            <p:nvPr/>
          </p:nvSpPr>
          <p:spPr>
            <a:xfrm rot="10800000">
              <a:off x="7244066" y="2512915"/>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35" name="Shape 3735"/>
            <p:cNvSpPr/>
            <p:nvPr/>
          </p:nvSpPr>
          <p:spPr>
            <a:xfrm rot="10800000">
              <a:off x="7244066" y="2220650"/>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36" name="Shape 3736"/>
            <p:cNvSpPr/>
            <p:nvPr/>
          </p:nvSpPr>
          <p:spPr>
            <a:xfrm rot="10800000">
              <a:off x="7244066" y="1928385"/>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37" name="Shape 3737"/>
            <p:cNvSpPr/>
            <p:nvPr/>
          </p:nvSpPr>
          <p:spPr>
            <a:xfrm rot="10800000">
              <a:off x="7244066" y="1782264"/>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38" name="Shape 3738"/>
            <p:cNvSpPr/>
            <p:nvPr/>
          </p:nvSpPr>
          <p:spPr>
            <a:xfrm rot="10800000">
              <a:off x="7244066" y="1343854"/>
              <a:ext cx="117867" cy="117892"/>
            </a:xfrm>
            <a:custGeom>
              <a:avLst/>
              <a:gdLst/>
              <a:ahLst/>
              <a:cxnLst/>
              <a:rect l="0" t="0" r="0" b="0"/>
              <a:pathLst>
                <a:path w="4856" h="4857"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39" name="Shape 3739"/>
            <p:cNvSpPr/>
            <p:nvPr/>
          </p:nvSpPr>
          <p:spPr>
            <a:xfrm rot="10800000">
              <a:off x="7244066" y="1197734"/>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40" name="Shape 3740"/>
            <p:cNvSpPr/>
            <p:nvPr/>
          </p:nvSpPr>
          <p:spPr>
            <a:xfrm rot="10800000">
              <a:off x="7244066" y="1051613"/>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41" name="Shape 3741"/>
            <p:cNvSpPr/>
            <p:nvPr/>
          </p:nvSpPr>
          <p:spPr>
            <a:xfrm rot="10800000">
              <a:off x="7244066" y="905469"/>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42" name="Shape 3742"/>
            <p:cNvSpPr/>
            <p:nvPr/>
          </p:nvSpPr>
          <p:spPr>
            <a:xfrm rot="10800000">
              <a:off x="7244066" y="759348"/>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43" name="Shape 3743"/>
            <p:cNvSpPr/>
            <p:nvPr/>
          </p:nvSpPr>
          <p:spPr>
            <a:xfrm rot="10800000">
              <a:off x="7244066" y="467083"/>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44" name="Shape 3744"/>
            <p:cNvSpPr/>
            <p:nvPr/>
          </p:nvSpPr>
          <p:spPr>
            <a:xfrm rot="10800000">
              <a:off x="7244066" y="320938"/>
              <a:ext cx="117867" cy="117892"/>
            </a:xfrm>
            <a:custGeom>
              <a:avLst/>
              <a:gdLst/>
              <a:ahLst/>
              <a:cxnLst/>
              <a:rect l="0" t="0" r="0" b="0"/>
              <a:pathLst>
                <a:path w="4856" h="4857"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45" name="Shape 3745"/>
            <p:cNvSpPr/>
            <p:nvPr/>
          </p:nvSpPr>
          <p:spPr>
            <a:xfrm rot="10800000">
              <a:off x="7097945" y="4997133"/>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46" name="Shape 3746"/>
            <p:cNvSpPr/>
            <p:nvPr/>
          </p:nvSpPr>
          <p:spPr>
            <a:xfrm rot="10800000">
              <a:off x="7097945" y="4558747"/>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47" name="Shape 3747"/>
            <p:cNvSpPr/>
            <p:nvPr/>
          </p:nvSpPr>
          <p:spPr>
            <a:xfrm rot="10800000">
              <a:off x="7097945" y="4266482"/>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48" name="Shape 3748"/>
            <p:cNvSpPr/>
            <p:nvPr/>
          </p:nvSpPr>
          <p:spPr>
            <a:xfrm rot="10800000">
              <a:off x="7097945" y="3828096"/>
              <a:ext cx="117867" cy="117867"/>
            </a:xfrm>
            <a:custGeom>
              <a:avLst/>
              <a:gdLst/>
              <a:ahLst/>
              <a:cxnLst/>
              <a:rect l="0" t="0" r="0" b="0"/>
              <a:pathLst>
                <a:path w="4856" h="4856" extrusionOk="0">
                  <a:moveTo>
                    <a:pt x="1" y="0"/>
                  </a:moveTo>
                  <a:lnTo>
                    <a:pt x="1" y="4856"/>
                  </a:lnTo>
                  <a:lnTo>
                    <a:pt x="4856" y="4856"/>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49" name="Shape 3749"/>
            <p:cNvSpPr/>
            <p:nvPr/>
          </p:nvSpPr>
          <p:spPr>
            <a:xfrm rot="10800000">
              <a:off x="7097945" y="3681951"/>
              <a:ext cx="117867" cy="117892"/>
            </a:xfrm>
            <a:custGeom>
              <a:avLst/>
              <a:gdLst/>
              <a:ahLst/>
              <a:cxnLst/>
              <a:rect l="0" t="0" r="0" b="0"/>
              <a:pathLst>
                <a:path w="4856" h="4857"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50" name="Shape 3750"/>
            <p:cNvSpPr/>
            <p:nvPr/>
          </p:nvSpPr>
          <p:spPr>
            <a:xfrm rot="10800000">
              <a:off x="7097945" y="3097445"/>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51" name="Shape 3751"/>
            <p:cNvSpPr/>
            <p:nvPr/>
          </p:nvSpPr>
          <p:spPr>
            <a:xfrm rot="10800000">
              <a:off x="7097945" y="2951301"/>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52" name="Shape 3752"/>
            <p:cNvSpPr/>
            <p:nvPr/>
          </p:nvSpPr>
          <p:spPr>
            <a:xfrm rot="10800000">
              <a:off x="7097945" y="2659036"/>
              <a:ext cx="117867" cy="117892"/>
            </a:xfrm>
            <a:custGeom>
              <a:avLst/>
              <a:gdLst/>
              <a:ahLst/>
              <a:cxnLst/>
              <a:rect l="0" t="0" r="0" b="0"/>
              <a:pathLst>
                <a:path w="4856" h="4857"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53" name="Shape 3753"/>
            <p:cNvSpPr/>
            <p:nvPr/>
          </p:nvSpPr>
          <p:spPr>
            <a:xfrm rot="10800000">
              <a:off x="7097945" y="2512915"/>
              <a:ext cx="117867" cy="117867"/>
            </a:xfrm>
            <a:custGeom>
              <a:avLst/>
              <a:gdLst/>
              <a:ahLst/>
              <a:cxnLst/>
              <a:rect l="0" t="0" r="0" b="0"/>
              <a:pathLst>
                <a:path w="4856" h="4856" extrusionOk="0">
                  <a:moveTo>
                    <a:pt x="1" y="0"/>
                  </a:moveTo>
                  <a:lnTo>
                    <a:pt x="1" y="4856"/>
                  </a:lnTo>
                  <a:lnTo>
                    <a:pt x="4856" y="4856"/>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54" name="Shape 3754"/>
            <p:cNvSpPr/>
            <p:nvPr/>
          </p:nvSpPr>
          <p:spPr>
            <a:xfrm rot="10800000">
              <a:off x="7097945" y="2366770"/>
              <a:ext cx="117867" cy="117892"/>
            </a:xfrm>
            <a:custGeom>
              <a:avLst/>
              <a:gdLst/>
              <a:ahLst/>
              <a:cxnLst/>
              <a:rect l="0" t="0" r="0" b="0"/>
              <a:pathLst>
                <a:path w="4856" h="4857"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55" name="Shape 3755"/>
            <p:cNvSpPr/>
            <p:nvPr/>
          </p:nvSpPr>
          <p:spPr>
            <a:xfrm rot="10800000">
              <a:off x="7097945" y="2220650"/>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56" name="Shape 3756"/>
            <p:cNvSpPr/>
            <p:nvPr/>
          </p:nvSpPr>
          <p:spPr>
            <a:xfrm rot="10800000">
              <a:off x="7097945" y="1782264"/>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57" name="Shape 3757"/>
            <p:cNvSpPr/>
            <p:nvPr/>
          </p:nvSpPr>
          <p:spPr>
            <a:xfrm rot="10800000">
              <a:off x="7097945" y="1636120"/>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58" name="Shape 3758"/>
            <p:cNvSpPr/>
            <p:nvPr/>
          </p:nvSpPr>
          <p:spPr>
            <a:xfrm rot="10800000">
              <a:off x="7097945" y="1489999"/>
              <a:ext cx="117867" cy="117867"/>
            </a:xfrm>
            <a:custGeom>
              <a:avLst/>
              <a:gdLst/>
              <a:ahLst/>
              <a:cxnLst/>
              <a:rect l="0" t="0" r="0" b="0"/>
              <a:pathLst>
                <a:path w="4856" h="4856" extrusionOk="0">
                  <a:moveTo>
                    <a:pt x="1" y="0"/>
                  </a:moveTo>
                  <a:lnTo>
                    <a:pt x="1" y="4856"/>
                  </a:lnTo>
                  <a:lnTo>
                    <a:pt x="4856" y="4856"/>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59" name="Shape 3759"/>
            <p:cNvSpPr/>
            <p:nvPr/>
          </p:nvSpPr>
          <p:spPr>
            <a:xfrm rot="10800000">
              <a:off x="7097945" y="1197734"/>
              <a:ext cx="117867" cy="117867"/>
            </a:xfrm>
            <a:custGeom>
              <a:avLst/>
              <a:gdLst/>
              <a:ahLst/>
              <a:cxnLst/>
              <a:rect l="0" t="0" r="0" b="0"/>
              <a:pathLst>
                <a:path w="4856" h="4856" extrusionOk="0">
                  <a:moveTo>
                    <a:pt x="1" y="0"/>
                  </a:moveTo>
                  <a:lnTo>
                    <a:pt x="1" y="4856"/>
                  </a:lnTo>
                  <a:lnTo>
                    <a:pt x="4856" y="4856"/>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60" name="Shape 3760"/>
            <p:cNvSpPr/>
            <p:nvPr/>
          </p:nvSpPr>
          <p:spPr>
            <a:xfrm rot="10800000">
              <a:off x="7097945" y="467083"/>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61" name="Shape 3761"/>
            <p:cNvSpPr/>
            <p:nvPr/>
          </p:nvSpPr>
          <p:spPr>
            <a:xfrm rot="10800000">
              <a:off x="7097945" y="174818"/>
              <a:ext cx="117867" cy="117867"/>
            </a:xfrm>
            <a:custGeom>
              <a:avLst/>
              <a:gdLst/>
              <a:ahLst/>
              <a:cxnLst/>
              <a:rect l="0" t="0" r="0" b="0"/>
              <a:pathLst>
                <a:path w="4856" h="4856" extrusionOk="0">
                  <a:moveTo>
                    <a:pt x="1" y="0"/>
                  </a:moveTo>
                  <a:lnTo>
                    <a:pt x="1" y="4856"/>
                  </a:lnTo>
                  <a:lnTo>
                    <a:pt x="4856" y="4856"/>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62" name="Shape 3762"/>
            <p:cNvSpPr/>
            <p:nvPr/>
          </p:nvSpPr>
          <p:spPr>
            <a:xfrm rot="10800000">
              <a:off x="7097945" y="28698"/>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63" name="Shape 3763"/>
            <p:cNvSpPr/>
            <p:nvPr/>
          </p:nvSpPr>
          <p:spPr>
            <a:xfrm rot="10800000">
              <a:off x="6951800" y="4851012"/>
              <a:ext cx="117892" cy="117867"/>
            </a:xfrm>
            <a:custGeom>
              <a:avLst/>
              <a:gdLst/>
              <a:ahLst/>
              <a:cxnLst/>
              <a:rect l="0" t="0" r="0" b="0"/>
              <a:pathLst>
                <a:path w="4857" h="4856" extrusionOk="0">
                  <a:moveTo>
                    <a:pt x="1" y="0"/>
                  </a:moveTo>
                  <a:lnTo>
                    <a:pt x="1" y="4856"/>
                  </a:lnTo>
                  <a:lnTo>
                    <a:pt x="4856" y="4856"/>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64" name="Shape 3764"/>
            <p:cNvSpPr/>
            <p:nvPr/>
          </p:nvSpPr>
          <p:spPr>
            <a:xfrm rot="10800000">
              <a:off x="6951800" y="4704867"/>
              <a:ext cx="117892" cy="117892"/>
            </a:xfrm>
            <a:custGeom>
              <a:avLst/>
              <a:gdLst/>
              <a:ahLst/>
              <a:cxnLst/>
              <a:rect l="0" t="0" r="0" b="0"/>
              <a:pathLst>
                <a:path w="4857" h="4857"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65" name="Shape 3765"/>
            <p:cNvSpPr/>
            <p:nvPr/>
          </p:nvSpPr>
          <p:spPr>
            <a:xfrm rot="10800000">
              <a:off x="6951800" y="4266482"/>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66" name="Shape 3766"/>
            <p:cNvSpPr/>
            <p:nvPr/>
          </p:nvSpPr>
          <p:spPr>
            <a:xfrm rot="10800000">
              <a:off x="6951800" y="3974217"/>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67" name="Shape 3767"/>
            <p:cNvSpPr/>
            <p:nvPr/>
          </p:nvSpPr>
          <p:spPr>
            <a:xfrm rot="10800000">
              <a:off x="6951800" y="3681951"/>
              <a:ext cx="117892" cy="117892"/>
            </a:xfrm>
            <a:custGeom>
              <a:avLst/>
              <a:gdLst/>
              <a:ahLst/>
              <a:cxnLst/>
              <a:rect l="0" t="0" r="0" b="0"/>
              <a:pathLst>
                <a:path w="4857" h="4857"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68" name="Shape 3768"/>
            <p:cNvSpPr/>
            <p:nvPr/>
          </p:nvSpPr>
          <p:spPr>
            <a:xfrm rot="10800000">
              <a:off x="6951800" y="3243566"/>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69" name="Shape 3769"/>
            <p:cNvSpPr/>
            <p:nvPr/>
          </p:nvSpPr>
          <p:spPr>
            <a:xfrm rot="10800000">
              <a:off x="6951800" y="2951301"/>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70" name="Shape 3770"/>
            <p:cNvSpPr/>
            <p:nvPr/>
          </p:nvSpPr>
          <p:spPr>
            <a:xfrm rot="10800000">
              <a:off x="6951800" y="2512915"/>
              <a:ext cx="117892" cy="117867"/>
            </a:xfrm>
            <a:custGeom>
              <a:avLst/>
              <a:gdLst/>
              <a:ahLst/>
              <a:cxnLst/>
              <a:rect l="0" t="0" r="0" b="0"/>
              <a:pathLst>
                <a:path w="4857" h="4856" extrusionOk="0">
                  <a:moveTo>
                    <a:pt x="1" y="0"/>
                  </a:moveTo>
                  <a:lnTo>
                    <a:pt x="1" y="4856"/>
                  </a:lnTo>
                  <a:lnTo>
                    <a:pt x="4856" y="4856"/>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71" name="Shape 3771"/>
            <p:cNvSpPr/>
            <p:nvPr/>
          </p:nvSpPr>
          <p:spPr>
            <a:xfrm rot="10800000">
              <a:off x="6951800" y="2220650"/>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72" name="Shape 3772"/>
            <p:cNvSpPr/>
            <p:nvPr/>
          </p:nvSpPr>
          <p:spPr>
            <a:xfrm rot="10800000">
              <a:off x="6951800" y="2074529"/>
              <a:ext cx="117892" cy="117867"/>
            </a:xfrm>
            <a:custGeom>
              <a:avLst/>
              <a:gdLst/>
              <a:ahLst/>
              <a:cxnLst/>
              <a:rect l="0" t="0" r="0" b="0"/>
              <a:pathLst>
                <a:path w="4857" h="4856"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73" name="Shape 3773"/>
            <p:cNvSpPr/>
            <p:nvPr/>
          </p:nvSpPr>
          <p:spPr>
            <a:xfrm rot="10800000">
              <a:off x="6951800" y="1782264"/>
              <a:ext cx="117892" cy="117867"/>
            </a:xfrm>
            <a:custGeom>
              <a:avLst/>
              <a:gdLst/>
              <a:ahLst/>
              <a:cxnLst/>
              <a:rect l="0" t="0" r="0" b="0"/>
              <a:pathLst>
                <a:path w="4857" h="4856"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74" name="Shape 3774"/>
            <p:cNvSpPr/>
            <p:nvPr/>
          </p:nvSpPr>
          <p:spPr>
            <a:xfrm rot="10800000">
              <a:off x="6951800" y="1636120"/>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75" name="Shape 3775"/>
            <p:cNvSpPr/>
            <p:nvPr/>
          </p:nvSpPr>
          <p:spPr>
            <a:xfrm rot="10800000">
              <a:off x="6951800" y="1489999"/>
              <a:ext cx="117892" cy="117867"/>
            </a:xfrm>
            <a:custGeom>
              <a:avLst/>
              <a:gdLst/>
              <a:ahLst/>
              <a:cxnLst/>
              <a:rect l="0" t="0" r="0" b="0"/>
              <a:pathLst>
                <a:path w="4857" h="4856" extrusionOk="0">
                  <a:moveTo>
                    <a:pt x="1" y="0"/>
                  </a:moveTo>
                  <a:lnTo>
                    <a:pt x="1" y="4856"/>
                  </a:lnTo>
                  <a:lnTo>
                    <a:pt x="4856" y="4856"/>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76" name="Shape 3776"/>
            <p:cNvSpPr/>
            <p:nvPr/>
          </p:nvSpPr>
          <p:spPr>
            <a:xfrm rot="10800000">
              <a:off x="6951800" y="1197734"/>
              <a:ext cx="117892" cy="117867"/>
            </a:xfrm>
            <a:custGeom>
              <a:avLst/>
              <a:gdLst/>
              <a:ahLst/>
              <a:cxnLst/>
              <a:rect l="0" t="0" r="0" b="0"/>
              <a:pathLst>
                <a:path w="4857" h="4856" extrusionOk="0">
                  <a:moveTo>
                    <a:pt x="1" y="0"/>
                  </a:moveTo>
                  <a:lnTo>
                    <a:pt x="1" y="4856"/>
                  </a:lnTo>
                  <a:lnTo>
                    <a:pt x="4856" y="4856"/>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77" name="Shape 3777"/>
            <p:cNvSpPr/>
            <p:nvPr/>
          </p:nvSpPr>
          <p:spPr>
            <a:xfrm rot="10800000">
              <a:off x="6951800" y="1051613"/>
              <a:ext cx="117892" cy="117867"/>
            </a:xfrm>
            <a:custGeom>
              <a:avLst/>
              <a:gdLst/>
              <a:ahLst/>
              <a:cxnLst/>
              <a:rect l="0" t="0" r="0" b="0"/>
              <a:pathLst>
                <a:path w="4857" h="4856"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78" name="Shape 3778"/>
            <p:cNvSpPr/>
            <p:nvPr/>
          </p:nvSpPr>
          <p:spPr>
            <a:xfrm rot="10800000">
              <a:off x="6951800" y="613204"/>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79" name="Shape 3779"/>
            <p:cNvSpPr/>
            <p:nvPr/>
          </p:nvSpPr>
          <p:spPr>
            <a:xfrm rot="10800000">
              <a:off x="6951800" y="320938"/>
              <a:ext cx="117892" cy="117892"/>
            </a:xfrm>
            <a:custGeom>
              <a:avLst/>
              <a:gdLst/>
              <a:ahLst/>
              <a:cxnLst/>
              <a:rect l="0" t="0" r="0" b="0"/>
              <a:pathLst>
                <a:path w="4857" h="4857"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80" name="Shape 3780"/>
            <p:cNvSpPr/>
            <p:nvPr/>
          </p:nvSpPr>
          <p:spPr>
            <a:xfrm rot="10800000">
              <a:off x="6951800" y="174818"/>
              <a:ext cx="117892" cy="117867"/>
            </a:xfrm>
            <a:custGeom>
              <a:avLst/>
              <a:gdLst/>
              <a:ahLst/>
              <a:cxnLst/>
              <a:rect l="0" t="0" r="0" b="0"/>
              <a:pathLst>
                <a:path w="4857" h="4856" extrusionOk="0">
                  <a:moveTo>
                    <a:pt x="1" y="0"/>
                  </a:moveTo>
                  <a:lnTo>
                    <a:pt x="1" y="4856"/>
                  </a:lnTo>
                  <a:lnTo>
                    <a:pt x="4856" y="4856"/>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81" name="Shape 3781"/>
            <p:cNvSpPr/>
            <p:nvPr/>
          </p:nvSpPr>
          <p:spPr>
            <a:xfrm rot="10800000">
              <a:off x="6805680" y="4997133"/>
              <a:ext cx="117867" cy="117867"/>
            </a:xfrm>
            <a:custGeom>
              <a:avLst/>
              <a:gdLst/>
              <a:ahLst/>
              <a:cxnLst/>
              <a:rect l="0" t="0" r="0" b="0"/>
              <a:pathLst>
                <a:path w="4856" h="4856" extrusionOk="0">
                  <a:moveTo>
                    <a:pt x="0" y="0"/>
                  </a:moveTo>
                  <a:lnTo>
                    <a:pt x="0"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82" name="Shape 3782"/>
            <p:cNvSpPr/>
            <p:nvPr/>
          </p:nvSpPr>
          <p:spPr>
            <a:xfrm rot="10800000">
              <a:off x="6805680" y="4558747"/>
              <a:ext cx="117867" cy="117867"/>
            </a:xfrm>
            <a:custGeom>
              <a:avLst/>
              <a:gdLst/>
              <a:ahLst/>
              <a:cxnLst/>
              <a:rect l="0" t="0" r="0" b="0"/>
              <a:pathLst>
                <a:path w="4856" h="4856" extrusionOk="0">
                  <a:moveTo>
                    <a:pt x="0" y="0"/>
                  </a:moveTo>
                  <a:lnTo>
                    <a:pt x="0"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83" name="Shape 3783"/>
            <p:cNvSpPr/>
            <p:nvPr/>
          </p:nvSpPr>
          <p:spPr>
            <a:xfrm rot="10800000">
              <a:off x="6805680" y="4120361"/>
              <a:ext cx="117867" cy="117867"/>
            </a:xfrm>
            <a:custGeom>
              <a:avLst/>
              <a:gdLst/>
              <a:ahLst/>
              <a:cxnLst/>
              <a:rect l="0" t="0" r="0" b="0"/>
              <a:pathLst>
                <a:path w="4856" h="4856" extrusionOk="0">
                  <a:moveTo>
                    <a:pt x="0" y="1"/>
                  </a:moveTo>
                  <a:lnTo>
                    <a:pt x="0"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84" name="Shape 3784"/>
            <p:cNvSpPr/>
            <p:nvPr/>
          </p:nvSpPr>
          <p:spPr>
            <a:xfrm rot="10800000">
              <a:off x="6805680" y="3535831"/>
              <a:ext cx="117867" cy="117867"/>
            </a:xfrm>
            <a:custGeom>
              <a:avLst/>
              <a:gdLst/>
              <a:ahLst/>
              <a:cxnLst/>
              <a:rect l="0" t="0" r="0" b="0"/>
              <a:pathLst>
                <a:path w="4856" h="4856" extrusionOk="0">
                  <a:moveTo>
                    <a:pt x="0" y="0"/>
                  </a:moveTo>
                  <a:lnTo>
                    <a:pt x="0" y="4856"/>
                  </a:lnTo>
                  <a:lnTo>
                    <a:pt x="4856" y="4856"/>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85" name="Shape 3785"/>
            <p:cNvSpPr/>
            <p:nvPr/>
          </p:nvSpPr>
          <p:spPr>
            <a:xfrm rot="10800000">
              <a:off x="6805680" y="2951301"/>
              <a:ext cx="117867" cy="117867"/>
            </a:xfrm>
            <a:custGeom>
              <a:avLst/>
              <a:gdLst/>
              <a:ahLst/>
              <a:cxnLst/>
              <a:rect l="0" t="0" r="0" b="0"/>
              <a:pathLst>
                <a:path w="4856" h="4856" extrusionOk="0">
                  <a:moveTo>
                    <a:pt x="0" y="0"/>
                  </a:moveTo>
                  <a:lnTo>
                    <a:pt x="0"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86" name="Shape 3786"/>
            <p:cNvSpPr/>
            <p:nvPr/>
          </p:nvSpPr>
          <p:spPr>
            <a:xfrm rot="10800000">
              <a:off x="6805680" y="2220650"/>
              <a:ext cx="117867" cy="117867"/>
            </a:xfrm>
            <a:custGeom>
              <a:avLst/>
              <a:gdLst/>
              <a:ahLst/>
              <a:cxnLst/>
              <a:rect l="0" t="0" r="0" b="0"/>
              <a:pathLst>
                <a:path w="4856" h="4856" extrusionOk="0">
                  <a:moveTo>
                    <a:pt x="0" y="0"/>
                  </a:moveTo>
                  <a:lnTo>
                    <a:pt x="0"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87" name="Shape 3787"/>
            <p:cNvSpPr/>
            <p:nvPr/>
          </p:nvSpPr>
          <p:spPr>
            <a:xfrm rot="10800000">
              <a:off x="6805680" y="1051613"/>
              <a:ext cx="117867" cy="117867"/>
            </a:xfrm>
            <a:custGeom>
              <a:avLst/>
              <a:gdLst/>
              <a:ahLst/>
              <a:cxnLst/>
              <a:rect l="0" t="0" r="0" b="0"/>
              <a:pathLst>
                <a:path w="4856" h="4856" extrusionOk="0">
                  <a:moveTo>
                    <a:pt x="0" y="1"/>
                  </a:moveTo>
                  <a:lnTo>
                    <a:pt x="0"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88" name="Shape 3788"/>
            <p:cNvSpPr/>
            <p:nvPr/>
          </p:nvSpPr>
          <p:spPr>
            <a:xfrm rot="10800000">
              <a:off x="6805680" y="905469"/>
              <a:ext cx="117867" cy="117867"/>
            </a:xfrm>
            <a:custGeom>
              <a:avLst/>
              <a:gdLst/>
              <a:ahLst/>
              <a:cxnLst/>
              <a:rect l="0" t="0" r="0" b="0"/>
              <a:pathLst>
                <a:path w="4856" h="4856" extrusionOk="0">
                  <a:moveTo>
                    <a:pt x="0" y="0"/>
                  </a:moveTo>
                  <a:lnTo>
                    <a:pt x="0"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89" name="Shape 3789"/>
            <p:cNvSpPr/>
            <p:nvPr/>
          </p:nvSpPr>
          <p:spPr>
            <a:xfrm rot="10800000">
              <a:off x="6805680" y="28698"/>
              <a:ext cx="117867" cy="117867"/>
            </a:xfrm>
            <a:custGeom>
              <a:avLst/>
              <a:gdLst/>
              <a:ahLst/>
              <a:cxnLst/>
              <a:rect l="0" t="0" r="0" b="0"/>
              <a:pathLst>
                <a:path w="4856" h="4856" extrusionOk="0">
                  <a:moveTo>
                    <a:pt x="0" y="1"/>
                  </a:moveTo>
                  <a:lnTo>
                    <a:pt x="0"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90" name="Shape 3790"/>
            <p:cNvSpPr/>
            <p:nvPr/>
          </p:nvSpPr>
          <p:spPr>
            <a:xfrm rot="10800000">
              <a:off x="6659535" y="4851012"/>
              <a:ext cx="117892" cy="117867"/>
            </a:xfrm>
            <a:custGeom>
              <a:avLst/>
              <a:gdLst/>
              <a:ahLst/>
              <a:cxnLst/>
              <a:rect l="0" t="0" r="0" b="0"/>
              <a:pathLst>
                <a:path w="4857" h="4856" extrusionOk="0">
                  <a:moveTo>
                    <a:pt x="1" y="0"/>
                  </a:moveTo>
                  <a:lnTo>
                    <a:pt x="1" y="4856"/>
                  </a:lnTo>
                  <a:lnTo>
                    <a:pt x="4856" y="4856"/>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91" name="Shape 3791"/>
            <p:cNvSpPr/>
            <p:nvPr/>
          </p:nvSpPr>
          <p:spPr>
            <a:xfrm rot="10800000">
              <a:off x="6659535" y="3974217"/>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92" name="Shape 3792"/>
            <p:cNvSpPr/>
            <p:nvPr/>
          </p:nvSpPr>
          <p:spPr>
            <a:xfrm rot="10800000">
              <a:off x="6659535" y="3243566"/>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93" name="Shape 3793"/>
            <p:cNvSpPr/>
            <p:nvPr/>
          </p:nvSpPr>
          <p:spPr>
            <a:xfrm rot="10800000">
              <a:off x="6659535" y="2512915"/>
              <a:ext cx="117892" cy="117867"/>
            </a:xfrm>
            <a:custGeom>
              <a:avLst/>
              <a:gdLst/>
              <a:ahLst/>
              <a:cxnLst/>
              <a:rect l="0" t="0" r="0" b="0"/>
              <a:pathLst>
                <a:path w="4857" h="4856" extrusionOk="0">
                  <a:moveTo>
                    <a:pt x="1" y="0"/>
                  </a:moveTo>
                  <a:lnTo>
                    <a:pt x="1" y="4856"/>
                  </a:lnTo>
                  <a:lnTo>
                    <a:pt x="4856" y="4856"/>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94" name="Shape 3794"/>
            <p:cNvSpPr/>
            <p:nvPr/>
          </p:nvSpPr>
          <p:spPr>
            <a:xfrm rot="10800000">
              <a:off x="6659535" y="1636120"/>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95" name="Shape 3795"/>
            <p:cNvSpPr/>
            <p:nvPr/>
          </p:nvSpPr>
          <p:spPr>
            <a:xfrm rot="10800000">
              <a:off x="6659535" y="905469"/>
              <a:ext cx="117892" cy="117867"/>
            </a:xfrm>
            <a:custGeom>
              <a:avLst/>
              <a:gdLst/>
              <a:ahLst/>
              <a:cxnLst/>
              <a:rect l="0" t="0" r="0" b="0"/>
              <a:pathLst>
                <a:path w="4857"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96" name="Shape 3796"/>
            <p:cNvSpPr/>
            <p:nvPr/>
          </p:nvSpPr>
          <p:spPr>
            <a:xfrm rot="10800000">
              <a:off x="6659535" y="759348"/>
              <a:ext cx="117892" cy="117867"/>
            </a:xfrm>
            <a:custGeom>
              <a:avLst/>
              <a:gdLst/>
              <a:ahLst/>
              <a:cxnLst/>
              <a:rect l="0" t="0" r="0" b="0"/>
              <a:pathLst>
                <a:path w="4857" h="4856"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97" name="Shape 3797"/>
            <p:cNvSpPr/>
            <p:nvPr/>
          </p:nvSpPr>
          <p:spPr>
            <a:xfrm rot="10800000">
              <a:off x="6659535" y="174818"/>
              <a:ext cx="117892" cy="117867"/>
            </a:xfrm>
            <a:custGeom>
              <a:avLst/>
              <a:gdLst/>
              <a:ahLst/>
              <a:cxnLst/>
              <a:rect l="0" t="0" r="0" b="0"/>
              <a:pathLst>
                <a:path w="4857" h="4856" extrusionOk="0">
                  <a:moveTo>
                    <a:pt x="1" y="0"/>
                  </a:moveTo>
                  <a:lnTo>
                    <a:pt x="1" y="4856"/>
                  </a:lnTo>
                  <a:lnTo>
                    <a:pt x="4856" y="4856"/>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98" name="Shape 3798"/>
            <p:cNvSpPr/>
            <p:nvPr/>
          </p:nvSpPr>
          <p:spPr>
            <a:xfrm rot="10800000">
              <a:off x="6513415" y="4997133"/>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799" name="Shape 3799"/>
            <p:cNvSpPr/>
            <p:nvPr/>
          </p:nvSpPr>
          <p:spPr>
            <a:xfrm rot="10800000">
              <a:off x="6513415" y="3974217"/>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800" name="Shape 3800"/>
            <p:cNvSpPr/>
            <p:nvPr/>
          </p:nvSpPr>
          <p:spPr>
            <a:xfrm rot="10800000">
              <a:off x="6513415" y="2074529"/>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801" name="Shape 3801"/>
            <p:cNvSpPr/>
            <p:nvPr/>
          </p:nvSpPr>
          <p:spPr>
            <a:xfrm rot="10800000">
              <a:off x="6513415" y="1489999"/>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802" name="Shape 3802"/>
            <p:cNvSpPr/>
            <p:nvPr/>
          </p:nvSpPr>
          <p:spPr>
            <a:xfrm rot="10800000">
              <a:off x="6513415" y="905469"/>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803" name="Shape 3803"/>
            <p:cNvSpPr/>
            <p:nvPr/>
          </p:nvSpPr>
          <p:spPr>
            <a:xfrm rot="10800000">
              <a:off x="6513415" y="174818"/>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804" name="Shape 3804"/>
            <p:cNvSpPr/>
            <p:nvPr/>
          </p:nvSpPr>
          <p:spPr>
            <a:xfrm rot="10800000">
              <a:off x="6367294" y="4558747"/>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805" name="Shape 3805"/>
            <p:cNvSpPr/>
            <p:nvPr/>
          </p:nvSpPr>
          <p:spPr>
            <a:xfrm rot="10800000">
              <a:off x="6367294" y="3681951"/>
              <a:ext cx="117867" cy="117892"/>
            </a:xfrm>
            <a:custGeom>
              <a:avLst/>
              <a:gdLst/>
              <a:ahLst/>
              <a:cxnLst/>
              <a:rect l="0" t="0" r="0" b="0"/>
              <a:pathLst>
                <a:path w="4856" h="4857"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806" name="Shape 3806"/>
            <p:cNvSpPr/>
            <p:nvPr/>
          </p:nvSpPr>
          <p:spPr>
            <a:xfrm rot="10800000">
              <a:off x="6367294" y="2659036"/>
              <a:ext cx="117867" cy="117892"/>
            </a:xfrm>
            <a:custGeom>
              <a:avLst/>
              <a:gdLst/>
              <a:ahLst/>
              <a:cxnLst/>
              <a:rect l="0" t="0" r="0" b="0"/>
              <a:pathLst>
                <a:path w="4856" h="4857"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807" name="Shape 3807"/>
            <p:cNvSpPr/>
            <p:nvPr/>
          </p:nvSpPr>
          <p:spPr>
            <a:xfrm rot="10800000">
              <a:off x="7536331" y="4997133"/>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808" name="Shape 3808"/>
            <p:cNvSpPr/>
            <p:nvPr/>
          </p:nvSpPr>
          <p:spPr>
            <a:xfrm rot="10800000">
              <a:off x="7536331" y="4851012"/>
              <a:ext cx="117867" cy="117867"/>
            </a:xfrm>
            <a:custGeom>
              <a:avLst/>
              <a:gdLst/>
              <a:ahLst/>
              <a:cxnLst/>
              <a:rect l="0" t="0" r="0" b="0"/>
              <a:pathLst>
                <a:path w="4856" h="4856" extrusionOk="0">
                  <a:moveTo>
                    <a:pt x="0" y="0"/>
                  </a:moveTo>
                  <a:lnTo>
                    <a:pt x="0" y="4856"/>
                  </a:lnTo>
                  <a:lnTo>
                    <a:pt x="4855" y="4856"/>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809" name="Shape 3809"/>
            <p:cNvSpPr/>
            <p:nvPr/>
          </p:nvSpPr>
          <p:spPr>
            <a:xfrm rot="10800000">
              <a:off x="7536331" y="4412627"/>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810" name="Shape 3810"/>
            <p:cNvSpPr/>
            <p:nvPr/>
          </p:nvSpPr>
          <p:spPr>
            <a:xfrm rot="10800000">
              <a:off x="7536331" y="4120361"/>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811" name="Shape 3811"/>
            <p:cNvSpPr/>
            <p:nvPr/>
          </p:nvSpPr>
          <p:spPr>
            <a:xfrm rot="10800000">
              <a:off x="7536331" y="3389711"/>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812" name="Shape 3812"/>
            <p:cNvSpPr/>
            <p:nvPr/>
          </p:nvSpPr>
          <p:spPr>
            <a:xfrm rot="10800000">
              <a:off x="7536331" y="3243566"/>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813" name="Shape 3813"/>
            <p:cNvSpPr/>
            <p:nvPr/>
          </p:nvSpPr>
          <p:spPr>
            <a:xfrm rot="10800000">
              <a:off x="7536331" y="1636120"/>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814" name="Shape 3814"/>
            <p:cNvSpPr/>
            <p:nvPr/>
          </p:nvSpPr>
          <p:spPr>
            <a:xfrm rot="10800000">
              <a:off x="7536331" y="1343854"/>
              <a:ext cx="117867" cy="117892"/>
            </a:xfrm>
            <a:custGeom>
              <a:avLst/>
              <a:gdLst/>
              <a:ahLst/>
              <a:cxnLst/>
              <a:rect l="0" t="0" r="0" b="0"/>
              <a:pathLst>
                <a:path w="4856" h="4857"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815" name="Shape 3815"/>
            <p:cNvSpPr/>
            <p:nvPr/>
          </p:nvSpPr>
          <p:spPr>
            <a:xfrm rot="10800000">
              <a:off x="7390210" y="4997133"/>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816" name="Shape 3816"/>
            <p:cNvSpPr/>
            <p:nvPr/>
          </p:nvSpPr>
          <p:spPr>
            <a:xfrm rot="10800000">
              <a:off x="7390210" y="3974217"/>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817" name="Shape 3817"/>
            <p:cNvSpPr/>
            <p:nvPr/>
          </p:nvSpPr>
          <p:spPr>
            <a:xfrm rot="10800000">
              <a:off x="7390210" y="3097445"/>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818" name="Shape 3818"/>
            <p:cNvSpPr/>
            <p:nvPr/>
          </p:nvSpPr>
          <p:spPr>
            <a:xfrm rot="10800000">
              <a:off x="7390210" y="1636120"/>
              <a:ext cx="117867" cy="117867"/>
            </a:xfrm>
            <a:custGeom>
              <a:avLst/>
              <a:gdLst/>
              <a:ahLst/>
              <a:cxnLst/>
              <a:rect l="0" t="0" r="0" b="0"/>
              <a:pathLst>
                <a:path w="4856" h="4856" extrusionOk="0">
                  <a:moveTo>
                    <a:pt x="1" y="0"/>
                  </a:moveTo>
                  <a:lnTo>
                    <a:pt x="1" y="4855"/>
                  </a:lnTo>
                  <a:lnTo>
                    <a:pt x="4856" y="4855"/>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819" name="Shape 3819"/>
            <p:cNvSpPr/>
            <p:nvPr/>
          </p:nvSpPr>
          <p:spPr>
            <a:xfrm rot="10800000">
              <a:off x="7390210" y="467083"/>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820" name="Shape 3820"/>
            <p:cNvSpPr/>
            <p:nvPr/>
          </p:nvSpPr>
          <p:spPr>
            <a:xfrm rot="10800000">
              <a:off x="7244066" y="4997133"/>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821" name="Shape 3821"/>
            <p:cNvSpPr/>
            <p:nvPr/>
          </p:nvSpPr>
          <p:spPr>
            <a:xfrm rot="10800000">
              <a:off x="7244066" y="4558747"/>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822" name="Shape 3822"/>
            <p:cNvSpPr/>
            <p:nvPr/>
          </p:nvSpPr>
          <p:spPr>
            <a:xfrm rot="10800000">
              <a:off x="7244066" y="2951301"/>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823" name="Shape 3823"/>
            <p:cNvSpPr/>
            <p:nvPr/>
          </p:nvSpPr>
          <p:spPr>
            <a:xfrm rot="10800000">
              <a:off x="7244066" y="2074529"/>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824" name="Shape 3824"/>
            <p:cNvSpPr/>
            <p:nvPr/>
          </p:nvSpPr>
          <p:spPr>
            <a:xfrm rot="10800000">
              <a:off x="7244066" y="1636120"/>
              <a:ext cx="117867" cy="117867"/>
            </a:xfrm>
            <a:custGeom>
              <a:avLst/>
              <a:gdLst/>
              <a:ahLst/>
              <a:cxnLst/>
              <a:rect l="0" t="0" r="0" b="0"/>
              <a:pathLst>
                <a:path w="4856" h="4856" extrusionOk="0">
                  <a:moveTo>
                    <a:pt x="0" y="0"/>
                  </a:moveTo>
                  <a:lnTo>
                    <a:pt x="0" y="4855"/>
                  </a:lnTo>
                  <a:lnTo>
                    <a:pt x="4855" y="4855"/>
                  </a:lnTo>
                  <a:lnTo>
                    <a:pt x="4855"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825" name="Shape 3825"/>
            <p:cNvSpPr/>
            <p:nvPr/>
          </p:nvSpPr>
          <p:spPr>
            <a:xfrm rot="10800000">
              <a:off x="7097945" y="1051613"/>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826" name="Shape 3826"/>
            <p:cNvSpPr/>
            <p:nvPr/>
          </p:nvSpPr>
          <p:spPr>
            <a:xfrm rot="10800000">
              <a:off x="6951800" y="3828096"/>
              <a:ext cx="117892" cy="117867"/>
            </a:xfrm>
            <a:custGeom>
              <a:avLst/>
              <a:gdLst/>
              <a:ahLst/>
              <a:cxnLst/>
              <a:rect l="0" t="0" r="0" b="0"/>
              <a:pathLst>
                <a:path w="4857" h="4856" extrusionOk="0">
                  <a:moveTo>
                    <a:pt x="1" y="0"/>
                  </a:moveTo>
                  <a:lnTo>
                    <a:pt x="1" y="4856"/>
                  </a:lnTo>
                  <a:lnTo>
                    <a:pt x="4856" y="4856"/>
                  </a:lnTo>
                  <a:lnTo>
                    <a:pt x="4856"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827" name="Shape 3827"/>
            <p:cNvSpPr/>
            <p:nvPr/>
          </p:nvSpPr>
          <p:spPr>
            <a:xfrm rot="10800000">
              <a:off x="6951800" y="2659036"/>
              <a:ext cx="117892" cy="117892"/>
            </a:xfrm>
            <a:custGeom>
              <a:avLst/>
              <a:gdLst/>
              <a:ahLst/>
              <a:cxnLst/>
              <a:rect l="0" t="0" r="0" b="0"/>
              <a:pathLst>
                <a:path w="4857" h="4857"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828" name="Shape 3828"/>
            <p:cNvSpPr/>
            <p:nvPr/>
          </p:nvSpPr>
          <p:spPr>
            <a:xfrm rot="10800000">
              <a:off x="6805680" y="320938"/>
              <a:ext cx="117867" cy="117892"/>
            </a:xfrm>
            <a:custGeom>
              <a:avLst/>
              <a:gdLst/>
              <a:ahLst/>
              <a:cxnLst/>
              <a:rect l="0" t="0" r="0" b="0"/>
              <a:pathLst>
                <a:path w="4856" h="4857" extrusionOk="0">
                  <a:moveTo>
                    <a:pt x="0" y="1"/>
                  </a:moveTo>
                  <a:lnTo>
                    <a:pt x="0"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829" name="Shape 3829"/>
            <p:cNvSpPr/>
            <p:nvPr/>
          </p:nvSpPr>
          <p:spPr>
            <a:xfrm rot="10800000">
              <a:off x="6513415" y="2805180"/>
              <a:ext cx="117867" cy="117867"/>
            </a:xfrm>
            <a:custGeom>
              <a:avLst/>
              <a:gdLst/>
              <a:ahLst/>
              <a:cxnLst/>
              <a:rect l="0" t="0" r="0" b="0"/>
              <a:pathLst>
                <a:path w="4856" h="4856" extrusionOk="0">
                  <a:moveTo>
                    <a:pt x="0" y="1"/>
                  </a:moveTo>
                  <a:lnTo>
                    <a:pt x="0" y="4856"/>
                  </a:lnTo>
                  <a:lnTo>
                    <a:pt x="4855" y="4856"/>
                  </a:lnTo>
                  <a:lnTo>
                    <a:pt x="4855"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sp>
          <p:nvSpPr>
            <p:cNvPr id="3830" name="Shape 3830"/>
            <p:cNvSpPr/>
            <p:nvPr/>
          </p:nvSpPr>
          <p:spPr>
            <a:xfrm rot="10800000">
              <a:off x="6367294" y="467083"/>
              <a:ext cx="117867" cy="117867"/>
            </a:xfrm>
            <a:custGeom>
              <a:avLst/>
              <a:gdLst/>
              <a:ahLst/>
              <a:cxnLst/>
              <a:rect l="0" t="0" r="0" b="0"/>
              <a:pathLst>
                <a:path w="4856" h="4856" extrusionOk="0">
                  <a:moveTo>
                    <a:pt x="1" y="1"/>
                  </a:moveTo>
                  <a:lnTo>
                    <a:pt x="1" y="4856"/>
                  </a:lnTo>
                  <a:lnTo>
                    <a:pt x="4856" y="4856"/>
                  </a:lnTo>
                  <a:lnTo>
                    <a:pt x="4856"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sz="2489"/>
            </a:p>
          </p:txBody>
        </p:sp>
      </p:grpSp>
      <p:sp>
        <p:nvSpPr>
          <p:cNvPr id="2" name="Nadpis 1">
            <a:extLst>
              <a:ext uri="{FF2B5EF4-FFF2-40B4-BE49-F238E27FC236}">
                <a16:creationId xmlns:a16="http://schemas.microsoft.com/office/drawing/2014/main" id="{9FF8B148-FFE1-4BCD-AFA9-3671D6AE6641}"/>
              </a:ext>
            </a:extLst>
          </p:cNvPr>
          <p:cNvSpPr>
            <a:spLocks noGrp="1"/>
          </p:cNvSpPr>
          <p:nvPr>
            <p:ph type="title"/>
          </p:nvPr>
        </p:nvSpPr>
        <p:spPr/>
        <p:txBody>
          <a:bodyPr/>
          <a:lstStyle/>
          <a:p>
            <a:r>
              <a:rPr lang="sk-SK"/>
              <a:t>Kliknutím upravte štýl predlohy nadpisu</a:t>
            </a:r>
          </a:p>
        </p:txBody>
      </p:sp>
      <p:sp>
        <p:nvSpPr>
          <p:cNvPr id="328" name="Zástupný objekt pre pätu 4">
            <a:extLst>
              <a:ext uri="{FF2B5EF4-FFF2-40B4-BE49-F238E27FC236}">
                <a16:creationId xmlns:a16="http://schemas.microsoft.com/office/drawing/2014/main" id="{63E02B90-8E8E-4A51-B418-E51A05BADA17}"/>
              </a:ext>
            </a:extLst>
          </p:cNvPr>
          <p:cNvSpPr>
            <a:spLocks noGrp="1"/>
          </p:cNvSpPr>
          <p:nvPr>
            <p:ph type="ftr" sz="quarter" idx="3"/>
          </p:nvPr>
        </p:nvSpPr>
        <p:spPr>
          <a:xfrm>
            <a:off x="480000" y="6379200"/>
            <a:ext cx="5040000" cy="480000"/>
          </a:xfrm>
          <a:prstGeom prst="rect">
            <a:avLst/>
          </a:prstGeom>
        </p:spPr>
        <p:txBody>
          <a:bodyPr anchor="ctr" anchorCtr="0"/>
          <a:lstStyle>
            <a:lvl1pPr marL="0">
              <a:lnSpc>
                <a:spcPct val="95000"/>
              </a:lnSpc>
              <a:defRPr sz="1100">
                <a:solidFill>
                  <a:schemeClr val="tx1">
                    <a:lumMod val="50000"/>
                    <a:lumOff val="50000"/>
                  </a:schemeClr>
                </a:solidFill>
                <a:latin typeface="Cambria" panose="02040503050406030204" pitchFamily="18" charset="0"/>
              </a:defRPr>
            </a:lvl1pPr>
          </a:lstStyle>
          <a:p>
            <a:r>
              <a:rPr lang="sk-SK" b="1"/>
              <a:t>Profesijne orientovaný bakalár  </a:t>
            </a:r>
            <a:r>
              <a:rPr lang="sk-SK" b="1">
                <a:solidFill>
                  <a:srgbClr val="006699"/>
                </a:solidFill>
              </a:rPr>
              <a:t>|</a:t>
            </a:r>
            <a:r>
              <a:rPr lang="sk-SK" b="1"/>
              <a:t>  Mário Lelovský  </a:t>
            </a:r>
            <a:r>
              <a:rPr lang="sk-SK" b="1">
                <a:solidFill>
                  <a:srgbClr val="006699"/>
                </a:solidFill>
              </a:rPr>
              <a:t>|</a:t>
            </a:r>
            <a:r>
              <a:rPr lang="sk-SK" b="1"/>
              <a:t>  IT Asociácia Slovenska </a:t>
            </a:r>
            <a:r>
              <a:rPr lang="sk-SK"/>
              <a:t>Medzinárodný kongres ITAPA 2017  </a:t>
            </a:r>
            <a:r>
              <a:rPr lang="sk-SK" b="1">
                <a:solidFill>
                  <a:srgbClr val="006699"/>
                </a:solidFill>
              </a:rPr>
              <a:t>|</a:t>
            </a:r>
            <a:r>
              <a:rPr lang="sk-SK"/>
              <a:t>  Bratislava 15. 11. 2017</a:t>
            </a:r>
            <a:endParaRPr lang="sk-SK" dirty="0"/>
          </a:p>
        </p:txBody>
      </p:sp>
      <p:sp>
        <p:nvSpPr>
          <p:cNvPr id="330" name="Zástupný objekt pre číslo snímky 2">
            <a:extLst>
              <a:ext uri="{FF2B5EF4-FFF2-40B4-BE49-F238E27FC236}">
                <a16:creationId xmlns:a16="http://schemas.microsoft.com/office/drawing/2014/main" id="{05A0BBF1-11C1-4430-919D-F8FD80020822}"/>
              </a:ext>
            </a:extLst>
          </p:cNvPr>
          <p:cNvSpPr txBox="1">
            <a:spLocks/>
          </p:cNvSpPr>
          <p:nvPr userDrawn="1"/>
        </p:nvSpPr>
        <p:spPr>
          <a:xfrm>
            <a:off x="8496000" y="6378000"/>
            <a:ext cx="624000" cy="480000"/>
          </a:xfrm>
          <a:prstGeom prst="rect">
            <a:avLst/>
          </a:prstGeom>
        </p:spPr>
        <p:txBody>
          <a:bodyPr anchor="ctr" anchorCtr="0">
            <a:noAutofit/>
          </a:bodyPr>
          <a:lstStyle>
            <a:defPPr marR="0" lvl="0" algn="l" rtl="0">
              <a:lnSpc>
                <a:spcPct val="100000"/>
              </a:lnSpc>
              <a:spcBef>
                <a:spcPts val="0"/>
              </a:spcBef>
              <a:spcAft>
                <a:spcPts val="0"/>
              </a:spcAft>
            </a:defPPr>
            <a:lvl1pPr marR="0" lvl="0" algn="r" rtl="0">
              <a:lnSpc>
                <a:spcPct val="95000"/>
              </a:lnSpc>
              <a:spcBef>
                <a:spcPts val="0"/>
              </a:spcBef>
              <a:spcAft>
                <a:spcPts val="0"/>
              </a:spcAft>
              <a:buNone/>
              <a:defRPr sz="1600" b="0" i="0" u="none" strike="noStrike" cap="none">
                <a:solidFill>
                  <a:srgbClr val="006699"/>
                </a:solidFill>
                <a:latin typeface="Cambria" panose="02040503050406030204" pitchFamily="18" charset="0"/>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0000000-1234-1234-1234-123412341234}" type="slidenum">
              <a:rPr lang="sk-SK" sz="2100" b="1" smtClean="0"/>
              <a:pPr/>
              <a:t>‹#›</a:t>
            </a:fld>
            <a:endParaRPr lang="sk-SK" sz="2100" b="1" dirty="0"/>
          </a:p>
        </p:txBody>
      </p:sp>
      <p:pic>
        <p:nvPicPr>
          <p:cNvPr id="331" name="Obrázok 330">
            <a:extLst>
              <a:ext uri="{FF2B5EF4-FFF2-40B4-BE49-F238E27FC236}">
                <a16:creationId xmlns:a16="http://schemas.microsoft.com/office/drawing/2014/main" id="{BD428D54-0B2A-40B2-8B76-4DF06A0928E0}"/>
              </a:ext>
            </a:extLst>
          </p:cNvPr>
          <p:cNvPicPr>
            <a:picLocks noChangeAspect="1"/>
          </p:cNvPicPr>
          <p:nvPr userDrawn="1"/>
        </p:nvPicPr>
        <p:blipFill>
          <a:blip r:embed="rId2"/>
          <a:stretch>
            <a:fillRect/>
          </a:stretch>
        </p:blipFill>
        <p:spPr>
          <a:xfrm>
            <a:off x="9360000" y="6426000"/>
            <a:ext cx="1425973" cy="360000"/>
          </a:xfrm>
          <a:prstGeom prst="rect">
            <a:avLst/>
          </a:prstGeom>
        </p:spPr>
      </p:pic>
    </p:spTree>
    <p:extLst>
      <p:ext uri="{BB962C8B-B14F-4D97-AF65-F5344CB8AC3E}">
        <p14:creationId xmlns:p14="http://schemas.microsoft.com/office/powerpoint/2010/main" val="3063101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Nadpis a obsah">
    <p:spTree>
      <p:nvGrpSpPr>
        <p:cNvPr id="1" name=""/>
        <p:cNvGrpSpPr/>
        <p:nvPr/>
      </p:nvGrpSpPr>
      <p:grpSpPr>
        <a:xfrm>
          <a:off x="0" y="0"/>
          <a:ext cx="0" cy="0"/>
          <a:chOff x="0" y="0"/>
          <a:chExt cx="0" cy="0"/>
        </a:xfrm>
      </p:grpSpPr>
      <p:grpSp>
        <p:nvGrpSpPr>
          <p:cNvPr id="13" name="Skupina 12">
            <a:extLst>
              <a:ext uri="{FF2B5EF4-FFF2-40B4-BE49-F238E27FC236}">
                <a16:creationId xmlns:a16="http://schemas.microsoft.com/office/drawing/2014/main" id="{994853B8-1917-4BEF-9A3E-C90F0EF46BCE}"/>
              </a:ext>
            </a:extLst>
          </p:cNvPr>
          <p:cNvGrpSpPr/>
          <p:nvPr userDrawn="1"/>
        </p:nvGrpSpPr>
        <p:grpSpPr>
          <a:xfrm>
            <a:off x="0" y="0"/>
            <a:ext cx="4248553" cy="6858000"/>
            <a:chOff x="0" y="0"/>
            <a:chExt cx="4248000" cy="6858000"/>
          </a:xfrm>
        </p:grpSpPr>
        <p:pic>
          <p:nvPicPr>
            <p:cNvPr id="14" name="Obrázok 13" descr="Obrázok, na ktorom je osoba, vnútri&#10;&#10;Popis vygenerovaný s vysokou spoľahlivosťou">
              <a:extLst>
                <a:ext uri="{FF2B5EF4-FFF2-40B4-BE49-F238E27FC236}">
                  <a16:creationId xmlns:a16="http://schemas.microsoft.com/office/drawing/2014/main" id="{1DE1496D-86F2-4E07-B5E7-CB139006C02D}"/>
                </a:ext>
              </a:extLst>
            </p:cNvPr>
            <p:cNvPicPr>
              <a:picLocks noChangeAspect="1"/>
            </p:cNvPicPr>
            <p:nvPr userDrawn="1"/>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2409" r="14118"/>
            <a:stretch/>
          </p:blipFill>
          <p:spPr>
            <a:xfrm>
              <a:off x="0" y="0"/>
              <a:ext cx="4248000" cy="6858000"/>
            </a:xfrm>
            <a:prstGeom prst="rect">
              <a:avLst/>
            </a:prstGeom>
          </p:spPr>
        </p:pic>
        <p:sp>
          <p:nvSpPr>
            <p:cNvPr id="15" name="Obdĺžnik 14">
              <a:extLst>
                <a:ext uri="{FF2B5EF4-FFF2-40B4-BE49-F238E27FC236}">
                  <a16:creationId xmlns:a16="http://schemas.microsoft.com/office/drawing/2014/main" id="{F2A61B66-445E-4050-8A53-144903B8AC6E}"/>
                </a:ext>
              </a:extLst>
            </p:cNvPr>
            <p:cNvSpPr/>
            <p:nvPr userDrawn="1"/>
          </p:nvSpPr>
          <p:spPr>
            <a:xfrm>
              <a:off x="0" y="5886000"/>
              <a:ext cx="4248000" cy="972000"/>
            </a:xfrm>
            <a:prstGeom prst="rect">
              <a:avLst/>
            </a:prstGeom>
            <a:solidFill>
              <a:srgbClr val="51227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sz="1867"/>
            </a:p>
          </p:txBody>
        </p:sp>
      </p:grpSp>
      <p:sp>
        <p:nvSpPr>
          <p:cNvPr id="2" name="Nadpis 1"/>
          <p:cNvSpPr>
            <a:spLocks noGrp="1"/>
          </p:cNvSpPr>
          <p:nvPr>
            <p:ph type="title" hasCustomPrompt="1"/>
          </p:nvPr>
        </p:nvSpPr>
        <p:spPr>
          <a:xfrm>
            <a:off x="4536590" y="360000"/>
            <a:ext cx="7366559" cy="900000"/>
          </a:xfrm>
        </p:spPr>
        <p:txBody>
          <a:bodyPr vert="horz" lIns="91440" tIns="54000" rIns="91440" bIns="54000" rtlCol="0" anchor="t" anchorCtr="0">
            <a:noAutofit/>
          </a:bodyPr>
          <a:lstStyle>
            <a:lvl1pPr marL="0" indent="0" algn="l" defTabSz="914400" rtl="0" eaLnBrk="1" latinLnBrk="0" hangingPunct="1">
              <a:lnSpc>
                <a:spcPct val="90000"/>
              </a:lnSpc>
              <a:spcBef>
                <a:spcPct val="0"/>
              </a:spcBef>
              <a:buNone/>
              <a:defRPr lang="sk-SK" sz="3700" b="1" i="0" kern="1200" dirty="0">
                <a:solidFill>
                  <a:srgbClr val="512274"/>
                </a:solidFill>
                <a:effectLst>
                  <a:outerShdw blurRad="38100" dist="50800" dir="2700000" algn="tl">
                    <a:srgbClr val="263558">
                      <a:alpha val="43000"/>
                    </a:srgbClr>
                  </a:outerShdw>
                </a:effectLst>
                <a:latin typeface="Cambria" panose="02040503050406030204" pitchFamily="18" charset="0"/>
                <a:ea typeface="Arial" charset="0"/>
                <a:cs typeface="Arial" charset="0"/>
              </a:defRPr>
            </a:lvl1pPr>
          </a:lstStyle>
          <a:p>
            <a:pPr lvl="0" algn="l">
              <a:lnSpc>
                <a:spcPct val="90000"/>
              </a:lnSpc>
            </a:pPr>
            <a:r>
              <a:rPr lang="cs-CZ" dirty="0"/>
              <a:t>Kliknutím lze upravit styl.</a:t>
            </a:r>
            <a:endParaRPr lang="sk-SK" dirty="0"/>
          </a:p>
        </p:txBody>
      </p:sp>
      <p:sp>
        <p:nvSpPr>
          <p:cNvPr id="3" name="Zástupný symbol pro obsah 2"/>
          <p:cNvSpPr>
            <a:spLocks noGrp="1"/>
          </p:cNvSpPr>
          <p:nvPr>
            <p:ph idx="1"/>
          </p:nvPr>
        </p:nvSpPr>
        <p:spPr>
          <a:xfrm>
            <a:off x="4536590" y="1260000"/>
            <a:ext cx="7366559" cy="4788000"/>
          </a:xfrm>
        </p:spPr>
        <p:txBody>
          <a:bodyPr tIns="54000" bIns="54000">
            <a:noAutofit/>
          </a:bodyPr>
          <a:lstStyle>
            <a:lvl1pPr marL="504000" indent="-504000" defTabSz="962025">
              <a:lnSpc>
                <a:spcPct val="95000"/>
              </a:lnSpc>
              <a:spcBef>
                <a:spcPts val="1200"/>
              </a:spcBef>
              <a:buFont typeface="Wingdings" panose="05000000000000000000" pitchFamily="2" charset="2"/>
              <a:buChar char="§"/>
              <a:defRPr lang="cs-CZ" sz="2700" b="1" i="0" kern="1200" dirty="0" smtClean="0">
                <a:solidFill>
                  <a:srgbClr val="263558"/>
                </a:solidFill>
                <a:latin typeface="Cambria" panose="02040503050406030204" pitchFamily="18" charset="0"/>
                <a:ea typeface="+mn-ea"/>
                <a:cs typeface="Arial" charset="0"/>
              </a:defRPr>
            </a:lvl1pPr>
            <a:lvl2pPr marL="504000" indent="-360000">
              <a:lnSpc>
                <a:spcPct val="95000"/>
              </a:lnSpc>
              <a:spcBef>
                <a:spcPts val="600"/>
              </a:spcBef>
              <a:buFont typeface="Wingdings" panose="05000000000000000000" pitchFamily="2" charset="2"/>
              <a:buChar char="§"/>
              <a:defRPr lang="cs-CZ" sz="2600" b="1" i="0" kern="1200" dirty="0" smtClean="0">
                <a:solidFill>
                  <a:srgbClr val="2E74B5"/>
                </a:solidFill>
                <a:latin typeface="Cambria" panose="02040503050406030204" pitchFamily="18" charset="0"/>
                <a:ea typeface="+mn-ea"/>
                <a:cs typeface="Arial" charset="0"/>
              </a:defRPr>
            </a:lvl2pPr>
            <a:lvl3pPr marL="1143000" indent="-228600">
              <a:lnSpc>
                <a:spcPct val="90000"/>
              </a:lnSpc>
              <a:defRPr lang="cs-CZ" sz="2400" kern="1200" dirty="0" smtClean="0">
                <a:solidFill>
                  <a:schemeClr val="tx1"/>
                </a:solidFill>
                <a:latin typeface="+mn-lt"/>
                <a:ea typeface="+mn-ea"/>
                <a:cs typeface="+mn-cs"/>
              </a:defRPr>
            </a:lvl3pPr>
            <a:lvl4pPr>
              <a:lnSpc>
                <a:spcPct val="90000"/>
              </a:lnSpc>
              <a:defRPr/>
            </a:lvl4pPr>
            <a:lvl5pPr>
              <a:lnSpc>
                <a:spcPct val="90000"/>
              </a:lnSpc>
              <a:defRPr/>
            </a:lvl5pPr>
          </a:lstStyle>
          <a:p>
            <a:pPr marL="270000" lvl="0" indent="-270000" algn="l" defTabSz="914400" rtl="0" eaLnBrk="1" latinLnBrk="0" hangingPunct="1">
              <a:lnSpc>
                <a:spcPct val="90000"/>
              </a:lnSpc>
              <a:spcBef>
                <a:spcPts val="1000"/>
              </a:spcBef>
              <a:spcAft>
                <a:spcPts val="600"/>
              </a:spcAft>
              <a:buFont typeface="Arial"/>
              <a:buChar char="•"/>
            </a:pPr>
            <a:r>
              <a:rPr lang="cs-CZ" dirty="0"/>
              <a:t>Kliknutím lze upravit styly předlohy textu.</a:t>
            </a:r>
          </a:p>
          <a:p>
            <a:pPr marL="540000" lvl="1" indent="-270000" algn="l" defTabSz="914400" rtl="0" eaLnBrk="1" latinLnBrk="0" hangingPunct="1">
              <a:lnSpc>
                <a:spcPct val="90000"/>
              </a:lnSpc>
              <a:spcBef>
                <a:spcPts val="500"/>
              </a:spcBef>
              <a:spcAft>
                <a:spcPts val="600"/>
              </a:spcAft>
              <a:buFont typeface="Arial"/>
              <a:buChar char="•"/>
              <a:tabLst/>
            </a:pPr>
            <a:r>
              <a:rPr lang="cs-CZ" dirty="0"/>
              <a:t>Druhá úroveň</a:t>
            </a:r>
          </a:p>
        </p:txBody>
      </p:sp>
      <p:grpSp>
        <p:nvGrpSpPr>
          <p:cNvPr id="4" name="Skupina 3">
            <a:extLst>
              <a:ext uri="{FF2B5EF4-FFF2-40B4-BE49-F238E27FC236}">
                <a16:creationId xmlns:a16="http://schemas.microsoft.com/office/drawing/2014/main" id="{BBA8A362-A163-406A-9929-EBAA99F580A1}"/>
              </a:ext>
            </a:extLst>
          </p:cNvPr>
          <p:cNvGrpSpPr/>
          <p:nvPr userDrawn="1"/>
        </p:nvGrpSpPr>
        <p:grpSpPr>
          <a:xfrm>
            <a:off x="4680609" y="6336000"/>
            <a:ext cx="7114498" cy="432000"/>
            <a:chOff x="4644000" y="6336000"/>
            <a:chExt cx="7113572" cy="432000"/>
          </a:xfrm>
        </p:grpSpPr>
        <p:pic>
          <p:nvPicPr>
            <p:cNvPr id="8" name="Obrázok 4">
              <a:extLst>
                <a:ext uri="{FF2B5EF4-FFF2-40B4-BE49-F238E27FC236}">
                  <a16:creationId xmlns:a16="http://schemas.microsoft.com/office/drawing/2014/main" id="{23891466-4439-49F2-B689-536E2BC4B84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9274" t="19698" r="9077" b="19698"/>
            <a:stretch>
              <a:fillRect/>
            </a:stretch>
          </p:blipFill>
          <p:spPr bwMode="auto">
            <a:xfrm>
              <a:off x="4644000" y="6336000"/>
              <a:ext cx="1661048" cy="396942"/>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ok 5">
              <a:extLst>
                <a:ext uri="{FF2B5EF4-FFF2-40B4-BE49-F238E27FC236}">
                  <a16:creationId xmlns:a16="http://schemas.microsoft.com/office/drawing/2014/main" id="{D092C616-2BB5-4298-96BA-62A9A77C12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3983" y="6391156"/>
              <a:ext cx="1097680" cy="279664"/>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ok 3">
              <a:extLst>
                <a:ext uri="{FF2B5EF4-FFF2-40B4-BE49-F238E27FC236}">
                  <a16:creationId xmlns:a16="http://schemas.microsoft.com/office/drawing/2014/main" id="{CD5496C8-14D3-4301-823B-424492996E6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0598" y="6389101"/>
              <a:ext cx="1216466" cy="378899"/>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ok 1">
              <a:extLst>
                <a:ext uri="{FF2B5EF4-FFF2-40B4-BE49-F238E27FC236}">
                  <a16:creationId xmlns:a16="http://schemas.microsoft.com/office/drawing/2014/main" id="{BC326FF3-F37A-4165-B7F7-D5E2C2F7A62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2063" r="1521"/>
            <a:stretch>
              <a:fillRect/>
            </a:stretch>
          </p:blipFill>
          <p:spPr bwMode="auto">
            <a:xfrm>
              <a:off x="10476000" y="6358381"/>
              <a:ext cx="1281572" cy="37889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Zástupný symbol pro zápatí 4">
            <a:extLst>
              <a:ext uri="{FF2B5EF4-FFF2-40B4-BE49-F238E27FC236}">
                <a16:creationId xmlns:a16="http://schemas.microsoft.com/office/drawing/2014/main" id="{1CD0F2FA-597B-4B30-80B9-31B9357C427C}"/>
              </a:ext>
            </a:extLst>
          </p:cNvPr>
          <p:cNvSpPr>
            <a:spLocks noGrp="1"/>
          </p:cNvSpPr>
          <p:nvPr userDrawn="1">
            <p:ph type="ftr" sz="quarter" idx="3"/>
          </p:nvPr>
        </p:nvSpPr>
        <p:spPr>
          <a:xfrm>
            <a:off x="288037" y="6325268"/>
            <a:ext cx="3960516" cy="432000"/>
          </a:xfrm>
          <a:prstGeom prst="rect">
            <a:avLst/>
          </a:prstGeom>
        </p:spPr>
        <p:txBody>
          <a:bodyPr vert="horz" lIns="91440" tIns="45720" rIns="91440" bIns="45720" rtlCol="0" anchor="ctr" anchorCtr="0">
            <a:noAutofit/>
          </a:bodyPr>
          <a:lstStyle>
            <a:lvl1pPr>
              <a:lnSpc>
                <a:spcPct val="90000"/>
              </a:lnSpc>
              <a:spcBef>
                <a:spcPts val="100"/>
              </a:spcBef>
              <a:spcAft>
                <a:spcPts val="100"/>
              </a:spcAft>
              <a:defRPr lang="sk-SK" sz="1200" b="1">
                <a:solidFill>
                  <a:schemeClr val="bg1"/>
                </a:solidFill>
                <a:latin typeface="Cambria" panose="02040503050406030204" pitchFamily="18" charset="0"/>
              </a:defRPr>
            </a:lvl1pPr>
          </a:lstStyle>
          <a:p>
            <a:r>
              <a:rPr lang="pt-BR"/>
              <a:t>Zasadnutie Výkonného výboru Digitálnej koalície </a:t>
            </a:r>
            <a:r>
              <a:rPr lang="pt-BR" b="0"/>
              <a:t>Bratislava, 8. 2. 2018</a:t>
            </a:r>
            <a:endParaRPr lang="pt-BR" b="0" dirty="0"/>
          </a:p>
        </p:txBody>
      </p:sp>
    </p:spTree>
    <p:extLst>
      <p:ext uri="{BB962C8B-B14F-4D97-AF65-F5344CB8AC3E}">
        <p14:creationId xmlns:p14="http://schemas.microsoft.com/office/powerpoint/2010/main" val="239773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68000" y="180000"/>
            <a:ext cx="10188000" cy="1044000"/>
          </a:xfrm>
          <a:prstGeom prst="rect">
            <a:avLst/>
          </a:prstGeom>
          <a:noFill/>
          <a:ln>
            <a:noFill/>
          </a:ln>
        </p:spPr>
        <p:txBody>
          <a:bodyPr wrap="square" lIns="91425" tIns="91425" rIns="91425" bIns="91425" anchor="b" anchorCtr="0"/>
          <a:lstStyle/>
          <a:p>
            <a:pPr lvl="0">
              <a:buClr>
                <a:srgbClr val="0B87A1"/>
              </a:buClr>
              <a:buSzPct val="100000"/>
              <a:buFont typeface="Dosis Light"/>
            </a:pPr>
            <a:endParaRPr dirty="0"/>
          </a:p>
        </p:txBody>
      </p:sp>
      <p:sp>
        <p:nvSpPr>
          <p:cNvPr id="7" name="Shape 7"/>
          <p:cNvSpPr txBox="1">
            <a:spLocks noGrp="1"/>
          </p:cNvSpPr>
          <p:nvPr>
            <p:ph type="body" idx="1"/>
          </p:nvPr>
        </p:nvSpPr>
        <p:spPr>
          <a:xfrm>
            <a:off x="468000" y="1404000"/>
            <a:ext cx="10188000" cy="4896000"/>
          </a:xfrm>
          <a:prstGeom prst="rect">
            <a:avLst/>
          </a:prstGeom>
          <a:noFill/>
          <a:ln>
            <a:noFill/>
          </a:ln>
        </p:spPr>
        <p:txBody>
          <a:bodyPr wrap="square" lIns="91425" tIns="91425" rIns="91425" bIns="91425" anchor="t" anchorCtr="0"/>
          <a:lstStyle/>
          <a:p>
            <a:pPr lvl="0">
              <a:buSzPct val="100000"/>
              <a:buFont typeface="Titillium Web Light"/>
              <a:buChar char="▪"/>
            </a:pPr>
            <a:endParaRPr dirty="0"/>
          </a:p>
        </p:txBody>
      </p:sp>
      <p:sp>
        <p:nvSpPr>
          <p:cNvPr id="12" name="Zástupný objekt pre číslo snímky 2">
            <a:extLst>
              <a:ext uri="{FF2B5EF4-FFF2-40B4-BE49-F238E27FC236}">
                <a16:creationId xmlns:a16="http://schemas.microsoft.com/office/drawing/2014/main" id="{ABEE921D-8F25-40FA-9446-8A5E731E1C24}"/>
              </a:ext>
            </a:extLst>
          </p:cNvPr>
          <p:cNvSpPr>
            <a:spLocks noGrp="1"/>
          </p:cNvSpPr>
          <p:nvPr>
            <p:ph type="sldNum" idx="4"/>
          </p:nvPr>
        </p:nvSpPr>
        <p:spPr>
          <a:xfrm>
            <a:off x="8496000" y="6378000"/>
            <a:ext cx="624000" cy="480000"/>
          </a:xfrm>
          <a:prstGeom prst="rect">
            <a:avLst/>
          </a:prstGeom>
        </p:spPr>
        <p:txBody>
          <a:bodyPr anchor="ctr" anchorCtr="0">
            <a:noAutofit/>
          </a:bodyPr>
          <a:lstStyle>
            <a:lvl1pPr algn="r">
              <a:lnSpc>
                <a:spcPct val="95000"/>
              </a:lnSpc>
              <a:defRPr sz="2100">
                <a:solidFill>
                  <a:srgbClr val="006699"/>
                </a:solidFill>
                <a:latin typeface="Cambria" panose="02040503050406030204" pitchFamily="18" charset="0"/>
              </a:defRPr>
            </a:lvl1pPr>
          </a:lstStyle>
          <a:p>
            <a:fld id="{00000000-1234-1234-1234-123412341234}" type="slidenum">
              <a:rPr lang="sk-SK" b="1" smtClean="0"/>
              <a:pPr/>
              <a:t>‹#›</a:t>
            </a:fld>
            <a:endParaRPr lang="sk-SK" b="1" dirty="0"/>
          </a:p>
        </p:txBody>
      </p:sp>
      <p:sp>
        <p:nvSpPr>
          <p:cNvPr id="9" name="Zástupný objekt pre pätu 4">
            <a:extLst>
              <a:ext uri="{FF2B5EF4-FFF2-40B4-BE49-F238E27FC236}">
                <a16:creationId xmlns:a16="http://schemas.microsoft.com/office/drawing/2014/main" id="{A5DB83AE-60A8-414A-8A83-93DDCEE8C172}"/>
              </a:ext>
            </a:extLst>
          </p:cNvPr>
          <p:cNvSpPr>
            <a:spLocks noGrp="1"/>
          </p:cNvSpPr>
          <p:nvPr>
            <p:ph type="ftr" sz="quarter" idx="3"/>
          </p:nvPr>
        </p:nvSpPr>
        <p:spPr>
          <a:xfrm>
            <a:off x="480000" y="6379200"/>
            <a:ext cx="5040000" cy="480000"/>
          </a:xfrm>
          <a:prstGeom prst="rect">
            <a:avLst/>
          </a:prstGeom>
        </p:spPr>
        <p:txBody>
          <a:bodyPr anchor="ctr" anchorCtr="0"/>
          <a:lstStyle>
            <a:lvl1pPr marL="0">
              <a:lnSpc>
                <a:spcPct val="95000"/>
              </a:lnSpc>
              <a:defRPr sz="1100">
                <a:solidFill>
                  <a:schemeClr val="tx1">
                    <a:lumMod val="50000"/>
                    <a:lumOff val="50000"/>
                  </a:schemeClr>
                </a:solidFill>
                <a:latin typeface="Cambria" panose="02040503050406030204" pitchFamily="18" charset="0"/>
              </a:defRPr>
            </a:lvl1pPr>
          </a:lstStyle>
          <a:p>
            <a:r>
              <a:rPr lang="sk-SK" b="1"/>
              <a:t>Profesijne orientovaný bakalár  </a:t>
            </a:r>
            <a:r>
              <a:rPr lang="sk-SK" b="1">
                <a:solidFill>
                  <a:srgbClr val="006699"/>
                </a:solidFill>
              </a:rPr>
              <a:t>|</a:t>
            </a:r>
            <a:r>
              <a:rPr lang="sk-SK" b="1"/>
              <a:t>  Mário Lelovský  </a:t>
            </a:r>
            <a:r>
              <a:rPr lang="sk-SK" b="1">
                <a:solidFill>
                  <a:srgbClr val="006699"/>
                </a:solidFill>
              </a:rPr>
              <a:t>|</a:t>
            </a:r>
            <a:r>
              <a:rPr lang="sk-SK" b="1"/>
              <a:t>  IT Asociácia Slovenska </a:t>
            </a:r>
            <a:r>
              <a:rPr lang="sk-SK"/>
              <a:t>Medzinárodný kongres ITAPA 2017  </a:t>
            </a:r>
            <a:r>
              <a:rPr lang="sk-SK" b="1">
                <a:solidFill>
                  <a:srgbClr val="006699"/>
                </a:solidFill>
              </a:rPr>
              <a:t>|</a:t>
            </a:r>
            <a:r>
              <a:rPr lang="sk-SK"/>
              <a:t>  Bratislava 15. 11. 2017</a:t>
            </a:r>
            <a:endParaRPr lang="sk-SK" dirty="0"/>
          </a:p>
        </p:txBody>
      </p:sp>
    </p:spTree>
  </p:cSld>
  <p:clrMap bg1="lt1" tx1="dk1" bg2="dk2" tx2="lt2" accent1="accent1" accent2="accent2" accent3="accent3" accent4="accent4" accent5="accent5" accent6="accent6" hlink="hlink" folHlink="folHlink"/>
  <p:sldLayoutIdLst>
    <p:sldLayoutId id="2147483660" r:id="rId1"/>
    <p:sldLayoutId id="2147483667" r:id="rId2"/>
    <p:sldLayoutId id="2147483661" r:id="rId3"/>
    <p:sldLayoutId id="2147483663" r:id="rId4"/>
    <p:sldLayoutId id="2147483662" r:id="rId5"/>
    <p:sldLayoutId id="2147483665" r:id="rId6"/>
    <p:sldLayoutId id="2147483670" r:id="rId7"/>
    <p:sldLayoutId id="2147483668" r:id="rId8"/>
    <p:sldLayoutId id="2147483671" r:id="rId9"/>
    <p:sldLayoutId id="2147483672" r:id="rId10"/>
    <p:sldLayoutId id="2147483675" r:id="rId11"/>
    <p:sldLayoutId id="2147483676" r:id="rId12"/>
    <p:sldLayoutId id="2147483677" r:id="rId13"/>
  </p:sldLayoutIdLst>
  <p:transition>
    <p:fade thruBlk="1"/>
  </p:transition>
  <p:hf hdr="0" dt="0"/>
  <p:txStyles>
    <p:titleStyle>
      <a:defPPr marR="0" lvl="0" algn="l" rtl="0">
        <a:lnSpc>
          <a:spcPct val="100000"/>
        </a:lnSpc>
        <a:spcBef>
          <a:spcPts val="0"/>
        </a:spcBef>
        <a:spcAft>
          <a:spcPts val="0"/>
        </a:spcAft>
      </a:defPPr>
      <a:lvl1pPr marR="0" lvl="0" algn="l" rtl="0">
        <a:lnSpc>
          <a:spcPct val="95000"/>
        </a:lnSpc>
        <a:spcBef>
          <a:spcPts val="0"/>
        </a:spcBef>
        <a:spcAft>
          <a:spcPts val="0"/>
        </a:spcAft>
        <a:buNone/>
        <a:defRPr sz="2900" b="1" i="0" u="none" strike="noStrike" cap="none" dirty="0">
          <a:solidFill>
            <a:srgbClr val="006699"/>
          </a:solidFill>
          <a:latin typeface="Cambria" panose="02040503050406030204" pitchFamily="18" charset="0"/>
          <a:ea typeface="Cambria" panose="02040503050406030204" pitchFamily="18" charset="0"/>
          <a:cs typeface="Arial"/>
          <a:sym typeface="Dosis Light"/>
        </a:defRPr>
      </a:lvl1pPr>
    </p:titleStyle>
    <p:bodyStyle>
      <a:defPPr marR="0" lvl="0" algn="l" rtl="0">
        <a:lnSpc>
          <a:spcPct val="100000"/>
        </a:lnSpc>
        <a:spcBef>
          <a:spcPts val="0"/>
        </a:spcBef>
        <a:spcAft>
          <a:spcPts val="0"/>
        </a:spcAft>
      </a:defPPr>
      <a:lvl1pPr marL="360000" marR="0" lvl="0" indent="-360000" algn="l" rtl="0">
        <a:lnSpc>
          <a:spcPct val="95000"/>
        </a:lnSpc>
        <a:spcBef>
          <a:spcPts val="600"/>
        </a:spcBef>
        <a:spcAft>
          <a:spcPts val="900"/>
        </a:spcAft>
        <a:buClr>
          <a:srgbClr val="23B6FF"/>
        </a:buClr>
        <a:buFont typeface="Wingdings" panose="05000000000000000000" pitchFamily="2" charset="2"/>
        <a:buChar char="§"/>
        <a:defRPr lang="sk-SK" sz="2100" b="1" i="0" u="none" strike="noStrike" cap="none" dirty="0">
          <a:solidFill>
            <a:schemeClr val="tx1"/>
          </a:solidFill>
          <a:latin typeface="Cambria" panose="02040503050406030204" pitchFamily="18" charset="0"/>
          <a:ea typeface="Cambria" panose="02040503050406030204" pitchFamily="18" charset="0"/>
          <a:cs typeface="Arial"/>
          <a:sym typeface="Titillium Web Light"/>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jpg"/><Relationship Id="rId1" Type="http://schemas.openxmlformats.org/officeDocument/2006/relationships/slideLayout" Target="../slideLayouts/slideLayout4.xml"/><Relationship Id="rId4" Type="http://schemas.openxmlformats.org/officeDocument/2006/relationships/image" Target="../media/image125.png"/></Relationships>
</file>

<file path=ppt/slides/_rels/slide1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10.xml"/><Relationship Id="rId5" Type="http://schemas.openxmlformats.org/officeDocument/2006/relationships/image" Target="../media/image125.png"/><Relationship Id="rId4" Type="http://schemas.openxmlformats.org/officeDocument/2006/relationships/image" Target="../media/image129.jpeg"/></Relationships>
</file>

<file path=ppt/slides/_rels/slide1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11.xml"/><Relationship Id="rId6" Type="http://schemas.openxmlformats.org/officeDocument/2006/relationships/image" Target="../media/image125.png"/><Relationship Id="rId5" Type="http://schemas.openxmlformats.org/officeDocument/2006/relationships/image" Target="../media/image133.jpeg"/><Relationship Id="rId4" Type="http://schemas.openxmlformats.org/officeDocument/2006/relationships/image" Target="../media/image132.jpeg"/></Relationships>
</file>

<file path=ppt/slides/_rels/slide16.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34.JPG"/><Relationship Id="rId1" Type="http://schemas.openxmlformats.org/officeDocument/2006/relationships/slideLayout" Target="../slideLayouts/slideLayout10.xml"/><Relationship Id="rId4" Type="http://schemas.openxmlformats.org/officeDocument/2006/relationships/image" Target="../media/image136.JPG"/></Relationships>
</file>

<file path=ppt/slides/_rels/slide17.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hyperlink" Target="http://www.amcham.sk/work-in-slovakia-good-idea"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image" Target="../media/image148.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image" Target="../media/image150.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itas.sk/" TargetMode="Externa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52.png"/><Relationship Id="rId4" Type="http://schemas.openxmlformats.org/officeDocument/2006/relationships/image" Target="../media/image12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8.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2" Type="http://schemas.openxmlformats.org/officeDocument/2006/relationships/hyperlink" Target="http://www.digitaleurope.org/Welcome"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6" Type="http://schemas.openxmlformats.org/officeDocument/2006/relationships/image" Target="../media/image43.png"/><Relationship Id="rId21" Type="http://schemas.openxmlformats.org/officeDocument/2006/relationships/image" Target="../media/image38.png"/><Relationship Id="rId42" Type="http://schemas.openxmlformats.org/officeDocument/2006/relationships/image" Target="../media/image59.png"/><Relationship Id="rId47" Type="http://schemas.openxmlformats.org/officeDocument/2006/relationships/image" Target="../media/image64.png"/><Relationship Id="rId63" Type="http://schemas.openxmlformats.org/officeDocument/2006/relationships/image" Target="../media/image80.png"/><Relationship Id="rId68" Type="http://schemas.openxmlformats.org/officeDocument/2006/relationships/image" Target="../media/image85.png"/><Relationship Id="rId84" Type="http://schemas.openxmlformats.org/officeDocument/2006/relationships/image" Target="../media/image101.jpg"/><Relationship Id="rId89" Type="http://schemas.openxmlformats.org/officeDocument/2006/relationships/image" Target="../media/image106.png"/><Relationship Id="rId7" Type="http://schemas.openxmlformats.org/officeDocument/2006/relationships/image" Target="../media/image24.png"/><Relationship Id="rId71" Type="http://schemas.openxmlformats.org/officeDocument/2006/relationships/image" Target="../media/image88.png"/><Relationship Id="rId92" Type="http://schemas.openxmlformats.org/officeDocument/2006/relationships/image" Target="../media/image109.jpg"/><Relationship Id="rId2" Type="http://schemas.openxmlformats.org/officeDocument/2006/relationships/image" Target="../media/image19.png"/><Relationship Id="rId16" Type="http://schemas.openxmlformats.org/officeDocument/2006/relationships/image" Target="../media/image33.png"/><Relationship Id="rId29" Type="http://schemas.openxmlformats.org/officeDocument/2006/relationships/image" Target="../media/image46.png"/><Relationship Id="rId11" Type="http://schemas.openxmlformats.org/officeDocument/2006/relationships/image" Target="../media/image28.png"/><Relationship Id="rId24" Type="http://schemas.openxmlformats.org/officeDocument/2006/relationships/image" Target="../media/image41.jpg"/><Relationship Id="rId32" Type="http://schemas.openxmlformats.org/officeDocument/2006/relationships/image" Target="../media/image49.jpg"/><Relationship Id="rId37" Type="http://schemas.openxmlformats.org/officeDocument/2006/relationships/image" Target="../media/image54.png"/><Relationship Id="rId40" Type="http://schemas.openxmlformats.org/officeDocument/2006/relationships/image" Target="../media/image57.png"/><Relationship Id="rId45" Type="http://schemas.openxmlformats.org/officeDocument/2006/relationships/image" Target="../media/image62.png"/><Relationship Id="rId53" Type="http://schemas.openxmlformats.org/officeDocument/2006/relationships/image" Target="../media/image70.png"/><Relationship Id="rId58" Type="http://schemas.openxmlformats.org/officeDocument/2006/relationships/image" Target="../media/image75.png"/><Relationship Id="rId66" Type="http://schemas.openxmlformats.org/officeDocument/2006/relationships/image" Target="../media/image83.jpg"/><Relationship Id="rId74" Type="http://schemas.openxmlformats.org/officeDocument/2006/relationships/image" Target="../media/image91.png"/><Relationship Id="rId79" Type="http://schemas.openxmlformats.org/officeDocument/2006/relationships/image" Target="../media/image96.png"/><Relationship Id="rId87" Type="http://schemas.openxmlformats.org/officeDocument/2006/relationships/image" Target="../media/image104.png"/><Relationship Id="rId102" Type="http://schemas.openxmlformats.org/officeDocument/2006/relationships/image" Target="../media/image119.png"/><Relationship Id="rId5" Type="http://schemas.openxmlformats.org/officeDocument/2006/relationships/image" Target="../media/image22.png"/><Relationship Id="rId61" Type="http://schemas.openxmlformats.org/officeDocument/2006/relationships/image" Target="../media/image78.png"/><Relationship Id="rId82" Type="http://schemas.openxmlformats.org/officeDocument/2006/relationships/image" Target="../media/image99.png"/><Relationship Id="rId90" Type="http://schemas.openxmlformats.org/officeDocument/2006/relationships/image" Target="../media/image107.png"/><Relationship Id="rId95" Type="http://schemas.openxmlformats.org/officeDocument/2006/relationships/image" Target="../media/image112.png"/><Relationship Id="rId19" Type="http://schemas.openxmlformats.org/officeDocument/2006/relationships/image" Target="../media/image36.png"/><Relationship Id="rId14" Type="http://schemas.openxmlformats.org/officeDocument/2006/relationships/image" Target="../media/image31.png"/><Relationship Id="rId22" Type="http://schemas.openxmlformats.org/officeDocument/2006/relationships/image" Target="../media/image39.png"/><Relationship Id="rId27" Type="http://schemas.openxmlformats.org/officeDocument/2006/relationships/image" Target="../media/image44.jpg"/><Relationship Id="rId30" Type="http://schemas.openxmlformats.org/officeDocument/2006/relationships/image" Target="../media/image47.png"/><Relationship Id="rId35" Type="http://schemas.openxmlformats.org/officeDocument/2006/relationships/image" Target="../media/image52.png"/><Relationship Id="rId43" Type="http://schemas.openxmlformats.org/officeDocument/2006/relationships/image" Target="../media/image60.png"/><Relationship Id="rId48" Type="http://schemas.openxmlformats.org/officeDocument/2006/relationships/image" Target="../media/image65.png"/><Relationship Id="rId56" Type="http://schemas.openxmlformats.org/officeDocument/2006/relationships/image" Target="../media/image73.png"/><Relationship Id="rId64" Type="http://schemas.openxmlformats.org/officeDocument/2006/relationships/image" Target="../media/image81.png"/><Relationship Id="rId69" Type="http://schemas.openxmlformats.org/officeDocument/2006/relationships/image" Target="../media/image86.png"/><Relationship Id="rId77" Type="http://schemas.openxmlformats.org/officeDocument/2006/relationships/image" Target="../media/image94.png"/><Relationship Id="rId100" Type="http://schemas.openxmlformats.org/officeDocument/2006/relationships/image" Target="../media/image117.png"/><Relationship Id="rId8" Type="http://schemas.openxmlformats.org/officeDocument/2006/relationships/image" Target="../media/image25.png"/><Relationship Id="rId51" Type="http://schemas.openxmlformats.org/officeDocument/2006/relationships/image" Target="../media/image68.png"/><Relationship Id="rId72" Type="http://schemas.openxmlformats.org/officeDocument/2006/relationships/image" Target="../media/image89.png"/><Relationship Id="rId80" Type="http://schemas.openxmlformats.org/officeDocument/2006/relationships/image" Target="../media/image97.png"/><Relationship Id="rId85" Type="http://schemas.openxmlformats.org/officeDocument/2006/relationships/image" Target="../media/image102.jpg"/><Relationship Id="rId93" Type="http://schemas.openxmlformats.org/officeDocument/2006/relationships/image" Target="../media/image110.png"/><Relationship Id="rId98" Type="http://schemas.openxmlformats.org/officeDocument/2006/relationships/image" Target="../media/image115.png"/><Relationship Id="rId3" Type="http://schemas.openxmlformats.org/officeDocument/2006/relationships/image" Target="../media/image20.jpg"/><Relationship Id="rId12" Type="http://schemas.openxmlformats.org/officeDocument/2006/relationships/image" Target="../media/image29.png"/><Relationship Id="rId17" Type="http://schemas.openxmlformats.org/officeDocument/2006/relationships/image" Target="../media/image34.png"/><Relationship Id="rId25" Type="http://schemas.openxmlformats.org/officeDocument/2006/relationships/image" Target="../media/image42.png"/><Relationship Id="rId33" Type="http://schemas.openxmlformats.org/officeDocument/2006/relationships/image" Target="../media/image50.png"/><Relationship Id="rId38" Type="http://schemas.openxmlformats.org/officeDocument/2006/relationships/image" Target="../media/image55.png"/><Relationship Id="rId46" Type="http://schemas.openxmlformats.org/officeDocument/2006/relationships/image" Target="../media/image63.png"/><Relationship Id="rId59" Type="http://schemas.openxmlformats.org/officeDocument/2006/relationships/image" Target="../media/image76.png"/><Relationship Id="rId67" Type="http://schemas.openxmlformats.org/officeDocument/2006/relationships/image" Target="../media/image84.png"/><Relationship Id="rId103" Type="http://schemas.openxmlformats.org/officeDocument/2006/relationships/image" Target="../media/image120.png"/><Relationship Id="rId20" Type="http://schemas.openxmlformats.org/officeDocument/2006/relationships/image" Target="../media/image37.png"/><Relationship Id="rId41" Type="http://schemas.openxmlformats.org/officeDocument/2006/relationships/image" Target="../media/image58.jpg"/><Relationship Id="rId54" Type="http://schemas.openxmlformats.org/officeDocument/2006/relationships/image" Target="../media/image71.png"/><Relationship Id="rId62" Type="http://schemas.openxmlformats.org/officeDocument/2006/relationships/image" Target="../media/image79.jpg"/><Relationship Id="rId70" Type="http://schemas.openxmlformats.org/officeDocument/2006/relationships/image" Target="../media/image87.jpg"/><Relationship Id="rId75" Type="http://schemas.openxmlformats.org/officeDocument/2006/relationships/image" Target="../media/image92.png"/><Relationship Id="rId83" Type="http://schemas.openxmlformats.org/officeDocument/2006/relationships/image" Target="../media/image100.png"/><Relationship Id="rId88" Type="http://schemas.openxmlformats.org/officeDocument/2006/relationships/image" Target="../media/image105.png"/><Relationship Id="rId91" Type="http://schemas.openxmlformats.org/officeDocument/2006/relationships/image" Target="../media/image108.png"/><Relationship Id="rId96" Type="http://schemas.openxmlformats.org/officeDocument/2006/relationships/image" Target="../media/image113.png"/><Relationship Id="rId1" Type="http://schemas.openxmlformats.org/officeDocument/2006/relationships/slideLayout" Target="../slideLayouts/slideLayout4.xml"/><Relationship Id="rId6" Type="http://schemas.openxmlformats.org/officeDocument/2006/relationships/image" Target="../media/image23.png"/><Relationship Id="rId15" Type="http://schemas.openxmlformats.org/officeDocument/2006/relationships/image" Target="../media/image32.png"/><Relationship Id="rId23" Type="http://schemas.openxmlformats.org/officeDocument/2006/relationships/image" Target="../media/image40.png"/><Relationship Id="rId28" Type="http://schemas.openxmlformats.org/officeDocument/2006/relationships/image" Target="../media/image45.png"/><Relationship Id="rId36" Type="http://schemas.openxmlformats.org/officeDocument/2006/relationships/image" Target="../media/image53.png"/><Relationship Id="rId49" Type="http://schemas.openxmlformats.org/officeDocument/2006/relationships/image" Target="../media/image66.png"/><Relationship Id="rId57" Type="http://schemas.openxmlformats.org/officeDocument/2006/relationships/image" Target="../media/image74.png"/><Relationship Id="rId10" Type="http://schemas.openxmlformats.org/officeDocument/2006/relationships/image" Target="../media/image27.png"/><Relationship Id="rId31" Type="http://schemas.openxmlformats.org/officeDocument/2006/relationships/image" Target="../media/image48.jpg"/><Relationship Id="rId44" Type="http://schemas.openxmlformats.org/officeDocument/2006/relationships/image" Target="../media/image61.png"/><Relationship Id="rId52" Type="http://schemas.openxmlformats.org/officeDocument/2006/relationships/image" Target="../media/image69.png"/><Relationship Id="rId60" Type="http://schemas.openxmlformats.org/officeDocument/2006/relationships/image" Target="../media/image77.png"/><Relationship Id="rId65" Type="http://schemas.openxmlformats.org/officeDocument/2006/relationships/image" Target="../media/image82.png"/><Relationship Id="rId73" Type="http://schemas.openxmlformats.org/officeDocument/2006/relationships/image" Target="../media/image90.png"/><Relationship Id="rId78" Type="http://schemas.openxmlformats.org/officeDocument/2006/relationships/image" Target="../media/image95.png"/><Relationship Id="rId81" Type="http://schemas.openxmlformats.org/officeDocument/2006/relationships/image" Target="../media/image98.png"/><Relationship Id="rId86" Type="http://schemas.openxmlformats.org/officeDocument/2006/relationships/image" Target="../media/image103.png"/><Relationship Id="rId94" Type="http://schemas.openxmlformats.org/officeDocument/2006/relationships/image" Target="../media/image111.png"/><Relationship Id="rId99" Type="http://schemas.openxmlformats.org/officeDocument/2006/relationships/image" Target="../media/image116.png"/><Relationship Id="rId101" Type="http://schemas.openxmlformats.org/officeDocument/2006/relationships/image" Target="../media/image118.png"/><Relationship Id="rId4" Type="http://schemas.openxmlformats.org/officeDocument/2006/relationships/image" Target="../media/image21.png"/><Relationship Id="rId9" Type="http://schemas.openxmlformats.org/officeDocument/2006/relationships/image" Target="../media/image26.png"/><Relationship Id="rId13" Type="http://schemas.openxmlformats.org/officeDocument/2006/relationships/image" Target="../media/image30.png"/><Relationship Id="rId18" Type="http://schemas.openxmlformats.org/officeDocument/2006/relationships/image" Target="../media/image35.jpg"/><Relationship Id="rId39" Type="http://schemas.openxmlformats.org/officeDocument/2006/relationships/image" Target="../media/image56.jpg"/><Relationship Id="rId34" Type="http://schemas.openxmlformats.org/officeDocument/2006/relationships/image" Target="../media/image51.jpg"/><Relationship Id="rId50" Type="http://schemas.openxmlformats.org/officeDocument/2006/relationships/image" Target="../media/image67.png"/><Relationship Id="rId55" Type="http://schemas.openxmlformats.org/officeDocument/2006/relationships/image" Target="../media/image72.png"/><Relationship Id="rId76" Type="http://schemas.openxmlformats.org/officeDocument/2006/relationships/image" Target="../media/image93.png"/><Relationship Id="rId97" Type="http://schemas.openxmlformats.org/officeDocument/2006/relationships/image" Target="../media/image114.png"/></Relationships>
</file>

<file path=ppt/slides/_rels/slide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jekt pre text 3">
            <a:extLst>
              <a:ext uri="{FF2B5EF4-FFF2-40B4-BE49-F238E27FC236}">
                <a16:creationId xmlns:a16="http://schemas.microsoft.com/office/drawing/2014/main" id="{63470B1B-1813-4EE3-9654-773671C38E87}"/>
              </a:ext>
            </a:extLst>
          </p:cNvPr>
          <p:cNvSpPr>
            <a:spLocks noGrp="1"/>
          </p:cNvSpPr>
          <p:nvPr>
            <p:ph type="body" idx="10"/>
          </p:nvPr>
        </p:nvSpPr>
        <p:spPr/>
        <p:txBody>
          <a:bodyPr/>
          <a:lstStyle/>
          <a:p>
            <a:r>
              <a:rPr lang="sk-SK" sz="2800" dirty="0"/>
              <a:t>M</a:t>
            </a:r>
            <a:r>
              <a:rPr lang="en-US" sz="2800" dirty="0"/>
              <a:t>a</a:t>
            </a:r>
            <a:r>
              <a:rPr lang="sk-SK" sz="2800" dirty="0" err="1"/>
              <a:t>rio</a:t>
            </a:r>
            <a:r>
              <a:rPr lang="sk-SK" sz="2800" dirty="0"/>
              <a:t> </a:t>
            </a:r>
            <a:r>
              <a:rPr lang="sk-SK" sz="2800" dirty="0" err="1"/>
              <a:t>Lelovsk</a:t>
            </a:r>
            <a:r>
              <a:rPr lang="en-US" sz="2800" dirty="0"/>
              <a:t>y</a:t>
            </a:r>
            <a:endParaRPr lang="sk-SK" sz="2800" dirty="0"/>
          </a:p>
          <a:p>
            <a:r>
              <a:rPr lang="en-GB" sz="2800" b="0" dirty="0"/>
              <a:t>First V</a:t>
            </a:r>
            <a:r>
              <a:rPr lang="sk-SK" sz="2800" b="0" dirty="0" err="1"/>
              <a:t>ice</a:t>
            </a:r>
            <a:r>
              <a:rPr lang="en-US" sz="2800" b="0" dirty="0"/>
              <a:t> </a:t>
            </a:r>
            <a:r>
              <a:rPr lang="sk-SK" sz="2800" b="0" dirty="0"/>
              <a:t>pre</a:t>
            </a:r>
            <a:r>
              <a:rPr lang="en-GB" sz="2800" b="0" dirty="0"/>
              <a:t>s</a:t>
            </a:r>
            <a:r>
              <a:rPr lang="sk-SK" sz="2800" b="0" dirty="0" err="1"/>
              <a:t>ident</a:t>
            </a:r>
            <a:br>
              <a:rPr lang="en-GB" sz="2800" b="0" dirty="0"/>
            </a:br>
            <a:r>
              <a:rPr lang="sk-SK" sz="2800" b="0" dirty="0"/>
              <a:t>IT </a:t>
            </a:r>
            <a:r>
              <a:rPr lang="en-GB" sz="2800" b="0" dirty="0"/>
              <a:t>Association of</a:t>
            </a:r>
            <a:r>
              <a:rPr lang="sk-SK" sz="2800" b="0" dirty="0"/>
              <a:t> </a:t>
            </a:r>
            <a:r>
              <a:rPr lang="en-GB" sz="2800" b="0" dirty="0"/>
              <a:t>Slovakia</a:t>
            </a:r>
          </a:p>
          <a:p>
            <a:endParaRPr lang="sk-SK" sz="2800" b="0" dirty="0"/>
          </a:p>
        </p:txBody>
      </p:sp>
      <p:sp>
        <p:nvSpPr>
          <p:cNvPr id="6" name="Nadpis 5">
            <a:extLst>
              <a:ext uri="{FF2B5EF4-FFF2-40B4-BE49-F238E27FC236}">
                <a16:creationId xmlns:a16="http://schemas.microsoft.com/office/drawing/2014/main" id="{34573787-DB2F-4CC4-AB2E-21576A3DFE3A}"/>
              </a:ext>
            </a:extLst>
          </p:cNvPr>
          <p:cNvSpPr>
            <a:spLocks noGrp="1"/>
          </p:cNvSpPr>
          <p:nvPr>
            <p:ph type="ctrTitle"/>
          </p:nvPr>
        </p:nvSpPr>
        <p:spPr>
          <a:xfrm>
            <a:off x="468000" y="1584000"/>
            <a:ext cx="9324000" cy="2304000"/>
          </a:xfrm>
        </p:spPr>
        <p:txBody>
          <a:bodyPr/>
          <a:lstStyle/>
          <a:p>
            <a:r>
              <a:rPr lang="en-GB" sz="4700" dirty="0"/>
              <a:t>IT Association of Slovakia </a:t>
            </a:r>
            <a:br>
              <a:rPr lang="en-GB" sz="4700" dirty="0"/>
            </a:br>
            <a:r>
              <a:rPr lang="en-GB" sz="4700" dirty="0"/>
              <a:t>&amp; </a:t>
            </a:r>
            <a:r>
              <a:rPr lang="en-GB" dirty="0"/>
              <a:t>IT sector in Slovakia </a:t>
            </a:r>
            <a:br>
              <a:rPr lang="en-GB" dirty="0"/>
            </a:br>
            <a:r>
              <a:rPr lang="en-GB" dirty="0"/>
              <a:t>Joint Study programmes</a:t>
            </a:r>
            <a:endParaRPr lang="sk-SK" sz="4700" dirty="0"/>
          </a:p>
        </p:txBody>
      </p:sp>
    </p:spTree>
    <p:extLst>
      <p:ext uri="{BB962C8B-B14F-4D97-AF65-F5344CB8AC3E}">
        <p14:creationId xmlns:p14="http://schemas.microsoft.com/office/powerpoint/2010/main" val="3833189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1C29FB-CF73-48EA-8EFB-F8388D1BC793}"/>
              </a:ext>
            </a:extLst>
          </p:cNvPr>
          <p:cNvSpPr>
            <a:spLocks noGrp="1"/>
          </p:cNvSpPr>
          <p:nvPr>
            <p:ph type="title"/>
          </p:nvPr>
        </p:nvSpPr>
        <p:spPr/>
        <p:txBody>
          <a:bodyPr/>
          <a:lstStyle/>
          <a:p>
            <a:r>
              <a:rPr lang="en-GB" dirty="0"/>
              <a:t>Digital Skills and Jobs Coalition initiative EU</a:t>
            </a:r>
            <a:endParaRPr lang="sk-SK" dirty="0"/>
          </a:p>
        </p:txBody>
      </p:sp>
      <p:sp>
        <p:nvSpPr>
          <p:cNvPr id="6" name="Zástupný objekt pre text 5">
            <a:extLst>
              <a:ext uri="{FF2B5EF4-FFF2-40B4-BE49-F238E27FC236}">
                <a16:creationId xmlns:a16="http://schemas.microsoft.com/office/drawing/2014/main" id="{A144453D-ADAA-4AFF-ABE2-4BAAA10F20EC}"/>
              </a:ext>
            </a:extLst>
          </p:cNvPr>
          <p:cNvSpPr>
            <a:spLocks noGrp="1"/>
          </p:cNvSpPr>
          <p:nvPr>
            <p:ph type="body" sz="quarter" idx="11"/>
          </p:nvPr>
        </p:nvSpPr>
        <p:spPr>
          <a:xfrm>
            <a:off x="468000" y="1224000"/>
            <a:ext cx="10188000" cy="4896000"/>
          </a:xfrm>
        </p:spPr>
        <p:txBody>
          <a:bodyPr/>
          <a:lstStyle/>
          <a:p>
            <a:r>
              <a:rPr lang="sk-SK" sz="2400" dirty="0"/>
              <a:t>The Coalition tackles the need for digital skills of four broad groups:</a:t>
            </a:r>
          </a:p>
          <a:p>
            <a:pPr lvl="0"/>
            <a:r>
              <a:rPr lang="sk-SK" sz="2400" dirty="0">
                <a:solidFill>
                  <a:schemeClr val="tx1"/>
                </a:solidFill>
              </a:rPr>
              <a:t>Digital skills for all – developing digital skills to enable all citizens to be active in our digital society</a:t>
            </a:r>
          </a:p>
          <a:p>
            <a:pPr lvl="0"/>
            <a:r>
              <a:rPr lang="sk-SK" sz="2400" dirty="0">
                <a:solidFill>
                  <a:schemeClr val="tx1"/>
                </a:solidFill>
              </a:rPr>
              <a:t>Digital skills for the labour force – developing digital skills for the digital economy, e.g. upskilling and reskilling workers, jobseekers; actions on career advice and guidance</a:t>
            </a:r>
          </a:p>
          <a:p>
            <a:pPr lvl="0"/>
            <a:r>
              <a:rPr lang="sk-SK" sz="2400" dirty="0">
                <a:solidFill>
                  <a:schemeClr val="tx1"/>
                </a:solidFill>
              </a:rPr>
              <a:t>Digital skills for ICT professionals – developing high level digital skills for ICT professionals in all industry sectors</a:t>
            </a:r>
          </a:p>
          <a:p>
            <a:pPr lvl="0"/>
            <a:r>
              <a:rPr lang="sk-SK" sz="2400" dirty="0">
                <a:solidFill>
                  <a:schemeClr val="tx1"/>
                </a:solidFill>
              </a:rPr>
              <a:t>Digital skills in education – transforming teaching and learning of digital skills in a lifelong learning perspective, including the training of </a:t>
            </a:r>
            <a:r>
              <a:rPr lang="sk-SK" sz="2400" dirty="0" err="1">
                <a:solidFill>
                  <a:schemeClr val="tx1"/>
                </a:solidFill>
              </a:rPr>
              <a:t>teacher</a:t>
            </a:r>
            <a:endParaRPr lang="sk-SK" sz="2400" dirty="0">
              <a:solidFill>
                <a:schemeClr val="tx1"/>
              </a:solidFill>
            </a:endParaRPr>
          </a:p>
        </p:txBody>
      </p:sp>
    </p:spTree>
    <p:extLst>
      <p:ext uri="{BB962C8B-B14F-4D97-AF65-F5344CB8AC3E}">
        <p14:creationId xmlns:p14="http://schemas.microsoft.com/office/powerpoint/2010/main" val="1944211560"/>
      </p:ext>
    </p:extLst>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2A4789-9FC2-49FF-8458-4A2007ABC796}"/>
              </a:ext>
            </a:extLst>
          </p:cNvPr>
          <p:cNvSpPr>
            <a:spLocks noGrp="1"/>
          </p:cNvSpPr>
          <p:nvPr>
            <p:ph type="title"/>
          </p:nvPr>
        </p:nvSpPr>
        <p:spPr/>
        <p:txBody>
          <a:bodyPr/>
          <a:lstStyle/>
          <a:p>
            <a:endParaRPr lang="sk-SK" dirty="0"/>
          </a:p>
        </p:txBody>
      </p:sp>
      <p:sp>
        <p:nvSpPr>
          <p:cNvPr id="3" name="Zástupný objekt pre obsah 2">
            <a:extLst>
              <a:ext uri="{FF2B5EF4-FFF2-40B4-BE49-F238E27FC236}">
                <a16:creationId xmlns:a16="http://schemas.microsoft.com/office/drawing/2014/main" id="{6F78234D-1BAB-4691-8691-EF5B84EE6F3C}"/>
              </a:ext>
            </a:extLst>
          </p:cNvPr>
          <p:cNvSpPr>
            <a:spLocks noGrp="1"/>
          </p:cNvSpPr>
          <p:nvPr>
            <p:ph idx="1"/>
          </p:nvPr>
        </p:nvSpPr>
        <p:spPr/>
        <p:txBody>
          <a:bodyPr/>
          <a:lstStyle/>
          <a:p>
            <a:endParaRPr lang="sk-SK" dirty="0"/>
          </a:p>
        </p:txBody>
      </p:sp>
      <p:pic>
        <p:nvPicPr>
          <p:cNvPr id="5" name="Obrázok 4">
            <a:extLst>
              <a:ext uri="{FF2B5EF4-FFF2-40B4-BE49-F238E27FC236}">
                <a16:creationId xmlns:a16="http://schemas.microsoft.com/office/drawing/2014/main" id="{72E6880D-A39E-4B9C-ADDE-8FDBAE2725D4}"/>
              </a:ext>
            </a:extLst>
          </p:cNvPr>
          <p:cNvPicPr>
            <a:picLocks noChangeAspect="1"/>
          </p:cNvPicPr>
          <p:nvPr/>
        </p:nvPicPr>
        <p:blipFill>
          <a:blip r:embed="rId2"/>
          <a:stretch>
            <a:fillRect/>
          </a:stretch>
        </p:blipFill>
        <p:spPr>
          <a:xfrm>
            <a:off x="2711625" y="1"/>
            <a:ext cx="7062815" cy="6583876"/>
          </a:xfrm>
          <a:prstGeom prst="rect">
            <a:avLst/>
          </a:prstGeom>
        </p:spPr>
      </p:pic>
    </p:spTree>
    <p:extLst>
      <p:ext uri="{BB962C8B-B14F-4D97-AF65-F5344CB8AC3E}">
        <p14:creationId xmlns:p14="http://schemas.microsoft.com/office/powerpoint/2010/main" val="475839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1C29FB-CF73-48EA-8EFB-F8388D1BC793}"/>
              </a:ext>
            </a:extLst>
          </p:cNvPr>
          <p:cNvSpPr>
            <a:spLocks noGrp="1"/>
          </p:cNvSpPr>
          <p:nvPr>
            <p:ph type="title"/>
          </p:nvPr>
        </p:nvSpPr>
        <p:spPr/>
        <p:txBody>
          <a:bodyPr/>
          <a:lstStyle/>
          <a:p>
            <a:r>
              <a:rPr lang="en-GB" dirty="0"/>
              <a:t>Slovak National Digital Coalition</a:t>
            </a:r>
            <a:endParaRPr lang="sk-SK" dirty="0"/>
          </a:p>
        </p:txBody>
      </p:sp>
      <p:sp>
        <p:nvSpPr>
          <p:cNvPr id="6" name="Zástupný objekt pre text 5">
            <a:extLst>
              <a:ext uri="{FF2B5EF4-FFF2-40B4-BE49-F238E27FC236}">
                <a16:creationId xmlns:a16="http://schemas.microsoft.com/office/drawing/2014/main" id="{A144453D-ADAA-4AFF-ABE2-4BAAA10F20EC}"/>
              </a:ext>
            </a:extLst>
          </p:cNvPr>
          <p:cNvSpPr>
            <a:spLocks noGrp="1"/>
          </p:cNvSpPr>
          <p:nvPr>
            <p:ph type="body" sz="quarter" idx="11"/>
          </p:nvPr>
        </p:nvSpPr>
        <p:spPr>
          <a:xfrm>
            <a:off x="467999" y="1224000"/>
            <a:ext cx="10294889" cy="5367130"/>
          </a:xfrm>
        </p:spPr>
        <p:txBody>
          <a:bodyPr/>
          <a:lstStyle/>
          <a:p>
            <a:r>
              <a:rPr lang="en-GB" sz="2400" b="0" dirty="0"/>
              <a:t>ITAS initiated and coordinates Slovak Coalition for Digital Skills and Jobs together with Office of Vice Prime minister for Investment and Digitisation with the support of Prime Minister of Slovakia, Founded in sept. 2017</a:t>
            </a:r>
          </a:p>
          <a:p>
            <a:r>
              <a:rPr lang="en-GB" sz="2400" b="0" dirty="0"/>
              <a:t>There were 21 founding members including state ministries, academia institutions, state agencies, IT and Telco companies, municipalities, employer’s and trade union’s associations,…. presenting 90 pledges</a:t>
            </a:r>
          </a:p>
        </p:txBody>
      </p:sp>
      <p:pic>
        <p:nvPicPr>
          <p:cNvPr id="4" name="Obrázok 3" descr="Obrázok, na ktorom je osoba, oblek, muž, stojaci&#10;&#10;Popis vygenerovaný s veľmi vysokou spoľahlivosťou">
            <a:extLst>
              <a:ext uri="{FF2B5EF4-FFF2-40B4-BE49-F238E27FC236}">
                <a16:creationId xmlns:a16="http://schemas.microsoft.com/office/drawing/2014/main" id="{5986E5D6-821C-4C28-BC54-367872BBC773}"/>
              </a:ext>
            </a:extLst>
          </p:cNvPr>
          <p:cNvPicPr>
            <a:picLocks noChangeAspect="1"/>
          </p:cNvPicPr>
          <p:nvPr/>
        </p:nvPicPr>
        <p:blipFill>
          <a:blip r:embed="rId2"/>
          <a:stretch>
            <a:fillRect/>
          </a:stretch>
        </p:blipFill>
        <p:spPr>
          <a:xfrm>
            <a:off x="645997" y="3815530"/>
            <a:ext cx="4456306" cy="2971799"/>
          </a:xfrm>
          <a:prstGeom prst="rect">
            <a:avLst/>
          </a:prstGeom>
        </p:spPr>
      </p:pic>
      <p:pic>
        <p:nvPicPr>
          <p:cNvPr id="7" name="Obrázok 6" descr="Obrázok, na ktorom je vnútri, stôl, strop, osoba&#10;&#10;Popis vygenerovaný s veľmi vysokou spoľahlivosťou">
            <a:extLst>
              <a:ext uri="{FF2B5EF4-FFF2-40B4-BE49-F238E27FC236}">
                <a16:creationId xmlns:a16="http://schemas.microsoft.com/office/drawing/2014/main" id="{CF54C6CF-CEB0-4CD4-8329-E1A2EDCF409E}"/>
              </a:ext>
            </a:extLst>
          </p:cNvPr>
          <p:cNvPicPr>
            <a:picLocks noChangeAspect="1"/>
          </p:cNvPicPr>
          <p:nvPr/>
        </p:nvPicPr>
        <p:blipFill>
          <a:blip r:embed="rId3"/>
          <a:stretch>
            <a:fillRect/>
          </a:stretch>
        </p:blipFill>
        <p:spPr>
          <a:xfrm>
            <a:off x="6306581" y="3815530"/>
            <a:ext cx="4456307" cy="2974822"/>
          </a:xfrm>
          <a:prstGeom prst="rect">
            <a:avLst/>
          </a:prstGeom>
        </p:spPr>
      </p:pic>
      <p:pic>
        <p:nvPicPr>
          <p:cNvPr id="8" name="Picture 2" descr="C:\Users\Aktiff\Desktop\final2.png">
            <a:extLst>
              <a:ext uri="{FF2B5EF4-FFF2-40B4-BE49-F238E27FC236}">
                <a16:creationId xmlns:a16="http://schemas.microsoft.com/office/drawing/2014/main" id="{73A4023F-4D45-4ACC-B345-2B6939BF076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8612" y="480000"/>
            <a:ext cx="2592288" cy="806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102067"/>
      </p:ext>
    </p:extLst>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11A6C4-1C8C-43F4-8C77-C893550819D3}"/>
              </a:ext>
            </a:extLst>
          </p:cNvPr>
          <p:cNvSpPr>
            <a:spLocks noGrp="1"/>
          </p:cNvSpPr>
          <p:nvPr>
            <p:ph type="title"/>
          </p:nvPr>
        </p:nvSpPr>
        <p:spPr/>
        <p:txBody>
          <a:bodyPr/>
          <a:lstStyle/>
          <a:p>
            <a:r>
              <a:rPr lang="sk-SK" dirty="0"/>
              <a:t>Sta</a:t>
            </a:r>
            <a:r>
              <a:rPr lang="en-US" dirty="0" err="1"/>
              <a:t>tus</a:t>
            </a:r>
            <a:r>
              <a:rPr lang="sk-SK" dirty="0"/>
              <a:t> </a:t>
            </a:r>
            <a:r>
              <a:rPr lang="en-US" dirty="0"/>
              <a:t>of the Digital Coalition </a:t>
            </a:r>
            <a:r>
              <a:rPr lang="sk-SK" dirty="0"/>
              <a:t>14.</a:t>
            </a:r>
            <a:r>
              <a:rPr lang="en-US" dirty="0"/>
              <a:t>3</a:t>
            </a:r>
            <a:r>
              <a:rPr lang="sk-SK" dirty="0"/>
              <a:t>.2019</a:t>
            </a:r>
          </a:p>
        </p:txBody>
      </p:sp>
      <p:sp>
        <p:nvSpPr>
          <p:cNvPr id="3" name="Zástupný objekt pre obsah 2">
            <a:extLst>
              <a:ext uri="{FF2B5EF4-FFF2-40B4-BE49-F238E27FC236}">
                <a16:creationId xmlns:a16="http://schemas.microsoft.com/office/drawing/2014/main" id="{55922AD0-9E89-4D96-B99A-28A1061E4E50}"/>
              </a:ext>
            </a:extLst>
          </p:cNvPr>
          <p:cNvSpPr>
            <a:spLocks noGrp="1"/>
          </p:cNvSpPr>
          <p:nvPr>
            <p:ph idx="1"/>
          </p:nvPr>
        </p:nvSpPr>
        <p:spPr/>
        <p:txBody>
          <a:bodyPr/>
          <a:lstStyle/>
          <a:p>
            <a:endParaRPr lang="sk-SK"/>
          </a:p>
        </p:txBody>
      </p:sp>
      <p:sp>
        <p:nvSpPr>
          <p:cNvPr id="5" name="Zástupný objekt pre číslo snímky 4">
            <a:extLst>
              <a:ext uri="{FF2B5EF4-FFF2-40B4-BE49-F238E27FC236}">
                <a16:creationId xmlns:a16="http://schemas.microsoft.com/office/drawing/2014/main" id="{AAACC739-1588-459D-B324-F39975ABD496}"/>
              </a:ext>
            </a:extLst>
          </p:cNvPr>
          <p:cNvSpPr>
            <a:spLocks noGrp="1"/>
          </p:cNvSpPr>
          <p:nvPr>
            <p:ph type="sldNum" sz="quarter" idx="12"/>
          </p:nvPr>
        </p:nvSpPr>
        <p:spPr/>
        <p:txBody>
          <a:bodyPr/>
          <a:lstStyle/>
          <a:p>
            <a:fld id="{845E1AF7-383B-4EDF-994B-A46355820E77}" type="slidenum">
              <a:rPr lang="sk-SK" smtClean="0"/>
              <a:pPr/>
              <a:t>13</a:t>
            </a:fld>
            <a:endParaRPr lang="sk-SK"/>
          </a:p>
        </p:txBody>
      </p:sp>
      <p:pic>
        <p:nvPicPr>
          <p:cNvPr id="6" name="Zástupný objekt pre obsah 5">
            <a:extLst>
              <a:ext uri="{FF2B5EF4-FFF2-40B4-BE49-F238E27FC236}">
                <a16:creationId xmlns:a16="http://schemas.microsoft.com/office/drawing/2014/main" id="{E630670D-1790-4663-A2F7-43384453B3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504" y="1316636"/>
            <a:ext cx="8352928" cy="5134369"/>
          </a:xfrm>
          <a:prstGeom prst="rect">
            <a:avLst/>
          </a:prstGeom>
        </p:spPr>
      </p:pic>
    </p:spTree>
    <p:extLst>
      <p:ext uri="{BB962C8B-B14F-4D97-AF65-F5344CB8AC3E}">
        <p14:creationId xmlns:p14="http://schemas.microsoft.com/office/powerpoint/2010/main" val="2836204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49DA3A-8303-4257-9894-B0F3D946E308}"/>
              </a:ext>
            </a:extLst>
          </p:cNvPr>
          <p:cNvSpPr>
            <a:spLocks noGrp="1"/>
          </p:cNvSpPr>
          <p:nvPr>
            <p:ph type="title"/>
          </p:nvPr>
        </p:nvSpPr>
        <p:spPr/>
        <p:txBody>
          <a:bodyPr/>
          <a:lstStyle/>
          <a:p>
            <a:endParaRPr lang="sk-SK"/>
          </a:p>
        </p:txBody>
      </p:sp>
      <p:pic>
        <p:nvPicPr>
          <p:cNvPr id="7" name="Zástupný objekt pre obsah 6" descr="Obrázok, na ktorom je vnútri, osoba, strop, stena&#10;&#10;Popis sa automaticky vygeneroval">
            <a:extLst>
              <a:ext uri="{FF2B5EF4-FFF2-40B4-BE49-F238E27FC236}">
                <a16:creationId xmlns:a16="http://schemas.microsoft.com/office/drawing/2014/main" id="{B6562EA2-E717-4CA4-867E-98C43BF5A33D}"/>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0212"/>
          <a:stretch/>
        </p:blipFill>
        <p:spPr>
          <a:xfrm>
            <a:off x="5711827" y="3429000"/>
            <a:ext cx="6479380" cy="3446512"/>
          </a:xfrm>
        </p:spPr>
      </p:pic>
      <p:sp>
        <p:nvSpPr>
          <p:cNvPr id="5" name="Zástupný objekt pre číslo snímky 4">
            <a:extLst>
              <a:ext uri="{FF2B5EF4-FFF2-40B4-BE49-F238E27FC236}">
                <a16:creationId xmlns:a16="http://schemas.microsoft.com/office/drawing/2014/main" id="{19F345FA-7A4A-4406-94AD-AE459FD5E3E1}"/>
              </a:ext>
            </a:extLst>
          </p:cNvPr>
          <p:cNvSpPr>
            <a:spLocks noGrp="1"/>
          </p:cNvSpPr>
          <p:nvPr>
            <p:ph type="sldNum" sz="quarter" idx="12"/>
          </p:nvPr>
        </p:nvSpPr>
        <p:spPr/>
        <p:txBody>
          <a:bodyPr/>
          <a:lstStyle/>
          <a:p>
            <a:fld id="{845E1AF7-383B-4EDF-994B-A46355820E77}" type="slidenum">
              <a:rPr lang="sk-SK" smtClean="0"/>
              <a:pPr/>
              <a:t>14</a:t>
            </a:fld>
            <a:endParaRPr lang="sk-SK"/>
          </a:p>
        </p:txBody>
      </p:sp>
      <p:pic>
        <p:nvPicPr>
          <p:cNvPr id="9" name="Obrázok 8" descr="Obrázok, na ktorom je podlaha, vnútri, osoba, stena&#10;&#10;Popis sa automaticky vygeneroval">
            <a:extLst>
              <a:ext uri="{FF2B5EF4-FFF2-40B4-BE49-F238E27FC236}">
                <a16:creationId xmlns:a16="http://schemas.microsoft.com/office/drawing/2014/main" id="{7809F008-674C-45B3-8FE1-DE4176669E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42143"/>
          <a:stretch/>
        </p:blipFill>
        <p:spPr>
          <a:xfrm>
            <a:off x="-2653" y="11520"/>
            <a:ext cx="8860020" cy="3417481"/>
          </a:xfrm>
          <a:prstGeom prst="rect">
            <a:avLst/>
          </a:prstGeom>
        </p:spPr>
      </p:pic>
      <p:pic>
        <p:nvPicPr>
          <p:cNvPr id="11" name="Obrázok 10" descr="Obrázok, na ktorom je strop, vnútri, osoba, stena&#10;&#10;Popis sa automaticky vygeneroval">
            <a:extLst>
              <a:ext uri="{FF2B5EF4-FFF2-40B4-BE49-F238E27FC236}">
                <a16:creationId xmlns:a16="http://schemas.microsoft.com/office/drawing/2014/main" id="{6F24F7DC-E0D7-4F92-A202-0833ECF13F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140"/>
          <a:stretch/>
        </p:blipFill>
        <p:spPr>
          <a:xfrm>
            <a:off x="-96687" y="3429000"/>
            <a:ext cx="5819260" cy="3446512"/>
          </a:xfrm>
          <a:prstGeom prst="rect">
            <a:avLst/>
          </a:prstGeom>
        </p:spPr>
      </p:pic>
      <p:pic>
        <p:nvPicPr>
          <p:cNvPr id="8" name="Picture 2" descr="C:\Users\Aktiff\Desktop\final2.png">
            <a:extLst>
              <a:ext uri="{FF2B5EF4-FFF2-40B4-BE49-F238E27FC236}">
                <a16:creationId xmlns:a16="http://schemas.microsoft.com/office/drawing/2014/main" id="{08E1CBC0-39DF-460B-B6DC-B553302C859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28143" y="2020042"/>
            <a:ext cx="2592288" cy="806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894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085517-36C4-427D-85C2-D060927776F8}"/>
              </a:ext>
            </a:extLst>
          </p:cNvPr>
          <p:cNvSpPr>
            <a:spLocks noGrp="1"/>
          </p:cNvSpPr>
          <p:nvPr>
            <p:ph type="ctrTitle"/>
          </p:nvPr>
        </p:nvSpPr>
        <p:spPr>
          <a:xfrm>
            <a:off x="1524000" y="1122363"/>
            <a:ext cx="9144000" cy="2429220"/>
          </a:xfrm>
        </p:spPr>
        <p:txBody>
          <a:bodyPr>
            <a:noAutofit/>
          </a:bodyPr>
          <a:lstStyle/>
          <a:p>
            <a:br>
              <a:rPr lang="sk-SK" sz="4400" dirty="0"/>
            </a:br>
            <a:r>
              <a:rPr lang="en-US" sz="4400" dirty="0"/>
              <a:t>„Business Analytics and Information Systems in Entrepreneurship“</a:t>
            </a:r>
            <a:br>
              <a:rPr lang="sk-SK" sz="4400" dirty="0"/>
            </a:br>
            <a:br>
              <a:rPr lang="sk-SK" sz="4400" dirty="0"/>
            </a:br>
            <a:endParaRPr lang="sk-SK" sz="4400" dirty="0"/>
          </a:p>
        </p:txBody>
      </p:sp>
      <p:sp>
        <p:nvSpPr>
          <p:cNvPr id="3" name="Podnadpis 2">
            <a:extLst>
              <a:ext uri="{FF2B5EF4-FFF2-40B4-BE49-F238E27FC236}">
                <a16:creationId xmlns:a16="http://schemas.microsoft.com/office/drawing/2014/main" id="{D377D9F7-9128-4C8B-B564-AF72750992D3}"/>
              </a:ext>
            </a:extLst>
          </p:cNvPr>
          <p:cNvSpPr>
            <a:spLocks noGrp="1"/>
          </p:cNvSpPr>
          <p:nvPr>
            <p:ph type="subTitle" idx="1"/>
          </p:nvPr>
        </p:nvSpPr>
        <p:spPr>
          <a:xfrm>
            <a:off x="1524000" y="2452567"/>
            <a:ext cx="9144000" cy="1655762"/>
          </a:xfrm>
        </p:spPr>
        <p:txBody>
          <a:bodyPr/>
          <a:lstStyle/>
          <a:p>
            <a:r>
              <a:rPr lang="sk-SK" sz="2900" dirty="0" err="1">
                <a:solidFill>
                  <a:srgbClr val="002060"/>
                </a:solidFill>
              </a:rPr>
              <a:t>Double</a:t>
            </a:r>
            <a:r>
              <a:rPr lang="sk-SK" sz="2900" dirty="0">
                <a:solidFill>
                  <a:srgbClr val="002060"/>
                </a:solidFill>
              </a:rPr>
              <a:t> </a:t>
            </a:r>
            <a:r>
              <a:rPr lang="sk-SK" sz="2900" dirty="0" err="1">
                <a:solidFill>
                  <a:srgbClr val="002060"/>
                </a:solidFill>
              </a:rPr>
              <a:t>Degree</a:t>
            </a:r>
            <a:r>
              <a:rPr lang="sk-SK" sz="2900" dirty="0">
                <a:solidFill>
                  <a:srgbClr val="002060"/>
                </a:solidFill>
              </a:rPr>
              <a:t> </a:t>
            </a:r>
            <a:r>
              <a:rPr lang="sk-SK" sz="2900" dirty="0" err="1">
                <a:solidFill>
                  <a:srgbClr val="002060"/>
                </a:solidFill>
              </a:rPr>
              <a:t>Master</a:t>
            </a:r>
            <a:r>
              <a:rPr lang="sk-SK" sz="2900" dirty="0">
                <a:solidFill>
                  <a:srgbClr val="002060"/>
                </a:solidFill>
              </a:rPr>
              <a:t> Study Program</a:t>
            </a:r>
            <a:br>
              <a:rPr lang="sk-SK" sz="2900" dirty="0">
                <a:solidFill>
                  <a:srgbClr val="002060"/>
                </a:solidFill>
              </a:rPr>
            </a:br>
            <a:r>
              <a:rPr lang="sk-SK" sz="2900" dirty="0">
                <a:solidFill>
                  <a:srgbClr val="002060"/>
                </a:solidFill>
              </a:rPr>
              <a:t>at </a:t>
            </a:r>
            <a:r>
              <a:rPr lang="sk-SK" sz="2900" dirty="0" err="1">
                <a:solidFill>
                  <a:srgbClr val="002060"/>
                </a:solidFill>
              </a:rPr>
              <a:t>VŠEMvs</a:t>
            </a:r>
            <a:r>
              <a:rPr lang="sk-SK" sz="2900" dirty="0">
                <a:solidFill>
                  <a:srgbClr val="002060"/>
                </a:solidFill>
              </a:rPr>
              <a:t> and EUSK</a:t>
            </a:r>
            <a:br>
              <a:rPr lang="sk-SK" sz="2900" dirty="0">
                <a:solidFill>
                  <a:srgbClr val="002060"/>
                </a:solidFill>
              </a:rPr>
            </a:br>
            <a:r>
              <a:rPr lang="sk-SK" sz="2900" dirty="0" err="1">
                <a:solidFill>
                  <a:srgbClr val="002060"/>
                </a:solidFill>
              </a:rPr>
              <a:t>for</a:t>
            </a:r>
            <a:r>
              <a:rPr lang="sk-SK" sz="2900" dirty="0">
                <a:solidFill>
                  <a:srgbClr val="002060"/>
                </a:solidFill>
              </a:rPr>
              <a:t> </a:t>
            </a:r>
            <a:r>
              <a:rPr lang="sk-SK" sz="2900" dirty="0" err="1">
                <a:solidFill>
                  <a:srgbClr val="002060"/>
                </a:solidFill>
              </a:rPr>
              <a:t>Ukrainan</a:t>
            </a:r>
            <a:r>
              <a:rPr lang="sk-SK" sz="2900" dirty="0">
                <a:solidFill>
                  <a:srgbClr val="002060"/>
                </a:solidFill>
              </a:rPr>
              <a:t> </a:t>
            </a:r>
            <a:r>
              <a:rPr lang="en-US" sz="2900" dirty="0">
                <a:solidFill>
                  <a:srgbClr val="002060"/>
                </a:solidFill>
              </a:rPr>
              <a:t>IT </a:t>
            </a:r>
            <a:r>
              <a:rPr lang="sk-SK" sz="2900" dirty="0" err="1">
                <a:solidFill>
                  <a:srgbClr val="002060"/>
                </a:solidFill>
              </a:rPr>
              <a:t>students</a:t>
            </a:r>
            <a:br>
              <a:rPr lang="sk-SK" sz="2900" dirty="0">
                <a:solidFill>
                  <a:srgbClr val="002060"/>
                </a:solidFill>
              </a:rPr>
            </a:br>
            <a:r>
              <a:rPr lang="sk-SK" sz="2900" dirty="0" err="1">
                <a:solidFill>
                  <a:srgbClr val="002060"/>
                </a:solidFill>
              </a:rPr>
              <a:t>with</a:t>
            </a:r>
            <a:r>
              <a:rPr lang="sk-SK" sz="2900" dirty="0">
                <a:solidFill>
                  <a:srgbClr val="002060"/>
                </a:solidFill>
              </a:rPr>
              <a:t> </a:t>
            </a:r>
            <a:r>
              <a:rPr lang="sk-SK" sz="2900" dirty="0" err="1">
                <a:solidFill>
                  <a:srgbClr val="002060"/>
                </a:solidFill>
              </a:rPr>
              <a:t>employment</a:t>
            </a:r>
            <a:r>
              <a:rPr lang="sk-SK" sz="2900" dirty="0">
                <a:solidFill>
                  <a:srgbClr val="002060"/>
                </a:solidFill>
              </a:rPr>
              <a:t> </a:t>
            </a:r>
            <a:r>
              <a:rPr lang="sk-SK" sz="2900" dirty="0" err="1">
                <a:solidFill>
                  <a:srgbClr val="002060"/>
                </a:solidFill>
              </a:rPr>
              <a:t>contract</a:t>
            </a:r>
            <a:r>
              <a:rPr lang="sk-SK" sz="2900" dirty="0">
                <a:solidFill>
                  <a:srgbClr val="002060"/>
                </a:solidFill>
              </a:rPr>
              <a:t> </a:t>
            </a:r>
            <a:r>
              <a:rPr lang="sk-SK" sz="2900" dirty="0" err="1">
                <a:solidFill>
                  <a:srgbClr val="002060"/>
                </a:solidFill>
              </a:rPr>
              <a:t>guarantee</a:t>
            </a:r>
            <a:r>
              <a:rPr lang="sk-SK" sz="2900" dirty="0">
                <a:solidFill>
                  <a:srgbClr val="002060"/>
                </a:solidFill>
              </a:rPr>
              <a:t> in Slovakia</a:t>
            </a:r>
            <a:endParaRPr lang="en-US" sz="2900" dirty="0">
              <a:solidFill>
                <a:srgbClr val="002060"/>
              </a:solidFill>
            </a:endParaRPr>
          </a:p>
        </p:txBody>
      </p:sp>
      <p:pic>
        <p:nvPicPr>
          <p:cNvPr id="4" name="Obrázok 3">
            <a:extLst>
              <a:ext uri="{FF2B5EF4-FFF2-40B4-BE49-F238E27FC236}">
                <a16:creationId xmlns:a16="http://schemas.microsoft.com/office/drawing/2014/main" id="{C8E7C10A-B5EC-482B-A1A0-395207C546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4495" y="4665076"/>
            <a:ext cx="3271346" cy="2180897"/>
          </a:xfrm>
          <a:prstGeom prst="rect">
            <a:avLst/>
          </a:prstGeom>
        </p:spPr>
      </p:pic>
      <p:pic>
        <p:nvPicPr>
          <p:cNvPr id="5" name="Obrázok 4">
            <a:extLst>
              <a:ext uri="{FF2B5EF4-FFF2-40B4-BE49-F238E27FC236}">
                <a16:creationId xmlns:a16="http://schemas.microsoft.com/office/drawing/2014/main" id="{664F06A0-2C96-4E6E-894E-7D3537A63B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665076"/>
            <a:ext cx="3271345" cy="2180897"/>
          </a:xfrm>
          <a:prstGeom prst="rect">
            <a:avLst/>
          </a:prstGeom>
        </p:spPr>
      </p:pic>
      <p:pic>
        <p:nvPicPr>
          <p:cNvPr id="6" name="Obrázok 5">
            <a:extLst>
              <a:ext uri="{FF2B5EF4-FFF2-40B4-BE49-F238E27FC236}">
                <a16:creationId xmlns:a16="http://schemas.microsoft.com/office/drawing/2014/main" id="{4716050C-9175-4D68-AB12-9CE2AB8485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8029" y="4665075"/>
            <a:ext cx="3273971" cy="2182647"/>
          </a:xfrm>
          <a:prstGeom prst="rect">
            <a:avLst/>
          </a:prstGeom>
        </p:spPr>
      </p:pic>
      <p:pic>
        <p:nvPicPr>
          <p:cNvPr id="7" name="Obrázok 6">
            <a:extLst>
              <a:ext uri="{FF2B5EF4-FFF2-40B4-BE49-F238E27FC236}">
                <a16:creationId xmlns:a16="http://schemas.microsoft.com/office/drawing/2014/main" id="{CB5740A0-70B7-41CB-A002-959D486DFF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68991" y="4665075"/>
            <a:ext cx="3271345" cy="2180897"/>
          </a:xfrm>
          <a:prstGeom prst="rect">
            <a:avLst/>
          </a:prstGeom>
        </p:spPr>
      </p:pic>
      <p:pic>
        <p:nvPicPr>
          <p:cNvPr id="8" name="Picture 2" descr="C:\Users\Aktiff\Desktop\final2.png">
            <a:extLst>
              <a:ext uri="{FF2B5EF4-FFF2-40B4-BE49-F238E27FC236}">
                <a16:creationId xmlns:a16="http://schemas.microsoft.com/office/drawing/2014/main" id="{E48D5133-FFE9-47BB-A074-CCA7DDFF51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71856" y="329764"/>
            <a:ext cx="2592288" cy="806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643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CD5372-5CFA-4465-82F9-20A49B53D0EE}"/>
              </a:ext>
            </a:extLst>
          </p:cNvPr>
          <p:cNvSpPr>
            <a:spLocks noGrp="1"/>
          </p:cNvSpPr>
          <p:nvPr>
            <p:ph type="title"/>
          </p:nvPr>
        </p:nvSpPr>
        <p:spPr/>
        <p:txBody>
          <a:bodyPr/>
          <a:lstStyle/>
          <a:p>
            <a:endParaRPr lang="sk-SK"/>
          </a:p>
        </p:txBody>
      </p:sp>
      <p:pic>
        <p:nvPicPr>
          <p:cNvPr id="7" name="Zástupný objekt pre obsah 6" descr="Obrázok, na ktorom je osoba, stôl, vnútri, miestnosť&#10;&#10;Popis sa automaticky vygeneroval">
            <a:extLst>
              <a:ext uri="{FF2B5EF4-FFF2-40B4-BE49-F238E27FC236}">
                <a16:creationId xmlns:a16="http://schemas.microsoft.com/office/drawing/2014/main" id="{5AD96E5E-C5F9-4C85-BA6F-E0CB11BBAA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6096000" cy="4037502"/>
          </a:xfrm>
        </p:spPr>
      </p:pic>
      <p:sp>
        <p:nvSpPr>
          <p:cNvPr id="5" name="Zástupný objekt pre číslo snímky 4">
            <a:extLst>
              <a:ext uri="{FF2B5EF4-FFF2-40B4-BE49-F238E27FC236}">
                <a16:creationId xmlns:a16="http://schemas.microsoft.com/office/drawing/2014/main" id="{17A70833-784A-4219-A9F7-8F454CD008E2}"/>
              </a:ext>
            </a:extLst>
          </p:cNvPr>
          <p:cNvSpPr>
            <a:spLocks noGrp="1"/>
          </p:cNvSpPr>
          <p:nvPr>
            <p:ph type="sldNum" sz="quarter" idx="12"/>
          </p:nvPr>
        </p:nvSpPr>
        <p:spPr/>
        <p:txBody>
          <a:bodyPr/>
          <a:lstStyle/>
          <a:p>
            <a:fld id="{EB19DF12-7125-44F8-9C73-9799A8AFABA6}" type="slidenum">
              <a:rPr lang="en-GB" smtClean="0"/>
              <a:t>16</a:t>
            </a:fld>
            <a:endParaRPr lang="en-GB"/>
          </a:p>
        </p:txBody>
      </p:sp>
      <p:pic>
        <p:nvPicPr>
          <p:cNvPr id="9" name="Obrázok 8" descr="Obrázok, na ktorom je podlaha, vnútri, strop, osoba&#10;&#10;Popis sa automaticky vygeneroval">
            <a:extLst>
              <a:ext uri="{FF2B5EF4-FFF2-40B4-BE49-F238E27FC236}">
                <a16:creationId xmlns:a16="http://schemas.microsoft.com/office/drawing/2014/main" id="{D644917E-B70E-48EF-BB10-8ECFD942D7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1"/>
            <a:ext cx="6095999" cy="4037501"/>
          </a:xfrm>
          <a:prstGeom prst="rect">
            <a:avLst/>
          </a:prstGeom>
        </p:spPr>
      </p:pic>
      <p:pic>
        <p:nvPicPr>
          <p:cNvPr id="11" name="Obrázok 10" descr="Obrázok, na ktorom je vnútri, osoba, stôl, stena&#10;&#10;Popis sa automaticky vygeneroval">
            <a:extLst>
              <a:ext uri="{FF2B5EF4-FFF2-40B4-BE49-F238E27FC236}">
                <a16:creationId xmlns:a16="http://schemas.microsoft.com/office/drawing/2014/main" id="{F275A983-FDDF-4934-8FDE-5523EF53FF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5097" y="3333266"/>
            <a:ext cx="5321802" cy="3524734"/>
          </a:xfrm>
          <a:prstGeom prst="rect">
            <a:avLst/>
          </a:prstGeom>
        </p:spPr>
      </p:pic>
      <p:sp>
        <p:nvSpPr>
          <p:cNvPr id="3" name="BlokTextu 2">
            <a:extLst>
              <a:ext uri="{FF2B5EF4-FFF2-40B4-BE49-F238E27FC236}">
                <a16:creationId xmlns:a16="http://schemas.microsoft.com/office/drawing/2014/main" id="{484A331E-7201-4A6C-8041-01D1DF15C7E3}"/>
              </a:ext>
            </a:extLst>
          </p:cNvPr>
          <p:cNvSpPr txBox="1"/>
          <p:nvPr/>
        </p:nvSpPr>
        <p:spPr>
          <a:xfrm>
            <a:off x="26901" y="5018618"/>
            <a:ext cx="3379451" cy="830997"/>
          </a:xfrm>
          <a:prstGeom prst="rect">
            <a:avLst/>
          </a:prstGeom>
          <a:noFill/>
        </p:spPr>
        <p:txBody>
          <a:bodyPr wrap="none" rtlCol="0">
            <a:spAutoFit/>
          </a:bodyPr>
          <a:lstStyle/>
          <a:p>
            <a:r>
              <a:rPr lang="en-US" sz="2400" b="1" dirty="0">
                <a:solidFill>
                  <a:schemeClr val="tx1"/>
                </a:solidFill>
              </a:rPr>
              <a:t>Visit of the university </a:t>
            </a:r>
          </a:p>
          <a:p>
            <a:r>
              <a:rPr lang="en-US" sz="2400" b="1" dirty="0">
                <a:solidFill>
                  <a:schemeClr val="tx1"/>
                </a:solidFill>
              </a:rPr>
              <a:t>in K</a:t>
            </a:r>
            <a:r>
              <a:rPr lang="sk-SK" sz="2400" b="1" dirty="0" err="1">
                <a:solidFill>
                  <a:schemeClr val="tx1"/>
                </a:solidFill>
              </a:rPr>
              <a:t>hark</a:t>
            </a:r>
            <a:r>
              <a:rPr lang="en-US" sz="2400" b="1" dirty="0">
                <a:solidFill>
                  <a:schemeClr val="tx1"/>
                </a:solidFill>
              </a:rPr>
              <a:t>i</a:t>
            </a:r>
            <a:r>
              <a:rPr lang="sk-SK" sz="2400" b="1" dirty="0">
                <a:solidFill>
                  <a:schemeClr val="tx1"/>
                </a:solidFill>
              </a:rPr>
              <a:t>v</a:t>
            </a:r>
            <a:r>
              <a:rPr lang="en-US" sz="2400" b="1" dirty="0">
                <a:solidFill>
                  <a:schemeClr val="tx1"/>
                </a:solidFill>
              </a:rPr>
              <a:t> in 2018</a:t>
            </a:r>
            <a:endParaRPr lang="sk-SK" sz="2400" b="1" dirty="0">
              <a:solidFill>
                <a:schemeClr val="tx1"/>
              </a:solidFill>
            </a:endParaRPr>
          </a:p>
        </p:txBody>
      </p:sp>
    </p:spTree>
    <p:extLst>
      <p:ext uri="{BB962C8B-B14F-4D97-AF65-F5344CB8AC3E}">
        <p14:creationId xmlns:p14="http://schemas.microsoft.com/office/powerpoint/2010/main" val="3909163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3453ED-57D8-422A-BBA8-C60B55B7F2C5}"/>
              </a:ext>
            </a:extLst>
          </p:cNvPr>
          <p:cNvSpPr>
            <a:spLocks noGrp="1"/>
          </p:cNvSpPr>
          <p:nvPr>
            <p:ph type="title"/>
          </p:nvPr>
        </p:nvSpPr>
        <p:spPr/>
        <p:txBody>
          <a:bodyPr/>
          <a:lstStyle/>
          <a:p>
            <a:r>
              <a:rPr lang="en-US" dirty="0"/>
              <a:t>First students of the Common study </a:t>
            </a:r>
            <a:r>
              <a:rPr lang="en-US" dirty="0" err="1"/>
              <a:t>programme</a:t>
            </a:r>
            <a:r>
              <a:rPr lang="en-US" dirty="0"/>
              <a:t> </a:t>
            </a:r>
            <a:br>
              <a:rPr lang="en-US" dirty="0"/>
            </a:br>
            <a:r>
              <a:rPr lang="en-US" dirty="0"/>
              <a:t>invited by the Prime Minister Pellegrini</a:t>
            </a:r>
            <a:endParaRPr lang="sk-SK" dirty="0"/>
          </a:p>
        </p:txBody>
      </p:sp>
      <p:sp>
        <p:nvSpPr>
          <p:cNvPr id="3" name="Zástupný objekt pre obsah 2">
            <a:extLst>
              <a:ext uri="{FF2B5EF4-FFF2-40B4-BE49-F238E27FC236}">
                <a16:creationId xmlns:a16="http://schemas.microsoft.com/office/drawing/2014/main" id="{B641CDCD-A096-4D12-B57F-C1161F51F2A5}"/>
              </a:ext>
            </a:extLst>
          </p:cNvPr>
          <p:cNvSpPr>
            <a:spLocks noGrp="1"/>
          </p:cNvSpPr>
          <p:nvPr>
            <p:ph idx="1"/>
          </p:nvPr>
        </p:nvSpPr>
        <p:spPr/>
        <p:txBody>
          <a:bodyPr/>
          <a:lstStyle/>
          <a:p>
            <a:endParaRPr lang="sk-SK"/>
          </a:p>
        </p:txBody>
      </p:sp>
      <p:sp>
        <p:nvSpPr>
          <p:cNvPr id="5" name="Zástupný objekt pre číslo snímky 4">
            <a:extLst>
              <a:ext uri="{FF2B5EF4-FFF2-40B4-BE49-F238E27FC236}">
                <a16:creationId xmlns:a16="http://schemas.microsoft.com/office/drawing/2014/main" id="{40C99023-A01B-4047-96DE-2E659E3883FA}"/>
              </a:ext>
            </a:extLst>
          </p:cNvPr>
          <p:cNvSpPr>
            <a:spLocks noGrp="1"/>
          </p:cNvSpPr>
          <p:nvPr>
            <p:ph type="sldNum" sz="quarter" idx="12"/>
          </p:nvPr>
        </p:nvSpPr>
        <p:spPr/>
        <p:txBody>
          <a:bodyPr/>
          <a:lstStyle/>
          <a:p>
            <a:fld id="{845E1AF7-383B-4EDF-994B-A46355820E77}" type="slidenum">
              <a:rPr lang="sk-SK" smtClean="0"/>
              <a:pPr/>
              <a:t>17</a:t>
            </a:fld>
            <a:endParaRPr lang="sk-SK"/>
          </a:p>
        </p:txBody>
      </p:sp>
      <p:pic>
        <p:nvPicPr>
          <p:cNvPr id="6" name="Obrázok 5">
            <a:extLst>
              <a:ext uri="{FF2B5EF4-FFF2-40B4-BE49-F238E27FC236}">
                <a16:creationId xmlns:a16="http://schemas.microsoft.com/office/drawing/2014/main" id="{6D0ACD46-403F-4768-8057-3E800758AB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334" b="9996"/>
          <a:stretch/>
        </p:blipFill>
        <p:spPr bwMode="auto">
          <a:xfrm>
            <a:off x="1348356" y="1547999"/>
            <a:ext cx="9859013" cy="51150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68050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1C29FB-CF73-48EA-8EFB-F8388D1BC793}"/>
              </a:ext>
            </a:extLst>
          </p:cNvPr>
          <p:cNvSpPr>
            <a:spLocks noGrp="1"/>
          </p:cNvSpPr>
          <p:nvPr>
            <p:ph type="title"/>
          </p:nvPr>
        </p:nvSpPr>
        <p:spPr/>
        <p:txBody>
          <a:bodyPr/>
          <a:lstStyle/>
          <a:p>
            <a:r>
              <a:rPr lang="en-GB" dirty="0"/>
              <a:t>Partners of the Joint Study programme</a:t>
            </a:r>
            <a:endParaRPr lang="sk-SK" dirty="0"/>
          </a:p>
        </p:txBody>
      </p:sp>
      <p:sp>
        <p:nvSpPr>
          <p:cNvPr id="6" name="Zástupný objekt pre text 5">
            <a:extLst>
              <a:ext uri="{FF2B5EF4-FFF2-40B4-BE49-F238E27FC236}">
                <a16:creationId xmlns:a16="http://schemas.microsoft.com/office/drawing/2014/main" id="{A144453D-ADAA-4AFF-ABE2-4BAAA10F20EC}"/>
              </a:ext>
            </a:extLst>
          </p:cNvPr>
          <p:cNvSpPr>
            <a:spLocks noGrp="1"/>
          </p:cNvSpPr>
          <p:nvPr>
            <p:ph type="body" sz="quarter" idx="11"/>
          </p:nvPr>
        </p:nvSpPr>
        <p:spPr>
          <a:xfrm>
            <a:off x="468001" y="1102432"/>
            <a:ext cx="10187999" cy="5154994"/>
          </a:xfrm>
        </p:spPr>
        <p:txBody>
          <a:bodyPr/>
          <a:lstStyle/>
          <a:p>
            <a:r>
              <a:rPr lang="en-GB" sz="2400" b="0" dirty="0"/>
              <a:t>Partners of the project are precisely selected among members of the IT Association of Slovakia, American Chamber of Commerce and Slovak Banking Association</a:t>
            </a:r>
          </a:p>
          <a:p>
            <a:r>
              <a:rPr lang="en-GB" sz="2400" b="0" dirty="0"/>
              <a:t>Partners are the most valuable companies and corporates in Slovakia </a:t>
            </a:r>
          </a:p>
          <a:p>
            <a:r>
              <a:rPr lang="en-GB" sz="2400" b="0" dirty="0"/>
              <a:t>Selection of practices and jobs include programmers / software developers, data analysts, IT system specialists, SW architects and project managers</a:t>
            </a:r>
          </a:p>
          <a:p>
            <a:r>
              <a:rPr lang="en-GB" sz="2400" b="0" dirty="0"/>
              <a:t>Students will get to know to company during summer practice (June – August 10 weeks) and there will be a mentor and project manager dedicated at each of the company for the students and the project</a:t>
            </a:r>
          </a:p>
          <a:p>
            <a:r>
              <a:rPr lang="en-GB" sz="2400" b="0" dirty="0"/>
              <a:t>Students will be included into existing project teams of companies</a:t>
            </a:r>
          </a:p>
          <a:p>
            <a:r>
              <a:rPr lang="en-GB" sz="2400" b="0" dirty="0"/>
              <a:t>Actual Job offers of partners are available on </a:t>
            </a:r>
            <a:r>
              <a:rPr lang="en-GB" sz="2400" b="0" dirty="0">
                <a:hlinkClick r:id="rId2"/>
              </a:rPr>
              <a:t>http://www.amcham.sk/work-in-slovakia-good-idea</a:t>
            </a:r>
            <a:r>
              <a:rPr lang="en-GB" sz="2400" b="0" dirty="0"/>
              <a:t> </a:t>
            </a:r>
          </a:p>
        </p:txBody>
      </p:sp>
      <p:pic>
        <p:nvPicPr>
          <p:cNvPr id="8" name="Picture 2" descr="C:\Users\Aktiff\Desktop\final2.png">
            <a:extLst>
              <a:ext uri="{FF2B5EF4-FFF2-40B4-BE49-F238E27FC236}">
                <a16:creationId xmlns:a16="http://schemas.microsoft.com/office/drawing/2014/main" id="{73A4023F-4D45-4ACC-B345-2B6939BF07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5497" y="417693"/>
            <a:ext cx="2592288" cy="806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719615"/>
      </p:ext>
    </p:extLst>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98B6D9-6424-4673-B9B8-840C47DAD3A1}"/>
              </a:ext>
            </a:extLst>
          </p:cNvPr>
          <p:cNvSpPr>
            <a:spLocks noGrp="1"/>
          </p:cNvSpPr>
          <p:nvPr>
            <p:ph type="title"/>
          </p:nvPr>
        </p:nvSpPr>
        <p:spPr>
          <a:xfrm>
            <a:off x="468000" y="68626"/>
            <a:ext cx="10188000" cy="1044000"/>
          </a:xfrm>
        </p:spPr>
        <p:txBody>
          <a:bodyPr/>
          <a:lstStyle/>
          <a:p>
            <a:r>
              <a:rPr lang="en-US" sz="4400" dirty="0"/>
              <a:t>Partners of the project  </a:t>
            </a:r>
            <a:endParaRPr lang="sk-SK" sz="4400" dirty="0"/>
          </a:p>
        </p:txBody>
      </p:sp>
      <p:sp>
        <p:nvSpPr>
          <p:cNvPr id="3" name="Zástupný objekt pre text 2">
            <a:extLst>
              <a:ext uri="{FF2B5EF4-FFF2-40B4-BE49-F238E27FC236}">
                <a16:creationId xmlns:a16="http://schemas.microsoft.com/office/drawing/2014/main" id="{0843A12B-2B14-425E-823D-9E7C99E663B9}"/>
              </a:ext>
            </a:extLst>
          </p:cNvPr>
          <p:cNvSpPr>
            <a:spLocks noGrp="1"/>
          </p:cNvSpPr>
          <p:nvPr>
            <p:ph type="body" sz="quarter" idx="11"/>
          </p:nvPr>
        </p:nvSpPr>
        <p:spPr>
          <a:xfrm>
            <a:off x="468000" y="1087313"/>
            <a:ext cx="4968000" cy="4824000"/>
          </a:xfrm>
        </p:spPr>
        <p:txBody>
          <a:bodyPr/>
          <a:lstStyle/>
          <a:p>
            <a:r>
              <a:rPr lang="sk-SK" dirty="0"/>
              <a:t>AT&amp;T</a:t>
            </a:r>
            <a:endParaRPr lang="en-US" dirty="0"/>
          </a:p>
          <a:p>
            <a:r>
              <a:rPr lang="en-US" dirty="0"/>
              <a:t>DELL</a:t>
            </a:r>
          </a:p>
          <a:p>
            <a:r>
              <a:rPr lang="sk-SK" dirty="0"/>
              <a:t>IBM </a:t>
            </a:r>
            <a:endParaRPr lang="en-US" dirty="0"/>
          </a:p>
          <a:p>
            <a:r>
              <a:rPr lang="sk-SK" dirty="0"/>
              <a:t>Slovenská sporiteľňa</a:t>
            </a:r>
            <a:endParaRPr lang="en-US" dirty="0"/>
          </a:p>
          <a:p>
            <a:r>
              <a:rPr lang="sk-SK" dirty="0"/>
              <a:t>Tatrabanka </a:t>
            </a:r>
            <a:endParaRPr lang="en-US" dirty="0"/>
          </a:p>
          <a:p>
            <a:r>
              <a:rPr lang="en-US" dirty="0" err="1"/>
              <a:t>Prv</a:t>
            </a:r>
            <a:r>
              <a:rPr lang="sk-SK" dirty="0"/>
              <a:t>á stavebná sporiteľňa</a:t>
            </a:r>
            <a:endParaRPr lang="en-US" dirty="0"/>
          </a:p>
          <a:p>
            <a:r>
              <a:rPr lang="sk-SK" dirty="0" err="1"/>
              <a:t>Asseco</a:t>
            </a:r>
            <a:r>
              <a:rPr lang="sk-SK" dirty="0"/>
              <a:t> Solutions</a:t>
            </a:r>
            <a:endParaRPr lang="en-US" dirty="0"/>
          </a:p>
          <a:p>
            <a:r>
              <a:rPr lang="en-US" dirty="0"/>
              <a:t>Atos</a:t>
            </a:r>
            <a:endParaRPr lang="sk-SK" dirty="0"/>
          </a:p>
          <a:p>
            <a:r>
              <a:rPr lang="sk-SK" dirty="0"/>
              <a:t>QBSW </a:t>
            </a:r>
            <a:endParaRPr lang="en-US" dirty="0"/>
          </a:p>
          <a:p>
            <a:r>
              <a:rPr lang="sk-SK" dirty="0"/>
              <a:t>LL </a:t>
            </a:r>
            <a:r>
              <a:rPr lang="sk-SK" dirty="0" err="1"/>
              <a:t>Consulting</a:t>
            </a:r>
            <a:r>
              <a:rPr lang="sk-SK" dirty="0"/>
              <a:t> </a:t>
            </a:r>
            <a:endParaRPr lang="en-US" dirty="0"/>
          </a:p>
          <a:p>
            <a:r>
              <a:rPr lang="en-US" dirty="0" err="1"/>
              <a:t>Soitron</a:t>
            </a:r>
            <a:r>
              <a:rPr lang="en-US" dirty="0"/>
              <a:t>   </a:t>
            </a:r>
          </a:p>
          <a:p>
            <a:r>
              <a:rPr lang="en-US" dirty="0"/>
              <a:t>T-Systems</a:t>
            </a:r>
            <a:endParaRPr lang="sk-SK" dirty="0"/>
          </a:p>
        </p:txBody>
      </p:sp>
      <p:sp>
        <p:nvSpPr>
          <p:cNvPr id="4" name="Zástupný objekt pre text 3">
            <a:extLst>
              <a:ext uri="{FF2B5EF4-FFF2-40B4-BE49-F238E27FC236}">
                <a16:creationId xmlns:a16="http://schemas.microsoft.com/office/drawing/2014/main" id="{1E6FA15C-CD31-48A1-B576-432C5B0C80E4}"/>
              </a:ext>
            </a:extLst>
          </p:cNvPr>
          <p:cNvSpPr>
            <a:spLocks noGrp="1"/>
          </p:cNvSpPr>
          <p:nvPr>
            <p:ph type="body" sz="quarter" idx="12"/>
          </p:nvPr>
        </p:nvSpPr>
        <p:spPr>
          <a:xfrm>
            <a:off x="5005137" y="1512000"/>
            <a:ext cx="5650863" cy="4896000"/>
          </a:xfrm>
        </p:spPr>
        <p:txBody>
          <a:bodyPr/>
          <a:lstStyle/>
          <a:p>
            <a:r>
              <a:rPr lang="sk-SK" dirty="0"/>
              <a:t>International </a:t>
            </a:r>
            <a:r>
              <a:rPr lang="sk-SK" dirty="0" err="1"/>
              <a:t>corporations</a:t>
            </a:r>
            <a:r>
              <a:rPr lang="sk-SK" dirty="0"/>
              <a:t>, </a:t>
            </a:r>
            <a:r>
              <a:rPr lang="sk-SK" dirty="0" err="1"/>
              <a:t>large</a:t>
            </a:r>
            <a:r>
              <a:rPr lang="sk-SK" dirty="0"/>
              <a:t> </a:t>
            </a:r>
            <a:r>
              <a:rPr lang="sk-SK" dirty="0" err="1"/>
              <a:t>size</a:t>
            </a:r>
            <a:r>
              <a:rPr lang="sk-SK" dirty="0"/>
              <a:t>, SW </a:t>
            </a:r>
            <a:r>
              <a:rPr lang="sk-SK" dirty="0" err="1"/>
              <a:t>development</a:t>
            </a:r>
            <a:r>
              <a:rPr lang="sk-SK" dirty="0"/>
              <a:t>, outsourcing of </a:t>
            </a:r>
            <a:r>
              <a:rPr lang="sk-SK" dirty="0" err="1"/>
              <a:t>services</a:t>
            </a:r>
            <a:r>
              <a:rPr lang="en-US" dirty="0"/>
              <a:t>, shared services </a:t>
            </a:r>
            <a:r>
              <a:rPr lang="en-US" dirty="0" err="1"/>
              <a:t>centres</a:t>
            </a:r>
            <a:endParaRPr lang="sk-SK" dirty="0"/>
          </a:p>
          <a:p>
            <a:endParaRPr lang="en-US" dirty="0"/>
          </a:p>
          <a:p>
            <a:r>
              <a:rPr lang="sk-SK" dirty="0"/>
              <a:t>Most prominent </a:t>
            </a:r>
            <a:r>
              <a:rPr lang="sk-SK" dirty="0" err="1"/>
              <a:t>representatives</a:t>
            </a:r>
            <a:r>
              <a:rPr lang="sk-SK" dirty="0"/>
              <a:t> of </a:t>
            </a:r>
            <a:r>
              <a:rPr lang="en-US" dirty="0"/>
              <a:t>financial and </a:t>
            </a:r>
            <a:r>
              <a:rPr lang="sk-SK" dirty="0"/>
              <a:t>banking </a:t>
            </a:r>
            <a:r>
              <a:rPr lang="sk-SK" dirty="0" err="1"/>
              <a:t>sector</a:t>
            </a:r>
            <a:r>
              <a:rPr lang="sk-SK" dirty="0"/>
              <a:t> in Slovakia, </a:t>
            </a:r>
            <a:r>
              <a:rPr lang="sk-SK" dirty="0" err="1"/>
              <a:t>members</a:t>
            </a:r>
            <a:r>
              <a:rPr lang="sk-SK" dirty="0"/>
              <a:t> of </a:t>
            </a:r>
            <a:r>
              <a:rPr lang="sk-SK" dirty="0" err="1"/>
              <a:t>international</a:t>
            </a:r>
            <a:r>
              <a:rPr lang="sk-SK" dirty="0"/>
              <a:t> banking </a:t>
            </a:r>
            <a:r>
              <a:rPr lang="sk-SK" dirty="0" err="1"/>
              <a:t>chains</a:t>
            </a:r>
            <a:r>
              <a:rPr lang="sk-SK" dirty="0"/>
              <a:t> </a:t>
            </a:r>
          </a:p>
          <a:p>
            <a:endParaRPr lang="en-US" dirty="0"/>
          </a:p>
          <a:p>
            <a:endParaRPr lang="sk-SK" dirty="0"/>
          </a:p>
          <a:p>
            <a:r>
              <a:rPr lang="sk-SK" dirty="0" err="1"/>
              <a:t>Successfull</a:t>
            </a:r>
            <a:r>
              <a:rPr lang="sk-SK" dirty="0"/>
              <a:t> </a:t>
            </a:r>
            <a:r>
              <a:rPr lang="en-US" dirty="0"/>
              <a:t>IT and </a:t>
            </a:r>
            <a:r>
              <a:rPr lang="sk-SK" dirty="0"/>
              <a:t>software </a:t>
            </a:r>
            <a:r>
              <a:rPr lang="sk-SK" dirty="0" err="1"/>
              <a:t>development</a:t>
            </a:r>
            <a:r>
              <a:rPr lang="sk-SK" dirty="0"/>
              <a:t> Slovak </a:t>
            </a:r>
            <a:r>
              <a:rPr lang="sk-SK" dirty="0" err="1"/>
              <a:t>companies</a:t>
            </a:r>
            <a:r>
              <a:rPr lang="sk-SK" dirty="0"/>
              <a:t> </a:t>
            </a:r>
            <a:r>
              <a:rPr lang="sk-SK" dirty="0" err="1"/>
              <a:t>with</a:t>
            </a:r>
            <a:r>
              <a:rPr lang="sk-SK" dirty="0"/>
              <a:t> </a:t>
            </a:r>
            <a:r>
              <a:rPr lang="sk-SK" dirty="0" err="1"/>
              <a:t>international</a:t>
            </a:r>
            <a:r>
              <a:rPr lang="sk-SK" dirty="0"/>
              <a:t> business </a:t>
            </a:r>
            <a:r>
              <a:rPr lang="sk-SK" dirty="0" err="1"/>
              <a:t>interactions</a:t>
            </a:r>
            <a:r>
              <a:rPr lang="sk-SK" dirty="0"/>
              <a:t> </a:t>
            </a:r>
          </a:p>
          <a:p>
            <a:endParaRPr lang="sk-SK" dirty="0"/>
          </a:p>
        </p:txBody>
      </p:sp>
      <p:sp>
        <p:nvSpPr>
          <p:cNvPr id="5" name="Zástupný objekt pre číslo snímky 4">
            <a:extLst>
              <a:ext uri="{FF2B5EF4-FFF2-40B4-BE49-F238E27FC236}">
                <a16:creationId xmlns:a16="http://schemas.microsoft.com/office/drawing/2014/main" id="{240E5626-A11D-477F-8A70-AFECA42A34C6}"/>
              </a:ext>
            </a:extLst>
          </p:cNvPr>
          <p:cNvSpPr>
            <a:spLocks noGrp="1"/>
          </p:cNvSpPr>
          <p:nvPr>
            <p:ph type="sldNum" idx="4"/>
          </p:nvPr>
        </p:nvSpPr>
        <p:spPr/>
        <p:txBody>
          <a:bodyPr/>
          <a:lstStyle/>
          <a:p>
            <a:fld id="{00000000-1234-1234-1234-123412341234}" type="slidenum">
              <a:rPr lang="sk-SK" b="1" smtClean="0"/>
              <a:pPr/>
              <a:t>19</a:t>
            </a:fld>
            <a:endParaRPr lang="sk-SK" b="1" dirty="0"/>
          </a:p>
        </p:txBody>
      </p:sp>
      <p:sp>
        <p:nvSpPr>
          <p:cNvPr id="7" name="Šípka: doprava so zárezom 6">
            <a:extLst>
              <a:ext uri="{FF2B5EF4-FFF2-40B4-BE49-F238E27FC236}">
                <a16:creationId xmlns:a16="http://schemas.microsoft.com/office/drawing/2014/main" id="{742D6ADB-403C-4B94-B422-51DAABA3AB35}"/>
              </a:ext>
            </a:extLst>
          </p:cNvPr>
          <p:cNvSpPr/>
          <p:nvPr/>
        </p:nvSpPr>
        <p:spPr>
          <a:xfrm>
            <a:off x="3724978" y="1512000"/>
            <a:ext cx="991402" cy="875899"/>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Šípka: doprava so zárezom 7">
            <a:extLst>
              <a:ext uri="{FF2B5EF4-FFF2-40B4-BE49-F238E27FC236}">
                <a16:creationId xmlns:a16="http://schemas.microsoft.com/office/drawing/2014/main" id="{42E6A0FE-F09C-4394-898E-11FDCD77FCE4}"/>
              </a:ext>
            </a:extLst>
          </p:cNvPr>
          <p:cNvSpPr/>
          <p:nvPr/>
        </p:nvSpPr>
        <p:spPr>
          <a:xfrm>
            <a:off x="3724978" y="2857262"/>
            <a:ext cx="991402" cy="875899"/>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Šípka: doprava so zárezom 8">
            <a:extLst>
              <a:ext uri="{FF2B5EF4-FFF2-40B4-BE49-F238E27FC236}">
                <a16:creationId xmlns:a16="http://schemas.microsoft.com/office/drawing/2014/main" id="{169F18FC-31B5-4C63-AFFC-24F5E470FDA3}"/>
              </a:ext>
            </a:extLst>
          </p:cNvPr>
          <p:cNvSpPr/>
          <p:nvPr/>
        </p:nvSpPr>
        <p:spPr>
          <a:xfrm>
            <a:off x="3724978" y="5035414"/>
            <a:ext cx="991402" cy="875899"/>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2639194113"/>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Obdĺžnik 291"/>
          <p:cNvSpPr/>
          <p:nvPr/>
        </p:nvSpPr>
        <p:spPr>
          <a:xfrm>
            <a:off x="8990998" y="50700"/>
            <a:ext cx="1468439" cy="9300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74" name="Group 309"/>
          <p:cNvGrpSpPr>
            <a:grpSpLocks noChangeAspect="1"/>
          </p:cNvGrpSpPr>
          <p:nvPr/>
        </p:nvGrpSpPr>
        <p:grpSpPr bwMode="auto">
          <a:xfrm>
            <a:off x="5879977" y="-1258213"/>
            <a:ext cx="6808084" cy="8065514"/>
            <a:chOff x="2354" y="-788"/>
            <a:chExt cx="3790" cy="4490"/>
          </a:xfrm>
          <a:solidFill>
            <a:schemeClr val="bg1">
              <a:lumMod val="85000"/>
            </a:schemeClr>
          </a:solidFill>
        </p:grpSpPr>
        <p:sp>
          <p:nvSpPr>
            <p:cNvPr id="375" name="Freeform 266"/>
            <p:cNvSpPr>
              <a:spLocks/>
            </p:cNvSpPr>
            <p:nvPr/>
          </p:nvSpPr>
          <p:spPr bwMode="auto">
            <a:xfrm>
              <a:off x="4077" y="2050"/>
              <a:ext cx="578" cy="441"/>
            </a:xfrm>
            <a:custGeom>
              <a:avLst/>
              <a:gdLst>
                <a:gd name="T0" fmla="*/ 183 w 402"/>
                <a:gd name="T1" fmla="*/ 7 h 207"/>
                <a:gd name="T2" fmla="*/ 161 w 402"/>
                <a:gd name="T3" fmla="*/ 9 h 207"/>
                <a:gd name="T4" fmla="*/ 152 w 402"/>
                <a:gd name="T5" fmla="*/ 15 h 207"/>
                <a:gd name="T6" fmla="*/ 136 w 402"/>
                <a:gd name="T7" fmla="*/ 11 h 207"/>
                <a:gd name="T8" fmla="*/ 114 w 402"/>
                <a:gd name="T9" fmla="*/ 18 h 207"/>
                <a:gd name="T10" fmla="*/ 107 w 402"/>
                <a:gd name="T11" fmla="*/ 12 h 207"/>
                <a:gd name="T12" fmla="*/ 101 w 402"/>
                <a:gd name="T13" fmla="*/ 0 h 207"/>
                <a:gd name="T14" fmla="*/ 95 w 402"/>
                <a:gd name="T15" fmla="*/ 4 h 207"/>
                <a:gd name="T16" fmla="*/ 85 w 402"/>
                <a:gd name="T17" fmla="*/ 14 h 207"/>
                <a:gd name="T18" fmla="*/ 71 w 402"/>
                <a:gd name="T19" fmla="*/ 4 h 207"/>
                <a:gd name="T20" fmla="*/ 69 w 402"/>
                <a:gd name="T21" fmla="*/ 8 h 207"/>
                <a:gd name="T22" fmla="*/ 53 w 402"/>
                <a:gd name="T23" fmla="*/ 11 h 207"/>
                <a:gd name="T24" fmla="*/ 46 w 402"/>
                <a:gd name="T25" fmla="*/ 21 h 207"/>
                <a:gd name="T26" fmla="*/ 33 w 402"/>
                <a:gd name="T27" fmla="*/ 29 h 207"/>
                <a:gd name="T28" fmla="*/ 25 w 402"/>
                <a:gd name="T29" fmla="*/ 33 h 207"/>
                <a:gd name="T30" fmla="*/ 9 w 402"/>
                <a:gd name="T31" fmla="*/ 33 h 207"/>
                <a:gd name="T32" fmla="*/ 3 w 402"/>
                <a:gd name="T33" fmla="*/ 42 h 207"/>
                <a:gd name="T34" fmla="*/ 0 w 402"/>
                <a:gd name="T35" fmla="*/ 54 h 207"/>
                <a:gd name="T36" fmla="*/ 5 w 402"/>
                <a:gd name="T37" fmla="*/ 72 h 207"/>
                <a:gd name="T38" fmla="*/ 9 w 402"/>
                <a:gd name="T39" fmla="*/ 78 h 207"/>
                <a:gd name="T40" fmla="*/ 15 w 402"/>
                <a:gd name="T41" fmla="*/ 80 h 207"/>
                <a:gd name="T42" fmla="*/ 30 w 402"/>
                <a:gd name="T43" fmla="*/ 88 h 207"/>
                <a:gd name="T44" fmla="*/ 35 w 402"/>
                <a:gd name="T45" fmla="*/ 93 h 207"/>
                <a:gd name="T46" fmla="*/ 63 w 402"/>
                <a:gd name="T47" fmla="*/ 94 h 207"/>
                <a:gd name="T48" fmla="*/ 69 w 402"/>
                <a:gd name="T49" fmla="*/ 88 h 207"/>
                <a:gd name="T50" fmla="*/ 69 w 402"/>
                <a:gd name="T51" fmla="*/ 84 h 207"/>
                <a:gd name="T52" fmla="*/ 76 w 402"/>
                <a:gd name="T53" fmla="*/ 84 h 207"/>
                <a:gd name="T54" fmla="*/ 94 w 402"/>
                <a:gd name="T55" fmla="*/ 71 h 207"/>
                <a:gd name="T56" fmla="*/ 109 w 402"/>
                <a:gd name="T57" fmla="*/ 71 h 207"/>
                <a:gd name="T58" fmla="*/ 125 w 402"/>
                <a:gd name="T59" fmla="*/ 75 h 207"/>
                <a:gd name="T60" fmla="*/ 131 w 402"/>
                <a:gd name="T61" fmla="*/ 62 h 207"/>
                <a:gd name="T62" fmla="*/ 143 w 402"/>
                <a:gd name="T63" fmla="*/ 56 h 207"/>
                <a:gd name="T64" fmla="*/ 146 w 402"/>
                <a:gd name="T65" fmla="*/ 50 h 207"/>
                <a:gd name="T66" fmla="*/ 159 w 402"/>
                <a:gd name="T67" fmla="*/ 57 h 207"/>
                <a:gd name="T68" fmla="*/ 174 w 402"/>
                <a:gd name="T69" fmla="*/ 56 h 207"/>
                <a:gd name="T70" fmla="*/ 189 w 402"/>
                <a:gd name="T71" fmla="*/ 63 h 207"/>
                <a:gd name="T72" fmla="*/ 198 w 402"/>
                <a:gd name="T73" fmla="*/ 61 h 207"/>
                <a:gd name="T74" fmla="*/ 196 w 402"/>
                <a:gd name="T75" fmla="*/ 46 h 207"/>
                <a:gd name="T76" fmla="*/ 204 w 402"/>
                <a:gd name="T77" fmla="*/ 24 h 207"/>
                <a:gd name="T78" fmla="*/ 192 w 402"/>
                <a:gd name="T79" fmla="*/ 17 h 207"/>
                <a:gd name="T80" fmla="*/ 183 w 402"/>
                <a:gd name="T81" fmla="*/ 7 h 20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2"/>
                <a:gd name="T124" fmla="*/ 0 h 207"/>
                <a:gd name="T125" fmla="*/ 402 w 402"/>
                <a:gd name="T126" fmla="*/ 207 h 20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2" h="207">
                  <a:moveTo>
                    <a:pt x="360" y="15"/>
                  </a:moveTo>
                  <a:lnTo>
                    <a:pt x="317" y="19"/>
                  </a:lnTo>
                  <a:lnTo>
                    <a:pt x="300" y="33"/>
                  </a:lnTo>
                  <a:lnTo>
                    <a:pt x="267" y="22"/>
                  </a:lnTo>
                  <a:lnTo>
                    <a:pt x="226" y="39"/>
                  </a:lnTo>
                  <a:lnTo>
                    <a:pt x="210" y="26"/>
                  </a:lnTo>
                  <a:lnTo>
                    <a:pt x="198" y="0"/>
                  </a:lnTo>
                  <a:lnTo>
                    <a:pt x="188" y="5"/>
                  </a:lnTo>
                  <a:lnTo>
                    <a:pt x="166" y="31"/>
                  </a:lnTo>
                  <a:lnTo>
                    <a:pt x="141" y="10"/>
                  </a:lnTo>
                  <a:lnTo>
                    <a:pt x="136" y="17"/>
                  </a:lnTo>
                  <a:lnTo>
                    <a:pt x="105" y="24"/>
                  </a:lnTo>
                  <a:lnTo>
                    <a:pt x="91" y="46"/>
                  </a:lnTo>
                  <a:lnTo>
                    <a:pt x="64" y="64"/>
                  </a:lnTo>
                  <a:lnTo>
                    <a:pt x="50" y="72"/>
                  </a:lnTo>
                  <a:lnTo>
                    <a:pt x="17" y="72"/>
                  </a:lnTo>
                  <a:lnTo>
                    <a:pt x="3" y="93"/>
                  </a:lnTo>
                  <a:lnTo>
                    <a:pt x="0" y="117"/>
                  </a:lnTo>
                  <a:lnTo>
                    <a:pt x="7" y="160"/>
                  </a:lnTo>
                  <a:lnTo>
                    <a:pt x="17" y="171"/>
                  </a:lnTo>
                  <a:lnTo>
                    <a:pt x="29" y="176"/>
                  </a:lnTo>
                  <a:lnTo>
                    <a:pt x="60" y="195"/>
                  </a:lnTo>
                  <a:lnTo>
                    <a:pt x="69" y="203"/>
                  </a:lnTo>
                  <a:lnTo>
                    <a:pt x="122" y="207"/>
                  </a:lnTo>
                  <a:lnTo>
                    <a:pt x="134" y="196"/>
                  </a:lnTo>
                  <a:lnTo>
                    <a:pt x="134" y="186"/>
                  </a:lnTo>
                  <a:lnTo>
                    <a:pt x="150" y="183"/>
                  </a:lnTo>
                  <a:lnTo>
                    <a:pt x="185" y="157"/>
                  </a:lnTo>
                  <a:lnTo>
                    <a:pt x="214" y="158"/>
                  </a:lnTo>
                  <a:lnTo>
                    <a:pt x="247" y="165"/>
                  </a:lnTo>
                  <a:lnTo>
                    <a:pt x="259" y="134"/>
                  </a:lnTo>
                  <a:lnTo>
                    <a:pt x="279" y="126"/>
                  </a:lnTo>
                  <a:lnTo>
                    <a:pt x="288" y="112"/>
                  </a:lnTo>
                  <a:lnTo>
                    <a:pt x="314" y="127"/>
                  </a:lnTo>
                  <a:lnTo>
                    <a:pt x="343" y="126"/>
                  </a:lnTo>
                  <a:lnTo>
                    <a:pt x="371" y="139"/>
                  </a:lnTo>
                  <a:lnTo>
                    <a:pt x="390" y="133"/>
                  </a:lnTo>
                  <a:lnTo>
                    <a:pt x="385" y="102"/>
                  </a:lnTo>
                  <a:lnTo>
                    <a:pt x="402" y="53"/>
                  </a:lnTo>
                  <a:lnTo>
                    <a:pt x="378" y="36"/>
                  </a:lnTo>
                  <a:lnTo>
                    <a:pt x="360" y="15"/>
                  </a:lnTo>
                  <a:close/>
                </a:path>
              </a:pathLst>
            </a:custGeom>
            <a:solidFill>
              <a:srgbClr val="CD0032"/>
            </a:solidFill>
            <a:ln w="9525">
              <a:solidFill>
                <a:srgbClr val="CD0032"/>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376" name="Freeform 3"/>
            <p:cNvSpPr>
              <a:spLocks/>
            </p:cNvSpPr>
            <p:nvPr/>
          </p:nvSpPr>
          <p:spPr bwMode="auto">
            <a:xfrm>
              <a:off x="4585" y="1028"/>
              <a:ext cx="302" cy="245"/>
            </a:xfrm>
            <a:custGeom>
              <a:avLst/>
              <a:gdLst>
                <a:gd name="T0" fmla="*/ 78 w 333"/>
                <a:gd name="T1" fmla="*/ 104 h 273"/>
                <a:gd name="T2" fmla="*/ 116 w 333"/>
                <a:gd name="T3" fmla="*/ 128 h 273"/>
                <a:gd name="T4" fmla="*/ 144 w 333"/>
                <a:gd name="T5" fmla="*/ 128 h 273"/>
                <a:gd name="T6" fmla="*/ 161 w 333"/>
                <a:gd name="T7" fmla="*/ 116 h 273"/>
                <a:gd name="T8" fmla="*/ 150 w 333"/>
                <a:gd name="T9" fmla="*/ 93 h 273"/>
                <a:gd name="T10" fmla="*/ 140 w 333"/>
                <a:gd name="T11" fmla="*/ 68 h 273"/>
                <a:gd name="T12" fmla="*/ 161 w 333"/>
                <a:gd name="T13" fmla="*/ 43 h 273"/>
                <a:gd name="T14" fmla="*/ 168 w 333"/>
                <a:gd name="T15" fmla="*/ 19 h 273"/>
                <a:gd name="T16" fmla="*/ 156 w 333"/>
                <a:gd name="T17" fmla="*/ 14 h 273"/>
                <a:gd name="T18" fmla="*/ 148 w 333"/>
                <a:gd name="T19" fmla="*/ 13 h 273"/>
                <a:gd name="T20" fmla="*/ 116 w 333"/>
                <a:gd name="T21" fmla="*/ 5 h 273"/>
                <a:gd name="T22" fmla="*/ 93 w 333"/>
                <a:gd name="T23" fmla="*/ 0 h 273"/>
                <a:gd name="T24" fmla="*/ 82 w 333"/>
                <a:gd name="T25" fmla="*/ 2 h 273"/>
                <a:gd name="T26" fmla="*/ 75 w 333"/>
                <a:gd name="T27" fmla="*/ 2 h 273"/>
                <a:gd name="T28" fmla="*/ 76 w 333"/>
                <a:gd name="T29" fmla="*/ 8 h 273"/>
                <a:gd name="T30" fmla="*/ 57 w 333"/>
                <a:gd name="T31" fmla="*/ 10 h 273"/>
                <a:gd name="T32" fmla="*/ 48 w 333"/>
                <a:gd name="T33" fmla="*/ 12 h 273"/>
                <a:gd name="T34" fmla="*/ 30 w 333"/>
                <a:gd name="T35" fmla="*/ 16 h 273"/>
                <a:gd name="T36" fmla="*/ 22 w 333"/>
                <a:gd name="T37" fmla="*/ 22 h 273"/>
                <a:gd name="T38" fmla="*/ 3 w 333"/>
                <a:gd name="T39" fmla="*/ 31 h 273"/>
                <a:gd name="T40" fmla="*/ 5 w 333"/>
                <a:gd name="T41" fmla="*/ 43 h 273"/>
                <a:gd name="T42" fmla="*/ 5 w 333"/>
                <a:gd name="T43" fmla="*/ 53 h 273"/>
                <a:gd name="T44" fmla="*/ 14 w 333"/>
                <a:gd name="T45" fmla="*/ 58 h 273"/>
                <a:gd name="T46" fmla="*/ 5 w 333"/>
                <a:gd name="T47" fmla="*/ 61 h 273"/>
                <a:gd name="T48" fmla="*/ 3 w 333"/>
                <a:gd name="T49" fmla="*/ 67 h 273"/>
                <a:gd name="T50" fmla="*/ 10 w 333"/>
                <a:gd name="T51" fmla="*/ 83 h 273"/>
                <a:gd name="T52" fmla="*/ 13 w 333"/>
                <a:gd name="T53" fmla="*/ 85 h 273"/>
                <a:gd name="T54" fmla="*/ 25 w 333"/>
                <a:gd name="T55" fmla="*/ 92 h 273"/>
                <a:gd name="T56" fmla="*/ 32 w 333"/>
                <a:gd name="T57" fmla="*/ 84 h 273"/>
                <a:gd name="T58" fmla="*/ 41 w 333"/>
                <a:gd name="T59" fmla="*/ 84 h 273"/>
                <a:gd name="T60" fmla="*/ 36 w 333"/>
                <a:gd name="T61" fmla="*/ 98 h 273"/>
                <a:gd name="T62" fmla="*/ 60 w 333"/>
                <a:gd name="T63" fmla="*/ 98 h 27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3"/>
                <a:gd name="T97" fmla="*/ 0 h 273"/>
                <a:gd name="T98" fmla="*/ 333 w 333"/>
                <a:gd name="T99" fmla="*/ 273 h 27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3" h="273">
                  <a:moveTo>
                    <a:pt x="131" y="218"/>
                  </a:moveTo>
                  <a:lnTo>
                    <a:pt x="155" y="223"/>
                  </a:lnTo>
                  <a:lnTo>
                    <a:pt x="162" y="233"/>
                  </a:lnTo>
                  <a:lnTo>
                    <a:pt x="231" y="273"/>
                  </a:lnTo>
                  <a:lnTo>
                    <a:pt x="248" y="262"/>
                  </a:lnTo>
                  <a:lnTo>
                    <a:pt x="286" y="273"/>
                  </a:lnTo>
                  <a:lnTo>
                    <a:pt x="305" y="269"/>
                  </a:lnTo>
                  <a:lnTo>
                    <a:pt x="319" y="247"/>
                  </a:lnTo>
                  <a:lnTo>
                    <a:pt x="322" y="230"/>
                  </a:lnTo>
                  <a:lnTo>
                    <a:pt x="298" y="200"/>
                  </a:lnTo>
                  <a:lnTo>
                    <a:pt x="284" y="162"/>
                  </a:lnTo>
                  <a:lnTo>
                    <a:pt x="277" y="147"/>
                  </a:lnTo>
                  <a:lnTo>
                    <a:pt x="284" y="111"/>
                  </a:lnTo>
                  <a:lnTo>
                    <a:pt x="319" y="93"/>
                  </a:lnTo>
                  <a:lnTo>
                    <a:pt x="329" y="76"/>
                  </a:lnTo>
                  <a:lnTo>
                    <a:pt x="333" y="40"/>
                  </a:lnTo>
                  <a:lnTo>
                    <a:pt x="322" y="30"/>
                  </a:lnTo>
                  <a:lnTo>
                    <a:pt x="310" y="31"/>
                  </a:lnTo>
                  <a:lnTo>
                    <a:pt x="307" y="33"/>
                  </a:lnTo>
                  <a:lnTo>
                    <a:pt x="293" y="28"/>
                  </a:lnTo>
                  <a:lnTo>
                    <a:pt x="257" y="30"/>
                  </a:lnTo>
                  <a:lnTo>
                    <a:pt x="231" y="12"/>
                  </a:lnTo>
                  <a:lnTo>
                    <a:pt x="210" y="11"/>
                  </a:lnTo>
                  <a:lnTo>
                    <a:pt x="184" y="0"/>
                  </a:lnTo>
                  <a:lnTo>
                    <a:pt x="172" y="7"/>
                  </a:lnTo>
                  <a:lnTo>
                    <a:pt x="160" y="2"/>
                  </a:lnTo>
                  <a:lnTo>
                    <a:pt x="155" y="5"/>
                  </a:lnTo>
                  <a:lnTo>
                    <a:pt x="148" y="2"/>
                  </a:lnTo>
                  <a:lnTo>
                    <a:pt x="143" y="9"/>
                  </a:lnTo>
                  <a:lnTo>
                    <a:pt x="151" y="16"/>
                  </a:lnTo>
                  <a:lnTo>
                    <a:pt x="119" y="17"/>
                  </a:lnTo>
                  <a:lnTo>
                    <a:pt x="112" y="21"/>
                  </a:lnTo>
                  <a:lnTo>
                    <a:pt x="103" y="16"/>
                  </a:lnTo>
                  <a:lnTo>
                    <a:pt x="95" y="26"/>
                  </a:lnTo>
                  <a:lnTo>
                    <a:pt x="70" y="26"/>
                  </a:lnTo>
                  <a:lnTo>
                    <a:pt x="60" y="33"/>
                  </a:lnTo>
                  <a:lnTo>
                    <a:pt x="44" y="35"/>
                  </a:lnTo>
                  <a:lnTo>
                    <a:pt x="44" y="47"/>
                  </a:lnTo>
                  <a:lnTo>
                    <a:pt x="31" y="52"/>
                  </a:lnTo>
                  <a:lnTo>
                    <a:pt x="3" y="66"/>
                  </a:lnTo>
                  <a:lnTo>
                    <a:pt x="0" y="80"/>
                  </a:lnTo>
                  <a:lnTo>
                    <a:pt x="12" y="90"/>
                  </a:lnTo>
                  <a:lnTo>
                    <a:pt x="5" y="95"/>
                  </a:lnTo>
                  <a:lnTo>
                    <a:pt x="5" y="111"/>
                  </a:lnTo>
                  <a:lnTo>
                    <a:pt x="10" y="118"/>
                  </a:lnTo>
                  <a:lnTo>
                    <a:pt x="26" y="123"/>
                  </a:lnTo>
                  <a:lnTo>
                    <a:pt x="27" y="126"/>
                  </a:lnTo>
                  <a:lnTo>
                    <a:pt x="12" y="131"/>
                  </a:lnTo>
                  <a:lnTo>
                    <a:pt x="1" y="140"/>
                  </a:lnTo>
                  <a:lnTo>
                    <a:pt x="3" y="145"/>
                  </a:lnTo>
                  <a:lnTo>
                    <a:pt x="15" y="157"/>
                  </a:lnTo>
                  <a:lnTo>
                    <a:pt x="19" y="178"/>
                  </a:lnTo>
                  <a:lnTo>
                    <a:pt x="19" y="180"/>
                  </a:lnTo>
                  <a:lnTo>
                    <a:pt x="24" y="183"/>
                  </a:lnTo>
                  <a:lnTo>
                    <a:pt x="34" y="176"/>
                  </a:lnTo>
                  <a:lnTo>
                    <a:pt x="51" y="195"/>
                  </a:lnTo>
                  <a:lnTo>
                    <a:pt x="58" y="192"/>
                  </a:lnTo>
                  <a:lnTo>
                    <a:pt x="63" y="181"/>
                  </a:lnTo>
                  <a:lnTo>
                    <a:pt x="77" y="173"/>
                  </a:lnTo>
                  <a:lnTo>
                    <a:pt x="82" y="181"/>
                  </a:lnTo>
                  <a:lnTo>
                    <a:pt x="79" y="197"/>
                  </a:lnTo>
                  <a:lnTo>
                    <a:pt x="72" y="207"/>
                  </a:lnTo>
                  <a:lnTo>
                    <a:pt x="65" y="238"/>
                  </a:lnTo>
                  <a:lnTo>
                    <a:pt x="119" y="207"/>
                  </a:lnTo>
                  <a:lnTo>
                    <a:pt x="131" y="218"/>
                  </a:lnTo>
                  <a:close/>
                </a:path>
              </a:pathLst>
            </a:custGeom>
            <a:solidFill>
              <a:schemeClr val="accent1">
                <a:lumMod val="75000"/>
              </a:schemeClr>
            </a:solid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377" name="Freeform 7"/>
            <p:cNvSpPr>
              <a:spLocks/>
            </p:cNvSpPr>
            <p:nvPr/>
          </p:nvSpPr>
          <p:spPr bwMode="auto">
            <a:xfrm>
              <a:off x="4704" y="-584"/>
              <a:ext cx="58" cy="39"/>
            </a:xfrm>
            <a:custGeom>
              <a:avLst/>
              <a:gdLst>
                <a:gd name="T0" fmla="*/ 1 w 64"/>
                <a:gd name="T1" fmla="*/ 22 h 43"/>
                <a:gd name="T2" fmla="*/ 10 w 64"/>
                <a:gd name="T3" fmla="*/ 16 h 43"/>
                <a:gd name="T4" fmla="*/ 19 w 64"/>
                <a:gd name="T5" fmla="*/ 16 h 43"/>
                <a:gd name="T6" fmla="*/ 29 w 64"/>
                <a:gd name="T7" fmla="*/ 14 h 43"/>
                <a:gd name="T8" fmla="*/ 33 w 64"/>
                <a:gd name="T9" fmla="*/ 9 h 43"/>
                <a:gd name="T10" fmla="*/ 24 w 64"/>
                <a:gd name="T11" fmla="*/ 12 h 43"/>
                <a:gd name="T12" fmla="*/ 15 w 64"/>
                <a:gd name="T13" fmla="*/ 0 h 43"/>
                <a:gd name="T14" fmla="*/ 13 w 64"/>
                <a:gd name="T15" fmla="*/ 5 h 43"/>
                <a:gd name="T16" fmla="*/ 3 w 64"/>
                <a:gd name="T17" fmla="*/ 5 h 43"/>
                <a:gd name="T18" fmla="*/ 0 w 64"/>
                <a:gd name="T19" fmla="*/ 11 h 43"/>
                <a:gd name="T20" fmla="*/ 8 w 64"/>
                <a:gd name="T21" fmla="*/ 12 h 43"/>
                <a:gd name="T22" fmla="*/ 8 w 64"/>
                <a:gd name="T23" fmla="*/ 15 h 43"/>
                <a:gd name="T24" fmla="*/ 0 w 64"/>
                <a:gd name="T25" fmla="*/ 15 h 43"/>
                <a:gd name="T26" fmla="*/ 1 w 64"/>
                <a:gd name="T27" fmla="*/ 22 h 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4"/>
                <a:gd name="T43" fmla="*/ 0 h 43"/>
                <a:gd name="T44" fmla="*/ 64 w 64"/>
                <a:gd name="T45" fmla="*/ 43 h 4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4" h="43">
                  <a:moveTo>
                    <a:pt x="1" y="43"/>
                  </a:moveTo>
                  <a:lnTo>
                    <a:pt x="19" y="33"/>
                  </a:lnTo>
                  <a:lnTo>
                    <a:pt x="38" y="33"/>
                  </a:lnTo>
                  <a:lnTo>
                    <a:pt x="57" y="28"/>
                  </a:lnTo>
                  <a:lnTo>
                    <a:pt x="64" y="16"/>
                  </a:lnTo>
                  <a:lnTo>
                    <a:pt x="48" y="23"/>
                  </a:lnTo>
                  <a:lnTo>
                    <a:pt x="29" y="0"/>
                  </a:lnTo>
                  <a:lnTo>
                    <a:pt x="24" y="9"/>
                  </a:lnTo>
                  <a:lnTo>
                    <a:pt x="3" y="9"/>
                  </a:lnTo>
                  <a:lnTo>
                    <a:pt x="0" y="21"/>
                  </a:lnTo>
                  <a:lnTo>
                    <a:pt x="15" y="23"/>
                  </a:lnTo>
                  <a:lnTo>
                    <a:pt x="15" y="30"/>
                  </a:lnTo>
                  <a:lnTo>
                    <a:pt x="0" y="31"/>
                  </a:lnTo>
                  <a:lnTo>
                    <a:pt x="1" y="43"/>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378" name="Freeform 8"/>
            <p:cNvSpPr>
              <a:spLocks/>
            </p:cNvSpPr>
            <p:nvPr/>
          </p:nvSpPr>
          <p:spPr bwMode="auto">
            <a:xfrm>
              <a:off x="4825" y="-554"/>
              <a:ext cx="9" cy="14"/>
            </a:xfrm>
            <a:custGeom>
              <a:avLst/>
              <a:gdLst>
                <a:gd name="T0" fmla="*/ 5 w 10"/>
                <a:gd name="T1" fmla="*/ 0 h 16"/>
                <a:gd name="T2" fmla="*/ 0 w 10"/>
                <a:gd name="T3" fmla="*/ 0 h 16"/>
                <a:gd name="T4" fmla="*/ 5 w 10"/>
                <a:gd name="T5" fmla="*/ 7 h 16"/>
                <a:gd name="T6" fmla="*/ 5 w 10"/>
                <a:gd name="T7" fmla="*/ 0 h 16"/>
                <a:gd name="T8" fmla="*/ 0 60000 65536"/>
                <a:gd name="T9" fmla="*/ 0 60000 65536"/>
                <a:gd name="T10" fmla="*/ 0 60000 65536"/>
                <a:gd name="T11" fmla="*/ 0 60000 65536"/>
                <a:gd name="T12" fmla="*/ 0 w 10"/>
                <a:gd name="T13" fmla="*/ 0 h 16"/>
                <a:gd name="T14" fmla="*/ 10 w 10"/>
                <a:gd name="T15" fmla="*/ 16 h 16"/>
              </a:gdLst>
              <a:ahLst/>
              <a:cxnLst>
                <a:cxn ang="T8">
                  <a:pos x="T0" y="T1"/>
                </a:cxn>
                <a:cxn ang="T9">
                  <a:pos x="T2" y="T3"/>
                </a:cxn>
                <a:cxn ang="T10">
                  <a:pos x="T4" y="T5"/>
                </a:cxn>
                <a:cxn ang="T11">
                  <a:pos x="T6" y="T7"/>
                </a:cxn>
              </a:cxnLst>
              <a:rect l="T12" t="T13" r="T14" b="T15"/>
              <a:pathLst>
                <a:path w="10" h="16">
                  <a:moveTo>
                    <a:pt x="8" y="0"/>
                  </a:moveTo>
                  <a:lnTo>
                    <a:pt x="0" y="0"/>
                  </a:lnTo>
                  <a:lnTo>
                    <a:pt x="10" y="16"/>
                  </a:lnTo>
                  <a:lnTo>
                    <a:pt x="8" y="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379" name="Freeform 9"/>
            <p:cNvSpPr>
              <a:spLocks/>
            </p:cNvSpPr>
            <p:nvPr/>
          </p:nvSpPr>
          <p:spPr bwMode="auto">
            <a:xfrm>
              <a:off x="4596" y="-503"/>
              <a:ext cx="20" cy="36"/>
            </a:xfrm>
            <a:custGeom>
              <a:avLst/>
              <a:gdLst>
                <a:gd name="T0" fmla="*/ 5 w 22"/>
                <a:gd name="T1" fmla="*/ 19 h 40"/>
                <a:gd name="T2" fmla="*/ 9 w 22"/>
                <a:gd name="T3" fmla="*/ 17 h 40"/>
                <a:gd name="T4" fmla="*/ 12 w 22"/>
                <a:gd name="T5" fmla="*/ 12 h 40"/>
                <a:gd name="T6" fmla="*/ 5 w 22"/>
                <a:gd name="T7" fmla="*/ 3 h 40"/>
                <a:gd name="T8" fmla="*/ 0 w 22"/>
                <a:gd name="T9" fmla="*/ 0 h 40"/>
                <a:gd name="T10" fmla="*/ 1 w 22"/>
                <a:gd name="T11" fmla="*/ 10 h 40"/>
                <a:gd name="T12" fmla="*/ 5 w 22"/>
                <a:gd name="T13" fmla="*/ 19 h 40"/>
                <a:gd name="T14" fmla="*/ 0 60000 65536"/>
                <a:gd name="T15" fmla="*/ 0 60000 65536"/>
                <a:gd name="T16" fmla="*/ 0 60000 65536"/>
                <a:gd name="T17" fmla="*/ 0 60000 65536"/>
                <a:gd name="T18" fmla="*/ 0 60000 65536"/>
                <a:gd name="T19" fmla="*/ 0 60000 65536"/>
                <a:gd name="T20" fmla="*/ 0 60000 65536"/>
                <a:gd name="T21" fmla="*/ 0 w 22"/>
                <a:gd name="T22" fmla="*/ 0 h 40"/>
                <a:gd name="T23" fmla="*/ 22 w 22"/>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40">
                  <a:moveTo>
                    <a:pt x="5" y="40"/>
                  </a:moveTo>
                  <a:lnTo>
                    <a:pt x="17" y="34"/>
                  </a:lnTo>
                  <a:lnTo>
                    <a:pt x="22" y="24"/>
                  </a:lnTo>
                  <a:lnTo>
                    <a:pt x="12" y="3"/>
                  </a:lnTo>
                  <a:lnTo>
                    <a:pt x="0" y="0"/>
                  </a:lnTo>
                  <a:lnTo>
                    <a:pt x="1" y="19"/>
                  </a:lnTo>
                  <a:lnTo>
                    <a:pt x="5" y="4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380" name="Freeform 10"/>
            <p:cNvSpPr>
              <a:spLocks/>
            </p:cNvSpPr>
            <p:nvPr/>
          </p:nvSpPr>
          <p:spPr bwMode="auto">
            <a:xfrm>
              <a:off x="4544" y="-478"/>
              <a:ext cx="43" cy="57"/>
            </a:xfrm>
            <a:custGeom>
              <a:avLst/>
              <a:gdLst>
                <a:gd name="T0" fmla="*/ 17 w 48"/>
                <a:gd name="T1" fmla="*/ 3 h 63"/>
                <a:gd name="T2" fmla="*/ 10 w 48"/>
                <a:gd name="T3" fmla="*/ 6 h 63"/>
                <a:gd name="T4" fmla="*/ 8 w 48"/>
                <a:gd name="T5" fmla="*/ 12 h 63"/>
                <a:gd name="T6" fmla="*/ 4 w 48"/>
                <a:gd name="T7" fmla="*/ 9 h 63"/>
                <a:gd name="T8" fmla="*/ 0 w 48"/>
                <a:gd name="T9" fmla="*/ 16 h 63"/>
                <a:gd name="T10" fmla="*/ 4 w 48"/>
                <a:gd name="T11" fmla="*/ 20 h 63"/>
                <a:gd name="T12" fmla="*/ 4 w 48"/>
                <a:gd name="T13" fmla="*/ 31 h 63"/>
                <a:gd name="T14" fmla="*/ 8 w 48"/>
                <a:gd name="T15" fmla="*/ 32 h 63"/>
                <a:gd name="T16" fmla="*/ 16 w 48"/>
                <a:gd name="T17" fmla="*/ 22 h 63"/>
                <a:gd name="T18" fmla="*/ 20 w 48"/>
                <a:gd name="T19" fmla="*/ 15 h 63"/>
                <a:gd name="T20" fmla="*/ 22 w 48"/>
                <a:gd name="T21" fmla="*/ 11 h 63"/>
                <a:gd name="T22" fmla="*/ 20 w 48"/>
                <a:gd name="T23" fmla="*/ 6 h 63"/>
                <a:gd name="T24" fmla="*/ 20 w 48"/>
                <a:gd name="T25" fmla="*/ 0 h 63"/>
                <a:gd name="T26" fmla="*/ 17 w 48"/>
                <a:gd name="T27" fmla="*/ 3 h 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
                <a:gd name="T43" fmla="*/ 0 h 63"/>
                <a:gd name="T44" fmla="*/ 48 w 48"/>
                <a:gd name="T45" fmla="*/ 63 h 6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 h="63">
                  <a:moveTo>
                    <a:pt x="36" y="3"/>
                  </a:moveTo>
                  <a:lnTo>
                    <a:pt x="20" y="13"/>
                  </a:lnTo>
                  <a:lnTo>
                    <a:pt x="17" y="24"/>
                  </a:lnTo>
                  <a:lnTo>
                    <a:pt x="7" y="17"/>
                  </a:lnTo>
                  <a:lnTo>
                    <a:pt x="0" y="32"/>
                  </a:lnTo>
                  <a:lnTo>
                    <a:pt x="8" y="41"/>
                  </a:lnTo>
                  <a:lnTo>
                    <a:pt x="8" y="62"/>
                  </a:lnTo>
                  <a:lnTo>
                    <a:pt x="17" y="63"/>
                  </a:lnTo>
                  <a:lnTo>
                    <a:pt x="34" y="43"/>
                  </a:lnTo>
                  <a:lnTo>
                    <a:pt x="43" y="31"/>
                  </a:lnTo>
                  <a:lnTo>
                    <a:pt x="48" y="22"/>
                  </a:lnTo>
                  <a:lnTo>
                    <a:pt x="43" y="13"/>
                  </a:lnTo>
                  <a:lnTo>
                    <a:pt x="43" y="0"/>
                  </a:lnTo>
                  <a:lnTo>
                    <a:pt x="36" y="3"/>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381" name="Freeform 11"/>
            <p:cNvSpPr>
              <a:spLocks/>
            </p:cNvSpPr>
            <p:nvPr/>
          </p:nvSpPr>
          <p:spPr bwMode="auto">
            <a:xfrm>
              <a:off x="4508" y="-438"/>
              <a:ext cx="42" cy="26"/>
            </a:xfrm>
            <a:custGeom>
              <a:avLst/>
              <a:gdLst>
                <a:gd name="T0" fmla="*/ 8 w 47"/>
                <a:gd name="T1" fmla="*/ 0 h 30"/>
                <a:gd name="T2" fmla="*/ 0 w 47"/>
                <a:gd name="T3" fmla="*/ 4 h 30"/>
                <a:gd name="T4" fmla="*/ 12 w 47"/>
                <a:gd name="T5" fmla="*/ 11 h 30"/>
                <a:gd name="T6" fmla="*/ 21 w 47"/>
                <a:gd name="T7" fmla="*/ 11 h 30"/>
                <a:gd name="T8" fmla="*/ 21 w 47"/>
                <a:gd name="T9" fmla="*/ 9 h 30"/>
                <a:gd name="T10" fmla="*/ 19 w 47"/>
                <a:gd name="T11" fmla="*/ 3 h 30"/>
                <a:gd name="T12" fmla="*/ 8 w 47"/>
                <a:gd name="T13" fmla="*/ 0 h 30"/>
                <a:gd name="T14" fmla="*/ 0 60000 65536"/>
                <a:gd name="T15" fmla="*/ 0 60000 65536"/>
                <a:gd name="T16" fmla="*/ 0 60000 65536"/>
                <a:gd name="T17" fmla="*/ 0 60000 65536"/>
                <a:gd name="T18" fmla="*/ 0 60000 65536"/>
                <a:gd name="T19" fmla="*/ 0 60000 65536"/>
                <a:gd name="T20" fmla="*/ 0 60000 65536"/>
                <a:gd name="T21" fmla="*/ 0 w 47"/>
                <a:gd name="T22" fmla="*/ 0 h 30"/>
                <a:gd name="T23" fmla="*/ 47 w 47"/>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30">
                  <a:moveTo>
                    <a:pt x="17" y="0"/>
                  </a:moveTo>
                  <a:lnTo>
                    <a:pt x="0" y="12"/>
                  </a:lnTo>
                  <a:lnTo>
                    <a:pt x="26" y="30"/>
                  </a:lnTo>
                  <a:lnTo>
                    <a:pt x="45" y="30"/>
                  </a:lnTo>
                  <a:lnTo>
                    <a:pt x="47" y="25"/>
                  </a:lnTo>
                  <a:lnTo>
                    <a:pt x="40" y="9"/>
                  </a:lnTo>
                  <a:lnTo>
                    <a:pt x="17" y="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382" name="Freeform 12"/>
            <p:cNvSpPr>
              <a:spLocks/>
            </p:cNvSpPr>
            <p:nvPr/>
          </p:nvSpPr>
          <p:spPr bwMode="auto">
            <a:xfrm>
              <a:off x="4492" y="-526"/>
              <a:ext cx="87" cy="68"/>
            </a:xfrm>
            <a:custGeom>
              <a:avLst/>
              <a:gdLst>
                <a:gd name="T0" fmla="*/ 2 w 96"/>
                <a:gd name="T1" fmla="*/ 34 h 76"/>
                <a:gd name="T2" fmla="*/ 9 w 96"/>
                <a:gd name="T3" fmla="*/ 31 h 76"/>
                <a:gd name="T4" fmla="*/ 13 w 96"/>
                <a:gd name="T5" fmla="*/ 27 h 76"/>
                <a:gd name="T6" fmla="*/ 15 w 96"/>
                <a:gd name="T7" fmla="*/ 35 h 76"/>
                <a:gd name="T8" fmla="*/ 20 w 96"/>
                <a:gd name="T9" fmla="*/ 30 h 76"/>
                <a:gd name="T10" fmla="*/ 31 w 96"/>
                <a:gd name="T11" fmla="*/ 21 h 76"/>
                <a:gd name="T12" fmla="*/ 35 w 96"/>
                <a:gd name="T13" fmla="*/ 14 h 76"/>
                <a:gd name="T14" fmla="*/ 43 w 96"/>
                <a:gd name="T15" fmla="*/ 10 h 76"/>
                <a:gd name="T16" fmla="*/ 48 w 96"/>
                <a:gd name="T17" fmla="*/ 7 h 76"/>
                <a:gd name="T18" fmla="*/ 47 w 96"/>
                <a:gd name="T19" fmla="*/ 0 h 76"/>
                <a:gd name="T20" fmla="*/ 44 w 96"/>
                <a:gd name="T21" fmla="*/ 4 h 76"/>
                <a:gd name="T22" fmla="*/ 40 w 96"/>
                <a:gd name="T23" fmla="*/ 8 h 76"/>
                <a:gd name="T24" fmla="*/ 37 w 96"/>
                <a:gd name="T25" fmla="*/ 7 h 76"/>
                <a:gd name="T26" fmla="*/ 24 w 96"/>
                <a:gd name="T27" fmla="*/ 13 h 76"/>
                <a:gd name="T28" fmla="*/ 25 w 96"/>
                <a:gd name="T29" fmla="*/ 19 h 76"/>
                <a:gd name="T30" fmla="*/ 17 w 96"/>
                <a:gd name="T31" fmla="*/ 21 h 76"/>
                <a:gd name="T32" fmla="*/ 18 w 96"/>
                <a:gd name="T33" fmla="*/ 16 h 76"/>
                <a:gd name="T34" fmla="*/ 14 w 96"/>
                <a:gd name="T35" fmla="*/ 13 h 76"/>
                <a:gd name="T36" fmla="*/ 9 w 96"/>
                <a:gd name="T37" fmla="*/ 19 h 76"/>
                <a:gd name="T38" fmla="*/ 0 w 96"/>
                <a:gd name="T39" fmla="*/ 21 h 76"/>
                <a:gd name="T40" fmla="*/ 3 w 96"/>
                <a:gd name="T41" fmla="*/ 27 h 76"/>
                <a:gd name="T42" fmla="*/ 2 w 96"/>
                <a:gd name="T43" fmla="*/ 34 h 7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6"/>
                <a:gd name="T67" fmla="*/ 0 h 76"/>
                <a:gd name="T68" fmla="*/ 96 w 96"/>
                <a:gd name="T69" fmla="*/ 76 h 7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6" h="76">
                  <a:moveTo>
                    <a:pt x="2" y="73"/>
                  </a:moveTo>
                  <a:lnTo>
                    <a:pt x="17" y="69"/>
                  </a:lnTo>
                  <a:lnTo>
                    <a:pt x="24" y="60"/>
                  </a:lnTo>
                  <a:lnTo>
                    <a:pt x="31" y="76"/>
                  </a:lnTo>
                  <a:lnTo>
                    <a:pt x="40" y="64"/>
                  </a:lnTo>
                  <a:lnTo>
                    <a:pt x="62" y="48"/>
                  </a:lnTo>
                  <a:lnTo>
                    <a:pt x="69" y="31"/>
                  </a:lnTo>
                  <a:lnTo>
                    <a:pt x="84" y="21"/>
                  </a:lnTo>
                  <a:lnTo>
                    <a:pt x="96" y="14"/>
                  </a:lnTo>
                  <a:lnTo>
                    <a:pt x="93" y="0"/>
                  </a:lnTo>
                  <a:lnTo>
                    <a:pt x="86" y="4"/>
                  </a:lnTo>
                  <a:lnTo>
                    <a:pt x="81" y="16"/>
                  </a:lnTo>
                  <a:lnTo>
                    <a:pt x="74" y="14"/>
                  </a:lnTo>
                  <a:lnTo>
                    <a:pt x="48" y="28"/>
                  </a:lnTo>
                  <a:lnTo>
                    <a:pt x="50" y="40"/>
                  </a:lnTo>
                  <a:lnTo>
                    <a:pt x="34" y="45"/>
                  </a:lnTo>
                  <a:lnTo>
                    <a:pt x="36" y="35"/>
                  </a:lnTo>
                  <a:lnTo>
                    <a:pt x="26" y="29"/>
                  </a:lnTo>
                  <a:lnTo>
                    <a:pt x="17" y="41"/>
                  </a:lnTo>
                  <a:lnTo>
                    <a:pt x="0" y="47"/>
                  </a:lnTo>
                  <a:lnTo>
                    <a:pt x="3" y="60"/>
                  </a:lnTo>
                  <a:lnTo>
                    <a:pt x="2" y="73"/>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383" name="Freeform 13"/>
            <p:cNvSpPr>
              <a:spLocks/>
            </p:cNvSpPr>
            <p:nvPr/>
          </p:nvSpPr>
          <p:spPr bwMode="auto">
            <a:xfrm>
              <a:off x="4620" y="-552"/>
              <a:ext cx="13" cy="21"/>
            </a:xfrm>
            <a:custGeom>
              <a:avLst/>
              <a:gdLst>
                <a:gd name="T0" fmla="*/ 5 w 14"/>
                <a:gd name="T1" fmla="*/ 10 h 24"/>
                <a:gd name="T2" fmla="*/ 7 w 14"/>
                <a:gd name="T3" fmla="*/ 9 h 24"/>
                <a:gd name="T4" fmla="*/ 7 w 14"/>
                <a:gd name="T5" fmla="*/ 4 h 24"/>
                <a:gd name="T6" fmla="*/ 5 w 14"/>
                <a:gd name="T7" fmla="*/ 0 h 24"/>
                <a:gd name="T8" fmla="*/ 0 w 14"/>
                <a:gd name="T9" fmla="*/ 6 h 24"/>
                <a:gd name="T10" fmla="*/ 7 w 14"/>
                <a:gd name="T11" fmla="*/ 7 h 24"/>
                <a:gd name="T12" fmla="*/ 5 w 14"/>
                <a:gd name="T13" fmla="*/ 10 h 24"/>
                <a:gd name="T14" fmla="*/ 0 60000 65536"/>
                <a:gd name="T15" fmla="*/ 0 60000 65536"/>
                <a:gd name="T16" fmla="*/ 0 60000 65536"/>
                <a:gd name="T17" fmla="*/ 0 60000 65536"/>
                <a:gd name="T18" fmla="*/ 0 60000 65536"/>
                <a:gd name="T19" fmla="*/ 0 60000 65536"/>
                <a:gd name="T20" fmla="*/ 0 60000 65536"/>
                <a:gd name="T21" fmla="*/ 0 w 14"/>
                <a:gd name="T22" fmla="*/ 0 h 24"/>
                <a:gd name="T23" fmla="*/ 14 w 1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4">
                  <a:moveTo>
                    <a:pt x="5" y="24"/>
                  </a:moveTo>
                  <a:lnTo>
                    <a:pt x="12" y="22"/>
                  </a:lnTo>
                  <a:lnTo>
                    <a:pt x="14" y="7"/>
                  </a:lnTo>
                  <a:lnTo>
                    <a:pt x="5" y="0"/>
                  </a:lnTo>
                  <a:lnTo>
                    <a:pt x="0" y="14"/>
                  </a:lnTo>
                  <a:lnTo>
                    <a:pt x="7" y="17"/>
                  </a:lnTo>
                  <a:lnTo>
                    <a:pt x="5" y="24"/>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384" name="Freeform 14"/>
            <p:cNvSpPr>
              <a:spLocks/>
            </p:cNvSpPr>
            <p:nvPr/>
          </p:nvSpPr>
          <p:spPr bwMode="auto">
            <a:xfrm>
              <a:off x="4454" y="-443"/>
              <a:ext cx="17" cy="19"/>
            </a:xfrm>
            <a:custGeom>
              <a:avLst/>
              <a:gdLst>
                <a:gd name="T0" fmla="*/ 9 w 19"/>
                <a:gd name="T1" fmla="*/ 5 h 21"/>
                <a:gd name="T2" fmla="*/ 4 w 19"/>
                <a:gd name="T3" fmla="*/ 0 h 21"/>
                <a:gd name="T4" fmla="*/ 0 w 19"/>
                <a:gd name="T5" fmla="*/ 2 h 21"/>
                <a:gd name="T6" fmla="*/ 6 w 19"/>
                <a:gd name="T7" fmla="*/ 11 h 21"/>
                <a:gd name="T8" fmla="*/ 9 w 19"/>
                <a:gd name="T9" fmla="*/ 5 h 21"/>
                <a:gd name="T10" fmla="*/ 0 60000 65536"/>
                <a:gd name="T11" fmla="*/ 0 60000 65536"/>
                <a:gd name="T12" fmla="*/ 0 60000 65536"/>
                <a:gd name="T13" fmla="*/ 0 60000 65536"/>
                <a:gd name="T14" fmla="*/ 0 60000 65536"/>
                <a:gd name="T15" fmla="*/ 0 w 19"/>
                <a:gd name="T16" fmla="*/ 0 h 21"/>
                <a:gd name="T17" fmla="*/ 19 w 19"/>
                <a:gd name="T18" fmla="*/ 21 h 21"/>
              </a:gdLst>
              <a:ahLst/>
              <a:cxnLst>
                <a:cxn ang="T10">
                  <a:pos x="T0" y="T1"/>
                </a:cxn>
                <a:cxn ang="T11">
                  <a:pos x="T2" y="T3"/>
                </a:cxn>
                <a:cxn ang="T12">
                  <a:pos x="T4" y="T5"/>
                </a:cxn>
                <a:cxn ang="T13">
                  <a:pos x="T6" y="T7"/>
                </a:cxn>
                <a:cxn ang="T14">
                  <a:pos x="T8" y="T9"/>
                </a:cxn>
              </a:cxnLst>
              <a:rect l="T15" t="T16" r="T17" b="T18"/>
              <a:pathLst>
                <a:path w="19" h="21">
                  <a:moveTo>
                    <a:pt x="19" y="9"/>
                  </a:moveTo>
                  <a:lnTo>
                    <a:pt x="7" y="0"/>
                  </a:lnTo>
                  <a:lnTo>
                    <a:pt x="0" y="2"/>
                  </a:lnTo>
                  <a:lnTo>
                    <a:pt x="13" y="21"/>
                  </a:lnTo>
                  <a:lnTo>
                    <a:pt x="19" y="9"/>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385" name="Freeform 15"/>
            <p:cNvSpPr>
              <a:spLocks/>
            </p:cNvSpPr>
            <p:nvPr/>
          </p:nvSpPr>
          <p:spPr bwMode="auto">
            <a:xfrm>
              <a:off x="4378" y="-412"/>
              <a:ext cx="26" cy="42"/>
            </a:xfrm>
            <a:custGeom>
              <a:avLst/>
              <a:gdLst>
                <a:gd name="T0" fmla="*/ 3 w 29"/>
                <a:gd name="T1" fmla="*/ 21 h 46"/>
                <a:gd name="T2" fmla="*/ 7 w 29"/>
                <a:gd name="T3" fmla="*/ 24 h 46"/>
                <a:gd name="T4" fmla="*/ 12 w 29"/>
                <a:gd name="T5" fmla="*/ 21 h 46"/>
                <a:gd name="T6" fmla="*/ 8 w 29"/>
                <a:gd name="T7" fmla="*/ 12 h 46"/>
                <a:gd name="T8" fmla="*/ 13 w 29"/>
                <a:gd name="T9" fmla="*/ 5 h 46"/>
                <a:gd name="T10" fmla="*/ 9 w 29"/>
                <a:gd name="T11" fmla="*/ 0 h 46"/>
                <a:gd name="T12" fmla="*/ 4 w 29"/>
                <a:gd name="T13" fmla="*/ 5 h 46"/>
                <a:gd name="T14" fmla="*/ 4 w 29"/>
                <a:gd name="T15" fmla="*/ 5 h 46"/>
                <a:gd name="T16" fmla="*/ 0 w 29"/>
                <a:gd name="T17" fmla="*/ 10 h 46"/>
                <a:gd name="T18" fmla="*/ 4 w 29"/>
                <a:gd name="T19" fmla="*/ 16 h 46"/>
                <a:gd name="T20" fmla="*/ 3 w 29"/>
                <a:gd name="T21" fmla="*/ 21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
                <a:gd name="T34" fmla="*/ 0 h 46"/>
                <a:gd name="T35" fmla="*/ 29 w 29"/>
                <a:gd name="T36" fmla="*/ 46 h 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 h="46">
                  <a:moveTo>
                    <a:pt x="3" y="39"/>
                  </a:moveTo>
                  <a:lnTo>
                    <a:pt x="15" y="46"/>
                  </a:lnTo>
                  <a:lnTo>
                    <a:pt x="24" y="39"/>
                  </a:lnTo>
                  <a:lnTo>
                    <a:pt x="17" y="22"/>
                  </a:lnTo>
                  <a:lnTo>
                    <a:pt x="29" y="5"/>
                  </a:lnTo>
                  <a:lnTo>
                    <a:pt x="19" y="0"/>
                  </a:lnTo>
                  <a:lnTo>
                    <a:pt x="10" y="5"/>
                  </a:lnTo>
                  <a:lnTo>
                    <a:pt x="7" y="12"/>
                  </a:lnTo>
                  <a:lnTo>
                    <a:pt x="0" y="17"/>
                  </a:lnTo>
                  <a:lnTo>
                    <a:pt x="5" y="31"/>
                  </a:lnTo>
                  <a:lnTo>
                    <a:pt x="3" y="39"/>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386" name="Freeform 16"/>
            <p:cNvSpPr>
              <a:spLocks/>
            </p:cNvSpPr>
            <p:nvPr/>
          </p:nvSpPr>
          <p:spPr bwMode="auto">
            <a:xfrm>
              <a:off x="4315" y="-354"/>
              <a:ext cx="22" cy="21"/>
            </a:xfrm>
            <a:custGeom>
              <a:avLst/>
              <a:gdLst>
                <a:gd name="T0" fmla="*/ 7 w 24"/>
                <a:gd name="T1" fmla="*/ 4 h 24"/>
                <a:gd name="T2" fmla="*/ 0 w 24"/>
                <a:gd name="T3" fmla="*/ 5 h 24"/>
                <a:gd name="T4" fmla="*/ 3 w 24"/>
                <a:gd name="T5" fmla="*/ 10 h 24"/>
                <a:gd name="T6" fmla="*/ 11 w 24"/>
                <a:gd name="T7" fmla="*/ 9 h 24"/>
                <a:gd name="T8" fmla="*/ 14 w 24"/>
                <a:gd name="T9" fmla="*/ 1 h 24"/>
                <a:gd name="T10" fmla="*/ 10 w 24"/>
                <a:gd name="T11" fmla="*/ 0 h 24"/>
                <a:gd name="T12" fmla="*/ 7 w 24"/>
                <a:gd name="T13" fmla="*/ 4 h 24"/>
                <a:gd name="T14" fmla="*/ 0 60000 65536"/>
                <a:gd name="T15" fmla="*/ 0 60000 65536"/>
                <a:gd name="T16" fmla="*/ 0 60000 65536"/>
                <a:gd name="T17" fmla="*/ 0 60000 65536"/>
                <a:gd name="T18" fmla="*/ 0 60000 65536"/>
                <a:gd name="T19" fmla="*/ 0 60000 65536"/>
                <a:gd name="T20" fmla="*/ 0 60000 65536"/>
                <a:gd name="T21" fmla="*/ 0 w 24"/>
                <a:gd name="T22" fmla="*/ 0 h 24"/>
                <a:gd name="T23" fmla="*/ 24 w 2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4">
                  <a:moveTo>
                    <a:pt x="14" y="8"/>
                  </a:moveTo>
                  <a:lnTo>
                    <a:pt x="0" y="13"/>
                  </a:lnTo>
                  <a:lnTo>
                    <a:pt x="3" y="24"/>
                  </a:lnTo>
                  <a:lnTo>
                    <a:pt x="19" y="22"/>
                  </a:lnTo>
                  <a:lnTo>
                    <a:pt x="24" y="1"/>
                  </a:lnTo>
                  <a:lnTo>
                    <a:pt x="17" y="0"/>
                  </a:lnTo>
                  <a:lnTo>
                    <a:pt x="14" y="8"/>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387" name="Freeform 17"/>
            <p:cNvSpPr>
              <a:spLocks/>
            </p:cNvSpPr>
            <p:nvPr/>
          </p:nvSpPr>
          <p:spPr bwMode="auto">
            <a:xfrm>
              <a:off x="4356" y="-422"/>
              <a:ext cx="11" cy="13"/>
            </a:xfrm>
            <a:custGeom>
              <a:avLst/>
              <a:gdLst>
                <a:gd name="T0" fmla="*/ 6 w 12"/>
                <a:gd name="T1" fmla="*/ 4 h 15"/>
                <a:gd name="T2" fmla="*/ 5 w 12"/>
                <a:gd name="T3" fmla="*/ 0 h 15"/>
                <a:gd name="T4" fmla="*/ 0 w 12"/>
                <a:gd name="T5" fmla="*/ 3 h 15"/>
                <a:gd name="T6" fmla="*/ 0 w 12"/>
                <a:gd name="T7" fmla="*/ 3 h 15"/>
                <a:gd name="T8" fmla="*/ 5 w 12"/>
                <a:gd name="T9" fmla="*/ 6 h 15"/>
                <a:gd name="T10" fmla="*/ 6 w 12"/>
                <a:gd name="T11" fmla="*/ 4 h 15"/>
                <a:gd name="T12" fmla="*/ 0 60000 65536"/>
                <a:gd name="T13" fmla="*/ 0 60000 65536"/>
                <a:gd name="T14" fmla="*/ 0 60000 65536"/>
                <a:gd name="T15" fmla="*/ 0 60000 65536"/>
                <a:gd name="T16" fmla="*/ 0 60000 65536"/>
                <a:gd name="T17" fmla="*/ 0 60000 65536"/>
                <a:gd name="T18" fmla="*/ 0 w 12"/>
                <a:gd name="T19" fmla="*/ 0 h 15"/>
                <a:gd name="T20" fmla="*/ 12 w 12"/>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12" h="15">
                  <a:moveTo>
                    <a:pt x="12" y="12"/>
                  </a:moveTo>
                  <a:lnTo>
                    <a:pt x="5" y="0"/>
                  </a:lnTo>
                  <a:lnTo>
                    <a:pt x="0" y="3"/>
                  </a:lnTo>
                  <a:lnTo>
                    <a:pt x="0" y="10"/>
                  </a:lnTo>
                  <a:lnTo>
                    <a:pt x="5" y="15"/>
                  </a:lnTo>
                  <a:lnTo>
                    <a:pt x="12" y="12"/>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388" name="Freeform 18"/>
            <p:cNvSpPr>
              <a:spLocks/>
            </p:cNvSpPr>
            <p:nvPr/>
          </p:nvSpPr>
          <p:spPr bwMode="auto">
            <a:xfrm>
              <a:off x="4315" y="-416"/>
              <a:ext cx="36" cy="46"/>
            </a:xfrm>
            <a:custGeom>
              <a:avLst/>
              <a:gdLst>
                <a:gd name="T0" fmla="*/ 5 w 40"/>
                <a:gd name="T1" fmla="*/ 15 h 51"/>
                <a:gd name="T2" fmla="*/ 7 w 40"/>
                <a:gd name="T3" fmla="*/ 18 h 51"/>
                <a:gd name="T4" fmla="*/ 13 w 40"/>
                <a:gd name="T5" fmla="*/ 24 h 51"/>
                <a:gd name="T6" fmla="*/ 19 w 40"/>
                <a:gd name="T7" fmla="*/ 21 h 51"/>
                <a:gd name="T8" fmla="*/ 19 w 40"/>
                <a:gd name="T9" fmla="*/ 15 h 51"/>
                <a:gd name="T10" fmla="*/ 16 w 40"/>
                <a:gd name="T11" fmla="*/ 14 h 51"/>
                <a:gd name="T12" fmla="*/ 13 w 40"/>
                <a:gd name="T13" fmla="*/ 10 h 51"/>
                <a:gd name="T14" fmla="*/ 7 w 40"/>
                <a:gd name="T15" fmla="*/ 10 h 51"/>
                <a:gd name="T16" fmla="*/ 7 w 40"/>
                <a:gd name="T17" fmla="*/ 5 h 51"/>
                <a:gd name="T18" fmla="*/ 5 w 40"/>
                <a:gd name="T19" fmla="*/ 0 h 51"/>
                <a:gd name="T20" fmla="*/ 0 w 40"/>
                <a:gd name="T21" fmla="*/ 5 h 51"/>
                <a:gd name="T22" fmla="*/ 5 w 40"/>
                <a:gd name="T23" fmla="*/ 10 h 51"/>
                <a:gd name="T24" fmla="*/ 5 w 40"/>
                <a:gd name="T25" fmla="*/ 15 h 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51"/>
                <a:gd name="T41" fmla="*/ 40 w 40"/>
                <a:gd name="T42" fmla="*/ 51 h 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51">
                  <a:moveTo>
                    <a:pt x="9" y="31"/>
                  </a:moveTo>
                  <a:lnTo>
                    <a:pt x="15" y="37"/>
                  </a:lnTo>
                  <a:lnTo>
                    <a:pt x="28" y="51"/>
                  </a:lnTo>
                  <a:lnTo>
                    <a:pt x="38" y="44"/>
                  </a:lnTo>
                  <a:lnTo>
                    <a:pt x="40" y="32"/>
                  </a:lnTo>
                  <a:lnTo>
                    <a:pt x="33" y="29"/>
                  </a:lnTo>
                  <a:lnTo>
                    <a:pt x="29" y="20"/>
                  </a:lnTo>
                  <a:lnTo>
                    <a:pt x="15" y="19"/>
                  </a:lnTo>
                  <a:lnTo>
                    <a:pt x="15" y="8"/>
                  </a:lnTo>
                  <a:lnTo>
                    <a:pt x="7" y="0"/>
                  </a:lnTo>
                  <a:lnTo>
                    <a:pt x="0" y="6"/>
                  </a:lnTo>
                  <a:lnTo>
                    <a:pt x="10" y="19"/>
                  </a:lnTo>
                  <a:lnTo>
                    <a:pt x="9" y="31"/>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389" name="Freeform 19"/>
            <p:cNvSpPr>
              <a:spLocks/>
            </p:cNvSpPr>
            <p:nvPr/>
          </p:nvSpPr>
          <p:spPr bwMode="auto">
            <a:xfrm>
              <a:off x="4266" y="-394"/>
              <a:ext cx="57" cy="62"/>
            </a:xfrm>
            <a:custGeom>
              <a:avLst/>
              <a:gdLst>
                <a:gd name="T0" fmla="*/ 5 w 63"/>
                <a:gd name="T1" fmla="*/ 14 h 69"/>
                <a:gd name="T2" fmla="*/ 5 w 63"/>
                <a:gd name="T3" fmla="*/ 23 h 69"/>
                <a:gd name="T4" fmla="*/ 14 w 63"/>
                <a:gd name="T5" fmla="*/ 32 h 69"/>
                <a:gd name="T6" fmla="*/ 22 w 63"/>
                <a:gd name="T7" fmla="*/ 31 h 69"/>
                <a:gd name="T8" fmla="*/ 24 w 63"/>
                <a:gd name="T9" fmla="*/ 23 h 69"/>
                <a:gd name="T10" fmla="*/ 32 w 63"/>
                <a:gd name="T11" fmla="*/ 16 h 69"/>
                <a:gd name="T12" fmla="*/ 24 w 63"/>
                <a:gd name="T13" fmla="*/ 12 h 69"/>
                <a:gd name="T14" fmla="*/ 24 w 63"/>
                <a:gd name="T15" fmla="*/ 7 h 69"/>
                <a:gd name="T16" fmla="*/ 26 w 63"/>
                <a:gd name="T17" fmla="*/ 4 h 69"/>
                <a:gd name="T18" fmla="*/ 21 w 63"/>
                <a:gd name="T19" fmla="*/ 0 h 69"/>
                <a:gd name="T20" fmla="*/ 22 w 63"/>
                <a:gd name="T21" fmla="*/ 12 h 69"/>
                <a:gd name="T22" fmla="*/ 16 w 63"/>
                <a:gd name="T23" fmla="*/ 18 h 69"/>
                <a:gd name="T24" fmla="*/ 16 w 63"/>
                <a:gd name="T25" fmla="*/ 22 h 69"/>
                <a:gd name="T26" fmla="*/ 13 w 63"/>
                <a:gd name="T27" fmla="*/ 14 h 69"/>
                <a:gd name="T28" fmla="*/ 18 w 63"/>
                <a:gd name="T29" fmla="*/ 7 h 69"/>
                <a:gd name="T30" fmla="*/ 8 w 63"/>
                <a:gd name="T31" fmla="*/ 7 h 69"/>
                <a:gd name="T32" fmla="*/ 4 w 63"/>
                <a:gd name="T33" fmla="*/ 4 h 69"/>
                <a:gd name="T34" fmla="*/ 0 w 63"/>
                <a:gd name="T35" fmla="*/ 9 h 69"/>
                <a:gd name="T36" fmla="*/ 0 w 63"/>
                <a:gd name="T37" fmla="*/ 13 h 69"/>
                <a:gd name="T38" fmla="*/ 5 w 63"/>
                <a:gd name="T39" fmla="*/ 14 h 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3"/>
                <a:gd name="T61" fmla="*/ 0 h 69"/>
                <a:gd name="T62" fmla="*/ 63 w 63"/>
                <a:gd name="T63" fmla="*/ 69 h 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3" h="69">
                  <a:moveTo>
                    <a:pt x="9" y="30"/>
                  </a:moveTo>
                  <a:lnTo>
                    <a:pt x="11" y="49"/>
                  </a:lnTo>
                  <a:lnTo>
                    <a:pt x="30" y="69"/>
                  </a:lnTo>
                  <a:lnTo>
                    <a:pt x="44" y="66"/>
                  </a:lnTo>
                  <a:lnTo>
                    <a:pt x="49" y="50"/>
                  </a:lnTo>
                  <a:lnTo>
                    <a:pt x="63" y="33"/>
                  </a:lnTo>
                  <a:lnTo>
                    <a:pt x="49" y="25"/>
                  </a:lnTo>
                  <a:lnTo>
                    <a:pt x="47" y="14"/>
                  </a:lnTo>
                  <a:lnTo>
                    <a:pt x="52" y="7"/>
                  </a:lnTo>
                  <a:lnTo>
                    <a:pt x="42" y="0"/>
                  </a:lnTo>
                  <a:lnTo>
                    <a:pt x="45" y="25"/>
                  </a:lnTo>
                  <a:lnTo>
                    <a:pt x="33" y="38"/>
                  </a:lnTo>
                  <a:lnTo>
                    <a:pt x="33" y="47"/>
                  </a:lnTo>
                  <a:lnTo>
                    <a:pt x="25" y="30"/>
                  </a:lnTo>
                  <a:lnTo>
                    <a:pt x="35" y="14"/>
                  </a:lnTo>
                  <a:lnTo>
                    <a:pt x="16" y="14"/>
                  </a:lnTo>
                  <a:lnTo>
                    <a:pt x="4" y="7"/>
                  </a:lnTo>
                  <a:lnTo>
                    <a:pt x="0" y="19"/>
                  </a:lnTo>
                  <a:lnTo>
                    <a:pt x="0" y="28"/>
                  </a:lnTo>
                  <a:lnTo>
                    <a:pt x="9" y="3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390" name="Freeform 20"/>
            <p:cNvSpPr>
              <a:spLocks/>
            </p:cNvSpPr>
            <p:nvPr/>
          </p:nvSpPr>
          <p:spPr bwMode="auto">
            <a:xfrm>
              <a:off x="4279" y="-415"/>
              <a:ext cx="10" cy="27"/>
            </a:xfrm>
            <a:custGeom>
              <a:avLst/>
              <a:gdLst>
                <a:gd name="T0" fmla="*/ 3 w 12"/>
                <a:gd name="T1" fmla="*/ 10 h 30"/>
                <a:gd name="T2" fmla="*/ 3 w 12"/>
                <a:gd name="T3" fmla="*/ 5 h 30"/>
                <a:gd name="T4" fmla="*/ 3 w 12"/>
                <a:gd name="T5" fmla="*/ 0 h 30"/>
                <a:gd name="T6" fmla="*/ 0 w 12"/>
                <a:gd name="T7" fmla="*/ 10 h 30"/>
                <a:gd name="T8" fmla="*/ 3 w 12"/>
                <a:gd name="T9" fmla="*/ 14 h 30"/>
                <a:gd name="T10" fmla="*/ 3 w 12"/>
                <a:gd name="T11" fmla="*/ 10 h 30"/>
                <a:gd name="T12" fmla="*/ 0 60000 65536"/>
                <a:gd name="T13" fmla="*/ 0 60000 65536"/>
                <a:gd name="T14" fmla="*/ 0 60000 65536"/>
                <a:gd name="T15" fmla="*/ 0 60000 65536"/>
                <a:gd name="T16" fmla="*/ 0 60000 65536"/>
                <a:gd name="T17" fmla="*/ 0 60000 65536"/>
                <a:gd name="T18" fmla="*/ 0 w 12"/>
                <a:gd name="T19" fmla="*/ 0 h 30"/>
                <a:gd name="T20" fmla="*/ 12 w 12"/>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2" h="30">
                  <a:moveTo>
                    <a:pt x="12" y="19"/>
                  </a:moveTo>
                  <a:lnTo>
                    <a:pt x="12" y="5"/>
                  </a:lnTo>
                  <a:lnTo>
                    <a:pt x="9" y="0"/>
                  </a:lnTo>
                  <a:lnTo>
                    <a:pt x="0" y="19"/>
                  </a:lnTo>
                  <a:lnTo>
                    <a:pt x="9" y="30"/>
                  </a:lnTo>
                  <a:lnTo>
                    <a:pt x="12" y="19"/>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391" name="Freeform 21"/>
            <p:cNvSpPr>
              <a:spLocks/>
            </p:cNvSpPr>
            <p:nvPr/>
          </p:nvSpPr>
          <p:spPr bwMode="auto">
            <a:xfrm>
              <a:off x="4135" y="-290"/>
              <a:ext cx="85" cy="102"/>
            </a:xfrm>
            <a:custGeom>
              <a:avLst/>
              <a:gdLst>
                <a:gd name="T0" fmla="*/ 12 w 94"/>
                <a:gd name="T1" fmla="*/ 44 h 114"/>
                <a:gd name="T2" fmla="*/ 20 w 94"/>
                <a:gd name="T3" fmla="*/ 45 h 114"/>
                <a:gd name="T4" fmla="*/ 27 w 94"/>
                <a:gd name="T5" fmla="*/ 37 h 114"/>
                <a:gd name="T6" fmla="*/ 29 w 94"/>
                <a:gd name="T7" fmla="*/ 41 h 114"/>
                <a:gd name="T8" fmla="*/ 43 w 94"/>
                <a:gd name="T9" fmla="*/ 41 h 114"/>
                <a:gd name="T10" fmla="*/ 39 w 94"/>
                <a:gd name="T11" fmla="*/ 35 h 114"/>
                <a:gd name="T12" fmla="*/ 39 w 94"/>
                <a:gd name="T13" fmla="*/ 27 h 114"/>
                <a:gd name="T14" fmla="*/ 43 w 94"/>
                <a:gd name="T15" fmla="*/ 21 h 114"/>
                <a:gd name="T16" fmla="*/ 42 w 94"/>
                <a:gd name="T17" fmla="*/ 15 h 114"/>
                <a:gd name="T18" fmla="*/ 47 w 94"/>
                <a:gd name="T19" fmla="*/ 13 h 114"/>
                <a:gd name="T20" fmla="*/ 42 w 94"/>
                <a:gd name="T21" fmla="*/ 9 h 114"/>
                <a:gd name="T22" fmla="*/ 39 w 94"/>
                <a:gd name="T23" fmla="*/ 14 h 114"/>
                <a:gd name="T24" fmla="*/ 37 w 94"/>
                <a:gd name="T25" fmla="*/ 11 h 114"/>
                <a:gd name="T26" fmla="*/ 39 w 94"/>
                <a:gd name="T27" fmla="*/ 4 h 114"/>
                <a:gd name="T28" fmla="*/ 34 w 94"/>
                <a:gd name="T29" fmla="*/ 2 h 114"/>
                <a:gd name="T30" fmla="*/ 32 w 94"/>
                <a:gd name="T31" fmla="*/ 8 h 114"/>
                <a:gd name="T32" fmla="*/ 28 w 94"/>
                <a:gd name="T33" fmla="*/ 4 h 114"/>
                <a:gd name="T34" fmla="*/ 23 w 94"/>
                <a:gd name="T35" fmla="*/ 0 h 114"/>
                <a:gd name="T36" fmla="*/ 25 w 94"/>
                <a:gd name="T37" fmla="*/ 11 h 114"/>
                <a:gd name="T38" fmla="*/ 17 w 94"/>
                <a:gd name="T39" fmla="*/ 9 h 114"/>
                <a:gd name="T40" fmla="*/ 16 w 94"/>
                <a:gd name="T41" fmla="*/ 13 h 114"/>
                <a:gd name="T42" fmla="*/ 24 w 94"/>
                <a:gd name="T43" fmla="*/ 17 h 114"/>
                <a:gd name="T44" fmla="*/ 22 w 94"/>
                <a:gd name="T45" fmla="*/ 19 h 114"/>
                <a:gd name="T46" fmla="*/ 8 w 94"/>
                <a:gd name="T47" fmla="*/ 17 h 114"/>
                <a:gd name="T48" fmla="*/ 5 w 94"/>
                <a:gd name="T49" fmla="*/ 24 h 114"/>
                <a:gd name="T50" fmla="*/ 9 w 94"/>
                <a:gd name="T51" fmla="*/ 30 h 114"/>
                <a:gd name="T52" fmla="*/ 5 w 94"/>
                <a:gd name="T53" fmla="*/ 33 h 114"/>
                <a:gd name="T54" fmla="*/ 5 w 94"/>
                <a:gd name="T55" fmla="*/ 37 h 114"/>
                <a:gd name="T56" fmla="*/ 10 w 94"/>
                <a:gd name="T57" fmla="*/ 38 h 114"/>
                <a:gd name="T58" fmla="*/ 10 w 94"/>
                <a:gd name="T59" fmla="*/ 42 h 114"/>
                <a:gd name="T60" fmla="*/ 5 w 94"/>
                <a:gd name="T61" fmla="*/ 44 h 114"/>
                <a:gd name="T62" fmla="*/ 0 w 94"/>
                <a:gd name="T63" fmla="*/ 47 h 114"/>
                <a:gd name="T64" fmla="*/ 5 w 94"/>
                <a:gd name="T65" fmla="*/ 51 h 114"/>
                <a:gd name="T66" fmla="*/ 12 w 94"/>
                <a:gd name="T67" fmla="*/ 44 h 1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4"/>
                <a:gd name="T103" fmla="*/ 0 h 114"/>
                <a:gd name="T104" fmla="*/ 94 w 94"/>
                <a:gd name="T105" fmla="*/ 114 h 11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4" h="114">
                  <a:moveTo>
                    <a:pt x="24" y="95"/>
                  </a:moveTo>
                  <a:lnTo>
                    <a:pt x="41" y="97"/>
                  </a:lnTo>
                  <a:lnTo>
                    <a:pt x="55" y="79"/>
                  </a:lnTo>
                  <a:lnTo>
                    <a:pt x="58" y="91"/>
                  </a:lnTo>
                  <a:lnTo>
                    <a:pt x="87" y="91"/>
                  </a:lnTo>
                  <a:lnTo>
                    <a:pt x="77" y="76"/>
                  </a:lnTo>
                  <a:lnTo>
                    <a:pt x="79" y="60"/>
                  </a:lnTo>
                  <a:lnTo>
                    <a:pt x="89" y="45"/>
                  </a:lnTo>
                  <a:lnTo>
                    <a:pt x="84" y="34"/>
                  </a:lnTo>
                  <a:lnTo>
                    <a:pt x="94" y="29"/>
                  </a:lnTo>
                  <a:lnTo>
                    <a:pt x="84" y="19"/>
                  </a:lnTo>
                  <a:lnTo>
                    <a:pt x="77" y="31"/>
                  </a:lnTo>
                  <a:lnTo>
                    <a:pt x="74" y="24"/>
                  </a:lnTo>
                  <a:lnTo>
                    <a:pt x="77" y="7"/>
                  </a:lnTo>
                  <a:lnTo>
                    <a:pt x="69" y="2"/>
                  </a:lnTo>
                  <a:lnTo>
                    <a:pt x="63" y="17"/>
                  </a:lnTo>
                  <a:lnTo>
                    <a:pt x="56" y="5"/>
                  </a:lnTo>
                  <a:lnTo>
                    <a:pt x="46" y="0"/>
                  </a:lnTo>
                  <a:lnTo>
                    <a:pt x="51" y="24"/>
                  </a:lnTo>
                  <a:lnTo>
                    <a:pt x="34" y="19"/>
                  </a:lnTo>
                  <a:lnTo>
                    <a:pt x="32" y="29"/>
                  </a:lnTo>
                  <a:lnTo>
                    <a:pt x="50" y="38"/>
                  </a:lnTo>
                  <a:lnTo>
                    <a:pt x="43" y="43"/>
                  </a:lnTo>
                  <a:lnTo>
                    <a:pt x="15" y="38"/>
                  </a:lnTo>
                  <a:lnTo>
                    <a:pt x="5" y="53"/>
                  </a:lnTo>
                  <a:lnTo>
                    <a:pt x="17" y="66"/>
                  </a:lnTo>
                  <a:lnTo>
                    <a:pt x="6" y="71"/>
                  </a:lnTo>
                  <a:lnTo>
                    <a:pt x="8" y="79"/>
                  </a:lnTo>
                  <a:lnTo>
                    <a:pt x="20" y="83"/>
                  </a:lnTo>
                  <a:lnTo>
                    <a:pt x="20" y="93"/>
                  </a:lnTo>
                  <a:lnTo>
                    <a:pt x="5" y="95"/>
                  </a:lnTo>
                  <a:lnTo>
                    <a:pt x="0" y="103"/>
                  </a:lnTo>
                  <a:lnTo>
                    <a:pt x="10" y="114"/>
                  </a:lnTo>
                  <a:lnTo>
                    <a:pt x="24" y="95"/>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392" name="Freeform 22"/>
            <p:cNvSpPr>
              <a:spLocks/>
            </p:cNvSpPr>
            <p:nvPr/>
          </p:nvSpPr>
          <p:spPr bwMode="auto">
            <a:xfrm>
              <a:off x="4222" y="-336"/>
              <a:ext cx="61" cy="62"/>
            </a:xfrm>
            <a:custGeom>
              <a:avLst/>
              <a:gdLst>
                <a:gd name="T0" fmla="*/ 5 w 67"/>
                <a:gd name="T1" fmla="*/ 29 h 69"/>
                <a:gd name="T2" fmla="*/ 9 w 67"/>
                <a:gd name="T3" fmla="*/ 32 h 69"/>
                <a:gd name="T4" fmla="*/ 28 w 67"/>
                <a:gd name="T5" fmla="*/ 22 h 69"/>
                <a:gd name="T6" fmla="*/ 27 w 67"/>
                <a:gd name="T7" fmla="*/ 16 h 69"/>
                <a:gd name="T8" fmla="*/ 35 w 67"/>
                <a:gd name="T9" fmla="*/ 11 h 69"/>
                <a:gd name="T10" fmla="*/ 35 w 67"/>
                <a:gd name="T11" fmla="*/ 5 h 69"/>
                <a:gd name="T12" fmla="*/ 25 w 67"/>
                <a:gd name="T13" fmla="*/ 0 h 69"/>
                <a:gd name="T14" fmla="*/ 21 w 67"/>
                <a:gd name="T15" fmla="*/ 4 h 69"/>
                <a:gd name="T16" fmla="*/ 23 w 67"/>
                <a:gd name="T17" fmla="*/ 12 h 69"/>
                <a:gd name="T18" fmla="*/ 21 w 67"/>
                <a:gd name="T19" fmla="*/ 12 h 69"/>
                <a:gd name="T20" fmla="*/ 19 w 67"/>
                <a:gd name="T21" fmla="*/ 8 h 69"/>
                <a:gd name="T22" fmla="*/ 15 w 67"/>
                <a:gd name="T23" fmla="*/ 14 h 69"/>
                <a:gd name="T24" fmla="*/ 5 w 67"/>
                <a:gd name="T25" fmla="*/ 14 h 69"/>
                <a:gd name="T26" fmla="*/ 9 w 67"/>
                <a:gd name="T27" fmla="*/ 23 h 69"/>
                <a:gd name="T28" fmla="*/ 0 w 67"/>
                <a:gd name="T29" fmla="*/ 23 h 69"/>
                <a:gd name="T30" fmla="*/ 5 w 67"/>
                <a:gd name="T31" fmla="*/ 29 h 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7"/>
                <a:gd name="T49" fmla="*/ 0 h 69"/>
                <a:gd name="T50" fmla="*/ 67 w 67"/>
                <a:gd name="T51" fmla="*/ 69 h 6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7" h="69">
                  <a:moveTo>
                    <a:pt x="9" y="61"/>
                  </a:moveTo>
                  <a:lnTo>
                    <a:pt x="17" y="69"/>
                  </a:lnTo>
                  <a:lnTo>
                    <a:pt x="54" y="47"/>
                  </a:lnTo>
                  <a:lnTo>
                    <a:pt x="52" y="33"/>
                  </a:lnTo>
                  <a:lnTo>
                    <a:pt x="66" y="23"/>
                  </a:lnTo>
                  <a:lnTo>
                    <a:pt x="67" y="12"/>
                  </a:lnTo>
                  <a:lnTo>
                    <a:pt x="48" y="0"/>
                  </a:lnTo>
                  <a:lnTo>
                    <a:pt x="40" y="9"/>
                  </a:lnTo>
                  <a:lnTo>
                    <a:pt x="45" y="24"/>
                  </a:lnTo>
                  <a:lnTo>
                    <a:pt x="40" y="24"/>
                  </a:lnTo>
                  <a:lnTo>
                    <a:pt x="36" y="16"/>
                  </a:lnTo>
                  <a:lnTo>
                    <a:pt x="31" y="30"/>
                  </a:lnTo>
                  <a:lnTo>
                    <a:pt x="10" y="31"/>
                  </a:lnTo>
                  <a:lnTo>
                    <a:pt x="17" y="50"/>
                  </a:lnTo>
                  <a:lnTo>
                    <a:pt x="0" y="50"/>
                  </a:lnTo>
                  <a:lnTo>
                    <a:pt x="9" y="61"/>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393" name="Freeform 23"/>
            <p:cNvSpPr>
              <a:spLocks/>
            </p:cNvSpPr>
            <p:nvPr/>
          </p:nvSpPr>
          <p:spPr bwMode="auto">
            <a:xfrm>
              <a:off x="4084" y="-53"/>
              <a:ext cx="13" cy="11"/>
            </a:xfrm>
            <a:custGeom>
              <a:avLst/>
              <a:gdLst>
                <a:gd name="T0" fmla="*/ 0 w 14"/>
                <a:gd name="T1" fmla="*/ 6 h 12"/>
                <a:gd name="T2" fmla="*/ 7 w 14"/>
                <a:gd name="T3" fmla="*/ 6 h 12"/>
                <a:gd name="T4" fmla="*/ 7 w 14"/>
                <a:gd name="T5" fmla="*/ 6 h 12"/>
                <a:gd name="T6" fmla="*/ 7 w 14"/>
                <a:gd name="T7" fmla="*/ 0 h 12"/>
                <a:gd name="T8" fmla="*/ 0 w 14"/>
                <a:gd name="T9" fmla="*/ 6 h 12"/>
                <a:gd name="T10" fmla="*/ 0 60000 65536"/>
                <a:gd name="T11" fmla="*/ 0 60000 65536"/>
                <a:gd name="T12" fmla="*/ 0 60000 65536"/>
                <a:gd name="T13" fmla="*/ 0 60000 65536"/>
                <a:gd name="T14" fmla="*/ 0 60000 65536"/>
                <a:gd name="T15" fmla="*/ 0 w 14"/>
                <a:gd name="T16" fmla="*/ 0 h 12"/>
                <a:gd name="T17" fmla="*/ 14 w 14"/>
                <a:gd name="T18" fmla="*/ 12 h 12"/>
              </a:gdLst>
              <a:ahLst/>
              <a:cxnLst>
                <a:cxn ang="T10">
                  <a:pos x="T0" y="T1"/>
                </a:cxn>
                <a:cxn ang="T11">
                  <a:pos x="T2" y="T3"/>
                </a:cxn>
                <a:cxn ang="T12">
                  <a:pos x="T4" y="T5"/>
                </a:cxn>
                <a:cxn ang="T13">
                  <a:pos x="T6" y="T7"/>
                </a:cxn>
                <a:cxn ang="T14">
                  <a:pos x="T8" y="T9"/>
                </a:cxn>
              </a:cxnLst>
              <a:rect l="T15" t="T16" r="T17" b="T18"/>
              <a:pathLst>
                <a:path w="14" h="12">
                  <a:moveTo>
                    <a:pt x="0" y="7"/>
                  </a:moveTo>
                  <a:lnTo>
                    <a:pt x="7" y="12"/>
                  </a:lnTo>
                  <a:lnTo>
                    <a:pt x="14" y="7"/>
                  </a:lnTo>
                  <a:lnTo>
                    <a:pt x="9" y="0"/>
                  </a:lnTo>
                  <a:lnTo>
                    <a:pt x="0" y="7"/>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394" name="Freeform 24"/>
            <p:cNvSpPr>
              <a:spLocks/>
            </p:cNvSpPr>
            <p:nvPr/>
          </p:nvSpPr>
          <p:spPr bwMode="auto">
            <a:xfrm>
              <a:off x="4040" y="-24"/>
              <a:ext cx="18" cy="24"/>
            </a:xfrm>
            <a:custGeom>
              <a:avLst/>
              <a:gdLst>
                <a:gd name="T0" fmla="*/ 7 w 19"/>
                <a:gd name="T1" fmla="*/ 0 h 26"/>
                <a:gd name="T2" fmla="*/ 3 w 19"/>
                <a:gd name="T3" fmla="*/ 8 h 26"/>
                <a:gd name="T4" fmla="*/ 0 w 19"/>
                <a:gd name="T5" fmla="*/ 15 h 26"/>
                <a:gd name="T6" fmla="*/ 9 w 19"/>
                <a:gd name="T7" fmla="*/ 13 h 26"/>
                <a:gd name="T8" fmla="*/ 12 w 19"/>
                <a:gd name="T9" fmla="*/ 8 h 26"/>
                <a:gd name="T10" fmla="*/ 10 w 19"/>
                <a:gd name="T11" fmla="*/ 6 h 26"/>
                <a:gd name="T12" fmla="*/ 7 w 19"/>
                <a:gd name="T13" fmla="*/ 0 h 26"/>
                <a:gd name="T14" fmla="*/ 0 60000 65536"/>
                <a:gd name="T15" fmla="*/ 0 60000 65536"/>
                <a:gd name="T16" fmla="*/ 0 60000 65536"/>
                <a:gd name="T17" fmla="*/ 0 60000 65536"/>
                <a:gd name="T18" fmla="*/ 0 60000 65536"/>
                <a:gd name="T19" fmla="*/ 0 60000 65536"/>
                <a:gd name="T20" fmla="*/ 0 60000 65536"/>
                <a:gd name="T21" fmla="*/ 0 w 19"/>
                <a:gd name="T22" fmla="*/ 0 h 26"/>
                <a:gd name="T23" fmla="*/ 19 w 19"/>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6">
                  <a:moveTo>
                    <a:pt x="7" y="0"/>
                  </a:moveTo>
                  <a:lnTo>
                    <a:pt x="3" y="15"/>
                  </a:lnTo>
                  <a:lnTo>
                    <a:pt x="0" y="26"/>
                  </a:lnTo>
                  <a:lnTo>
                    <a:pt x="14" y="22"/>
                  </a:lnTo>
                  <a:lnTo>
                    <a:pt x="19" y="15"/>
                  </a:lnTo>
                  <a:lnTo>
                    <a:pt x="17" y="7"/>
                  </a:lnTo>
                  <a:lnTo>
                    <a:pt x="7" y="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395" name="Freeform 25"/>
            <p:cNvSpPr>
              <a:spLocks/>
            </p:cNvSpPr>
            <p:nvPr/>
          </p:nvSpPr>
          <p:spPr bwMode="auto">
            <a:xfrm>
              <a:off x="4103" y="-177"/>
              <a:ext cx="20" cy="20"/>
            </a:xfrm>
            <a:custGeom>
              <a:avLst/>
              <a:gdLst>
                <a:gd name="T0" fmla="*/ 7 w 22"/>
                <a:gd name="T1" fmla="*/ 12 h 22"/>
                <a:gd name="T2" fmla="*/ 12 w 22"/>
                <a:gd name="T3" fmla="*/ 5 h 22"/>
                <a:gd name="T4" fmla="*/ 9 w 22"/>
                <a:gd name="T5" fmla="*/ 3 h 22"/>
                <a:gd name="T6" fmla="*/ 5 w 22"/>
                <a:gd name="T7" fmla="*/ 5 h 22"/>
                <a:gd name="T8" fmla="*/ 5 w 22"/>
                <a:gd name="T9" fmla="*/ 2 h 22"/>
                <a:gd name="T10" fmla="*/ 0 w 22"/>
                <a:gd name="T11" fmla="*/ 0 h 22"/>
                <a:gd name="T12" fmla="*/ 2 w 22"/>
                <a:gd name="T13" fmla="*/ 5 h 22"/>
                <a:gd name="T14" fmla="*/ 7 w 22"/>
                <a:gd name="T15" fmla="*/ 12 h 22"/>
                <a:gd name="T16" fmla="*/ 0 60000 65536"/>
                <a:gd name="T17" fmla="*/ 0 60000 65536"/>
                <a:gd name="T18" fmla="*/ 0 60000 65536"/>
                <a:gd name="T19" fmla="*/ 0 60000 65536"/>
                <a:gd name="T20" fmla="*/ 0 60000 65536"/>
                <a:gd name="T21" fmla="*/ 0 60000 65536"/>
                <a:gd name="T22" fmla="*/ 0 60000 65536"/>
                <a:gd name="T23" fmla="*/ 0 60000 65536"/>
                <a:gd name="T24" fmla="*/ 0 w 22"/>
                <a:gd name="T25" fmla="*/ 0 h 22"/>
                <a:gd name="T26" fmla="*/ 22 w 22"/>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 h="22">
                  <a:moveTo>
                    <a:pt x="14" y="22"/>
                  </a:moveTo>
                  <a:lnTo>
                    <a:pt x="22" y="12"/>
                  </a:lnTo>
                  <a:lnTo>
                    <a:pt x="16" y="3"/>
                  </a:lnTo>
                  <a:lnTo>
                    <a:pt x="12" y="5"/>
                  </a:lnTo>
                  <a:lnTo>
                    <a:pt x="9" y="2"/>
                  </a:lnTo>
                  <a:lnTo>
                    <a:pt x="0" y="0"/>
                  </a:lnTo>
                  <a:lnTo>
                    <a:pt x="2" y="10"/>
                  </a:lnTo>
                  <a:lnTo>
                    <a:pt x="14" y="22"/>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396" name="Freeform 26"/>
            <p:cNvSpPr>
              <a:spLocks/>
            </p:cNvSpPr>
            <p:nvPr/>
          </p:nvSpPr>
          <p:spPr bwMode="auto">
            <a:xfrm>
              <a:off x="4031" y="-169"/>
              <a:ext cx="91" cy="110"/>
            </a:xfrm>
            <a:custGeom>
              <a:avLst/>
              <a:gdLst>
                <a:gd name="T0" fmla="*/ 3070 w 58"/>
                <a:gd name="T1" fmla="*/ 1216 h 71"/>
                <a:gd name="T2" fmla="*/ 2578 w 58"/>
                <a:gd name="T3" fmla="*/ 1394 h 71"/>
                <a:gd name="T4" fmla="*/ 2418 w 58"/>
                <a:gd name="T5" fmla="*/ 1910 h 71"/>
                <a:gd name="T6" fmla="*/ 2225 w 58"/>
                <a:gd name="T7" fmla="*/ 2465 h 71"/>
                <a:gd name="T8" fmla="*/ 1818 w 58"/>
                <a:gd name="T9" fmla="*/ 2547 h 71"/>
                <a:gd name="T10" fmla="*/ 1734 w 58"/>
                <a:gd name="T11" fmla="*/ 2212 h 71"/>
                <a:gd name="T12" fmla="*/ 2225 w 58"/>
                <a:gd name="T13" fmla="*/ 1644 h 71"/>
                <a:gd name="T14" fmla="*/ 2225 w 58"/>
                <a:gd name="T15" fmla="*/ 1481 h 71"/>
                <a:gd name="T16" fmla="*/ 1894 w 58"/>
                <a:gd name="T17" fmla="*/ 1136 h 71"/>
                <a:gd name="T18" fmla="*/ 2129 w 58"/>
                <a:gd name="T19" fmla="*/ 703 h 71"/>
                <a:gd name="T20" fmla="*/ 1939 w 58"/>
                <a:gd name="T21" fmla="*/ 70 h 71"/>
                <a:gd name="T22" fmla="*/ 1654 w 58"/>
                <a:gd name="T23" fmla="*/ 0 h 71"/>
                <a:gd name="T24" fmla="*/ 1054 w 58"/>
                <a:gd name="T25" fmla="*/ 1061 h 71"/>
                <a:gd name="T26" fmla="*/ 1236 w 58"/>
                <a:gd name="T27" fmla="*/ 1332 h 71"/>
                <a:gd name="T28" fmla="*/ 1054 w 58"/>
                <a:gd name="T29" fmla="*/ 1687 h 71"/>
                <a:gd name="T30" fmla="*/ 1054 w 58"/>
                <a:gd name="T31" fmla="*/ 2212 h 71"/>
                <a:gd name="T32" fmla="*/ 212 w 58"/>
                <a:gd name="T33" fmla="*/ 3020 h 71"/>
                <a:gd name="T34" fmla="*/ 402 w 58"/>
                <a:gd name="T35" fmla="*/ 3346 h 71"/>
                <a:gd name="T36" fmla="*/ 0 w 58"/>
                <a:gd name="T37" fmla="*/ 3543 h 71"/>
                <a:gd name="T38" fmla="*/ 77 w 58"/>
                <a:gd name="T39" fmla="*/ 3675 h 71"/>
                <a:gd name="T40" fmla="*/ 402 w 58"/>
                <a:gd name="T41" fmla="*/ 3732 h 71"/>
                <a:gd name="T42" fmla="*/ 77 w 58"/>
                <a:gd name="T43" fmla="*/ 4408 h 71"/>
                <a:gd name="T44" fmla="*/ 372 w 58"/>
                <a:gd name="T45" fmla="*/ 4501 h 71"/>
                <a:gd name="T46" fmla="*/ 684 w 58"/>
                <a:gd name="T47" fmla="*/ 3675 h 71"/>
                <a:gd name="T48" fmla="*/ 1120 w 58"/>
                <a:gd name="T49" fmla="*/ 3346 h 71"/>
                <a:gd name="T50" fmla="*/ 951 w 58"/>
                <a:gd name="T51" fmla="*/ 4247 h 71"/>
                <a:gd name="T52" fmla="*/ 1332 w 58"/>
                <a:gd name="T53" fmla="*/ 4501 h 71"/>
                <a:gd name="T54" fmla="*/ 1818 w 58"/>
                <a:gd name="T55" fmla="*/ 3732 h 71"/>
                <a:gd name="T56" fmla="*/ 1939 w 58"/>
                <a:gd name="T57" fmla="*/ 3238 h 71"/>
                <a:gd name="T58" fmla="*/ 2016 w 58"/>
                <a:gd name="T59" fmla="*/ 3675 h 71"/>
                <a:gd name="T60" fmla="*/ 2418 w 58"/>
                <a:gd name="T61" fmla="*/ 3853 h 71"/>
                <a:gd name="T62" fmla="*/ 2790 w 58"/>
                <a:gd name="T63" fmla="*/ 3732 h 71"/>
                <a:gd name="T64" fmla="*/ 2418 w 58"/>
                <a:gd name="T65" fmla="*/ 3278 h 71"/>
                <a:gd name="T66" fmla="*/ 2721 w 58"/>
                <a:gd name="T67" fmla="*/ 3020 h 71"/>
                <a:gd name="T68" fmla="*/ 2790 w 58"/>
                <a:gd name="T69" fmla="*/ 2547 h 71"/>
                <a:gd name="T70" fmla="*/ 3406 w 58"/>
                <a:gd name="T71" fmla="*/ 2570 h 71"/>
                <a:gd name="T72" fmla="*/ 3461 w 58"/>
                <a:gd name="T73" fmla="*/ 1949 h 71"/>
                <a:gd name="T74" fmla="*/ 4028 w 58"/>
                <a:gd name="T75" fmla="*/ 1332 h 71"/>
                <a:gd name="T76" fmla="*/ 3910 w 58"/>
                <a:gd name="T77" fmla="*/ 978 h 71"/>
                <a:gd name="T78" fmla="*/ 3544 w 58"/>
                <a:gd name="T79" fmla="*/ 621 h 71"/>
                <a:gd name="T80" fmla="*/ 3340 w 58"/>
                <a:gd name="T81" fmla="*/ 703 h 71"/>
                <a:gd name="T82" fmla="*/ 3070 w 58"/>
                <a:gd name="T83" fmla="*/ 358 h 71"/>
                <a:gd name="T84" fmla="*/ 2790 w 58"/>
                <a:gd name="T85" fmla="*/ 778 h 71"/>
                <a:gd name="T86" fmla="*/ 3070 w 58"/>
                <a:gd name="T87" fmla="*/ 1216 h 7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8"/>
                <a:gd name="T133" fmla="*/ 0 h 71"/>
                <a:gd name="T134" fmla="*/ 58 w 58"/>
                <a:gd name="T135" fmla="*/ 71 h 7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8" h="71">
                  <a:moveTo>
                    <a:pt x="44" y="19"/>
                  </a:moveTo>
                  <a:cubicBezTo>
                    <a:pt x="37" y="22"/>
                    <a:pt x="37" y="22"/>
                    <a:pt x="37" y="22"/>
                  </a:cubicBezTo>
                  <a:cubicBezTo>
                    <a:pt x="35" y="30"/>
                    <a:pt x="35" y="30"/>
                    <a:pt x="35" y="30"/>
                  </a:cubicBezTo>
                  <a:cubicBezTo>
                    <a:pt x="32" y="39"/>
                    <a:pt x="32" y="39"/>
                    <a:pt x="32" y="39"/>
                  </a:cubicBezTo>
                  <a:cubicBezTo>
                    <a:pt x="26" y="40"/>
                    <a:pt x="26" y="40"/>
                    <a:pt x="26" y="40"/>
                  </a:cubicBezTo>
                  <a:cubicBezTo>
                    <a:pt x="25" y="35"/>
                    <a:pt x="25" y="35"/>
                    <a:pt x="25" y="35"/>
                  </a:cubicBezTo>
                  <a:cubicBezTo>
                    <a:pt x="32" y="26"/>
                    <a:pt x="32" y="26"/>
                    <a:pt x="32" y="26"/>
                  </a:cubicBezTo>
                  <a:cubicBezTo>
                    <a:pt x="32" y="23"/>
                    <a:pt x="32" y="23"/>
                    <a:pt x="32" y="23"/>
                  </a:cubicBezTo>
                  <a:cubicBezTo>
                    <a:pt x="27" y="18"/>
                    <a:pt x="27" y="18"/>
                    <a:pt x="27" y="18"/>
                  </a:cubicBezTo>
                  <a:cubicBezTo>
                    <a:pt x="31" y="11"/>
                    <a:pt x="31" y="11"/>
                    <a:pt x="31" y="11"/>
                  </a:cubicBezTo>
                  <a:cubicBezTo>
                    <a:pt x="28" y="1"/>
                    <a:pt x="28" y="1"/>
                    <a:pt x="28" y="1"/>
                  </a:cubicBezTo>
                  <a:cubicBezTo>
                    <a:pt x="24" y="0"/>
                    <a:pt x="24" y="0"/>
                    <a:pt x="24" y="0"/>
                  </a:cubicBezTo>
                  <a:cubicBezTo>
                    <a:pt x="15" y="17"/>
                    <a:pt x="15" y="17"/>
                    <a:pt x="15" y="17"/>
                  </a:cubicBezTo>
                  <a:cubicBezTo>
                    <a:pt x="18" y="21"/>
                    <a:pt x="18" y="21"/>
                    <a:pt x="18" y="21"/>
                  </a:cubicBezTo>
                  <a:cubicBezTo>
                    <a:pt x="15" y="27"/>
                    <a:pt x="15" y="27"/>
                    <a:pt x="15" y="27"/>
                  </a:cubicBezTo>
                  <a:cubicBezTo>
                    <a:pt x="15" y="35"/>
                    <a:pt x="15" y="35"/>
                    <a:pt x="15" y="35"/>
                  </a:cubicBezTo>
                  <a:cubicBezTo>
                    <a:pt x="3" y="48"/>
                    <a:pt x="3" y="48"/>
                    <a:pt x="3" y="48"/>
                  </a:cubicBezTo>
                  <a:cubicBezTo>
                    <a:pt x="6" y="53"/>
                    <a:pt x="6" y="53"/>
                    <a:pt x="6" y="53"/>
                  </a:cubicBezTo>
                  <a:cubicBezTo>
                    <a:pt x="0" y="56"/>
                    <a:pt x="0" y="56"/>
                    <a:pt x="0" y="56"/>
                  </a:cubicBezTo>
                  <a:cubicBezTo>
                    <a:pt x="1" y="58"/>
                    <a:pt x="1" y="58"/>
                    <a:pt x="1" y="58"/>
                  </a:cubicBezTo>
                  <a:cubicBezTo>
                    <a:pt x="6" y="59"/>
                    <a:pt x="6" y="59"/>
                    <a:pt x="6" y="59"/>
                  </a:cubicBezTo>
                  <a:cubicBezTo>
                    <a:pt x="1" y="70"/>
                    <a:pt x="1" y="70"/>
                    <a:pt x="1" y="70"/>
                  </a:cubicBezTo>
                  <a:cubicBezTo>
                    <a:pt x="5" y="71"/>
                    <a:pt x="5" y="71"/>
                    <a:pt x="5" y="71"/>
                  </a:cubicBezTo>
                  <a:cubicBezTo>
                    <a:pt x="10" y="58"/>
                    <a:pt x="10" y="58"/>
                    <a:pt x="10" y="58"/>
                  </a:cubicBezTo>
                  <a:cubicBezTo>
                    <a:pt x="16" y="53"/>
                    <a:pt x="16" y="53"/>
                    <a:pt x="16" y="53"/>
                  </a:cubicBezTo>
                  <a:cubicBezTo>
                    <a:pt x="14" y="67"/>
                    <a:pt x="14" y="67"/>
                    <a:pt x="14" y="67"/>
                  </a:cubicBezTo>
                  <a:cubicBezTo>
                    <a:pt x="19" y="71"/>
                    <a:pt x="19" y="71"/>
                    <a:pt x="19" y="71"/>
                  </a:cubicBezTo>
                  <a:cubicBezTo>
                    <a:pt x="19" y="71"/>
                    <a:pt x="26" y="60"/>
                    <a:pt x="26" y="59"/>
                  </a:cubicBezTo>
                  <a:cubicBezTo>
                    <a:pt x="26" y="57"/>
                    <a:pt x="28" y="51"/>
                    <a:pt x="28" y="51"/>
                  </a:cubicBezTo>
                  <a:cubicBezTo>
                    <a:pt x="29" y="58"/>
                    <a:pt x="29" y="58"/>
                    <a:pt x="29" y="58"/>
                  </a:cubicBezTo>
                  <a:cubicBezTo>
                    <a:pt x="35" y="61"/>
                    <a:pt x="35" y="61"/>
                    <a:pt x="35" y="61"/>
                  </a:cubicBezTo>
                  <a:cubicBezTo>
                    <a:pt x="40" y="59"/>
                    <a:pt x="40" y="59"/>
                    <a:pt x="40" y="59"/>
                  </a:cubicBezTo>
                  <a:cubicBezTo>
                    <a:pt x="35" y="52"/>
                    <a:pt x="35" y="52"/>
                    <a:pt x="35" y="52"/>
                  </a:cubicBezTo>
                  <a:cubicBezTo>
                    <a:pt x="39" y="48"/>
                    <a:pt x="39" y="48"/>
                    <a:pt x="39" y="48"/>
                  </a:cubicBezTo>
                  <a:cubicBezTo>
                    <a:pt x="40" y="40"/>
                    <a:pt x="40" y="40"/>
                    <a:pt x="40" y="40"/>
                  </a:cubicBezTo>
                  <a:cubicBezTo>
                    <a:pt x="49" y="41"/>
                    <a:pt x="49" y="41"/>
                    <a:pt x="49" y="41"/>
                  </a:cubicBezTo>
                  <a:cubicBezTo>
                    <a:pt x="50" y="31"/>
                    <a:pt x="50" y="31"/>
                    <a:pt x="50" y="31"/>
                  </a:cubicBezTo>
                  <a:cubicBezTo>
                    <a:pt x="58" y="21"/>
                    <a:pt x="58" y="21"/>
                    <a:pt x="58" y="21"/>
                  </a:cubicBezTo>
                  <a:cubicBezTo>
                    <a:pt x="56" y="16"/>
                    <a:pt x="56" y="16"/>
                    <a:pt x="56" y="16"/>
                  </a:cubicBezTo>
                  <a:cubicBezTo>
                    <a:pt x="51" y="10"/>
                    <a:pt x="51" y="10"/>
                    <a:pt x="51" y="10"/>
                  </a:cubicBezTo>
                  <a:cubicBezTo>
                    <a:pt x="51" y="10"/>
                    <a:pt x="48" y="12"/>
                    <a:pt x="48" y="11"/>
                  </a:cubicBezTo>
                  <a:cubicBezTo>
                    <a:pt x="47" y="10"/>
                    <a:pt x="44" y="6"/>
                    <a:pt x="44" y="6"/>
                  </a:cubicBezTo>
                  <a:cubicBezTo>
                    <a:pt x="40" y="12"/>
                    <a:pt x="40" y="12"/>
                    <a:pt x="40" y="12"/>
                  </a:cubicBezTo>
                  <a:lnTo>
                    <a:pt x="44" y="19"/>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397" name="Freeform 27"/>
            <p:cNvSpPr>
              <a:spLocks/>
            </p:cNvSpPr>
            <p:nvPr/>
          </p:nvSpPr>
          <p:spPr bwMode="auto">
            <a:xfrm>
              <a:off x="4094" y="-93"/>
              <a:ext cx="14" cy="14"/>
            </a:xfrm>
            <a:custGeom>
              <a:avLst/>
              <a:gdLst>
                <a:gd name="T0" fmla="*/ 3 w 15"/>
                <a:gd name="T1" fmla="*/ 7 h 16"/>
                <a:gd name="T2" fmla="*/ 7 w 15"/>
                <a:gd name="T3" fmla="*/ 5 h 16"/>
                <a:gd name="T4" fmla="*/ 8 w 15"/>
                <a:gd name="T5" fmla="*/ 0 h 16"/>
                <a:gd name="T6" fmla="*/ 0 w 15"/>
                <a:gd name="T7" fmla="*/ 4 h 16"/>
                <a:gd name="T8" fmla="*/ 3 w 15"/>
                <a:gd name="T9" fmla="*/ 7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3" y="16"/>
                  </a:moveTo>
                  <a:lnTo>
                    <a:pt x="13" y="14"/>
                  </a:lnTo>
                  <a:lnTo>
                    <a:pt x="15" y="0"/>
                  </a:lnTo>
                  <a:lnTo>
                    <a:pt x="0" y="5"/>
                  </a:lnTo>
                  <a:lnTo>
                    <a:pt x="3" y="16"/>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398" name="Freeform 28"/>
            <p:cNvSpPr>
              <a:spLocks/>
            </p:cNvSpPr>
            <p:nvPr/>
          </p:nvSpPr>
          <p:spPr bwMode="auto">
            <a:xfrm>
              <a:off x="4042" y="-239"/>
              <a:ext cx="55" cy="81"/>
            </a:xfrm>
            <a:custGeom>
              <a:avLst/>
              <a:gdLst>
                <a:gd name="T0" fmla="*/ 6 w 60"/>
                <a:gd name="T1" fmla="*/ 41 h 90"/>
                <a:gd name="T2" fmla="*/ 6 w 60"/>
                <a:gd name="T3" fmla="*/ 43 h 90"/>
                <a:gd name="T4" fmla="*/ 11 w 60"/>
                <a:gd name="T5" fmla="*/ 32 h 90"/>
                <a:gd name="T6" fmla="*/ 23 w 60"/>
                <a:gd name="T7" fmla="*/ 29 h 90"/>
                <a:gd name="T8" fmla="*/ 26 w 60"/>
                <a:gd name="T9" fmla="*/ 22 h 90"/>
                <a:gd name="T10" fmla="*/ 31 w 60"/>
                <a:gd name="T11" fmla="*/ 19 h 90"/>
                <a:gd name="T12" fmla="*/ 30 w 60"/>
                <a:gd name="T13" fmla="*/ 11 h 90"/>
                <a:gd name="T14" fmla="*/ 33 w 60"/>
                <a:gd name="T15" fmla="*/ 7 h 90"/>
                <a:gd name="T16" fmla="*/ 32 w 60"/>
                <a:gd name="T17" fmla="*/ 3 h 90"/>
                <a:gd name="T18" fmla="*/ 23 w 60"/>
                <a:gd name="T19" fmla="*/ 0 h 90"/>
                <a:gd name="T20" fmla="*/ 20 w 60"/>
                <a:gd name="T21" fmla="*/ 7 h 90"/>
                <a:gd name="T22" fmla="*/ 17 w 60"/>
                <a:gd name="T23" fmla="*/ 11 h 90"/>
                <a:gd name="T24" fmla="*/ 18 w 60"/>
                <a:gd name="T25" fmla="*/ 13 h 90"/>
                <a:gd name="T26" fmla="*/ 17 w 60"/>
                <a:gd name="T27" fmla="*/ 17 h 90"/>
                <a:gd name="T28" fmla="*/ 11 w 60"/>
                <a:gd name="T29" fmla="*/ 19 h 90"/>
                <a:gd name="T30" fmla="*/ 10 w 60"/>
                <a:gd name="T31" fmla="*/ 27 h 90"/>
                <a:gd name="T32" fmla="*/ 0 w 60"/>
                <a:gd name="T33" fmla="*/ 36 h 90"/>
                <a:gd name="T34" fmla="*/ 6 w 60"/>
                <a:gd name="T35" fmla="*/ 39 h 90"/>
                <a:gd name="T36" fmla="*/ 6 w 60"/>
                <a:gd name="T37" fmla="*/ 41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
                <a:gd name="T58" fmla="*/ 0 h 90"/>
                <a:gd name="T59" fmla="*/ 60 w 60"/>
                <a:gd name="T60" fmla="*/ 90 h 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 h="90">
                  <a:moveTo>
                    <a:pt x="7" y="86"/>
                  </a:moveTo>
                  <a:lnTo>
                    <a:pt x="10" y="90"/>
                  </a:lnTo>
                  <a:lnTo>
                    <a:pt x="19" y="67"/>
                  </a:lnTo>
                  <a:lnTo>
                    <a:pt x="41" y="59"/>
                  </a:lnTo>
                  <a:lnTo>
                    <a:pt x="46" y="46"/>
                  </a:lnTo>
                  <a:lnTo>
                    <a:pt x="57" y="38"/>
                  </a:lnTo>
                  <a:lnTo>
                    <a:pt x="55" y="22"/>
                  </a:lnTo>
                  <a:lnTo>
                    <a:pt x="60" y="14"/>
                  </a:lnTo>
                  <a:lnTo>
                    <a:pt x="58" y="3"/>
                  </a:lnTo>
                  <a:lnTo>
                    <a:pt x="41" y="0"/>
                  </a:lnTo>
                  <a:lnTo>
                    <a:pt x="36" y="14"/>
                  </a:lnTo>
                  <a:lnTo>
                    <a:pt x="31" y="21"/>
                  </a:lnTo>
                  <a:lnTo>
                    <a:pt x="34" y="29"/>
                  </a:lnTo>
                  <a:lnTo>
                    <a:pt x="31" y="36"/>
                  </a:lnTo>
                  <a:lnTo>
                    <a:pt x="19" y="38"/>
                  </a:lnTo>
                  <a:lnTo>
                    <a:pt x="17" y="57"/>
                  </a:lnTo>
                  <a:lnTo>
                    <a:pt x="0" y="74"/>
                  </a:lnTo>
                  <a:lnTo>
                    <a:pt x="8" y="81"/>
                  </a:lnTo>
                  <a:lnTo>
                    <a:pt x="7" y="86"/>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399" name="Freeform 29"/>
            <p:cNvSpPr>
              <a:spLocks/>
            </p:cNvSpPr>
            <p:nvPr/>
          </p:nvSpPr>
          <p:spPr bwMode="auto">
            <a:xfrm>
              <a:off x="3982" y="-174"/>
              <a:ext cx="67" cy="68"/>
            </a:xfrm>
            <a:custGeom>
              <a:avLst/>
              <a:gdLst>
                <a:gd name="T0" fmla="*/ 4 w 73"/>
                <a:gd name="T1" fmla="*/ 34 h 76"/>
                <a:gd name="T2" fmla="*/ 7 w 73"/>
                <a:gd name="T3" fmla="*/ 28 h 76"/>
                <a:gd name="T4" fmla="*/ 12 w 73"/>
                <a:gd name="T5" fmla="*/ 28 h 76"/>
                <a:gd name="T6" fmla="*/ 25 w 73"/>
                <a:gd name="T7" fmla="*/ 21 h 76"/>
                <a:gd name="T8" fmla="*/ 13 w 73"/>
                <a:gd name="T9" fmla="*/ 34 h 76"/>
                <a:gd name="T10" fmla="*/ 18 w 73"/>
                <a:gd name="T11" fmla="*/ 35 h 76"/>
                <a:gd name="T12" fmla="*/ 30 w 73"/>
                <a:gd name="T13" fmla="*/ 28 h 76"/>
                <a:gd name="T14" fmla="*/ 36 w 73"/>
                <a:gd name="T15" fmla="*/ 28 h 76"/>
                <a:gd name="T16" fmla="*/ 39 w 73"/>
                <a:gd name="T17" fmla="*/ 22 h 76"/>
                <a:gd name="T18" fmla="*/ 30 w 73"/>
                <a:gd name="T19" fmla="*/ 21 h 76"/>
                <a:gd name="T20" fmla="*/ 33 w 73"/>
                <a:gd name="T21" fmla="*/ 17 h 76"/>
                <a:gd name="T22" fmla="*/ 30 w 73"/>
                <a:gd name="T23" fmla="*/ 11 h 76"/>
                <a:gd name="T24" fmla="*/ 33 w 73"/>
                <a:gd name="T25" fmla="*/ 7 h 76"/>
                <a:gd name="T26" fmla="*/ 26 w 73"/>
                <a:gd name="T27" fmla="*/ 0 h 76"/>
                <a:gd name="T28" fmla="*/ 24 w 73"/>
                <a:gd name="T29" fmla="*/ 4 h 76"/>
                <a:gd name="T30" fmla="*/ 26 w 73"/>
                <a:gd name="T31" fmla="*/ 10 h 76"/>
                <a:gd name="T32" fmla="*/ 20 w 73"/>
                <a:gd name="T33" fmla="*/ 11 h 76"/>
                <a:gd name="T34" fmla="*/ 15 w 73"/>
                <a:gd name="T35" fmla="*/ 17 h 76"/>
                <a:gd name="T36" fmla="*/ 7 w 73"/>
                <a:gd name="T37" fmla="*/ 19 h 76"/>
                <a:gd name="T38" fmla="*/ 5 w 73"/>
                <a:gd name="T39" fmla="*/ 21 h 76"/>
                <a:gd name="T40" fmla="*/ 6 w 73"/>
                <a:gd name="T41" fmla="*/ 27 h 76"/>
                <a:gd name="T42" fmla="*/ 0 w 73"/>
                <a:gd name="T43" fmla="*/ 30 h 76"/>
                <a:gd name="T44" fmla="*/ 4 w 73"/>
                <a:gd name="T45" fmla="*/ 34 h 7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3"/>
                <a:gd name="T70" fmla="*/ 0 h 76"/>
                <a:gd name="T71" fmla="*/ 73 w 73"/>
                <a:gd name="T72" fmla="*/ 76 h 7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3" h="76">
                  <a:moveTo>
                    <a:pt x="4" y="75"/>
                  </a:moveTo>
                  <a:lnTo>
                    <a:pt x="14" y="61"/>
                  </a:lnTo>
                  <a:lnTo>
                    <a:pt x="21" y="61"/>
                  </a:lnTo>
                  <a:lnTo>
                    <a:pt x="45" y="47"/>
                  </a:lnTo>
                  <a:lnTo>
                    <a:pt x="23" y="73"/>
                  </a:lnTo>
                  <a:lnTo>
                    <a:pt x="33" y="76"/>
                  </a:lnTo>
                  <a:lnTo>
                    <a:pt x="54" y="62"/>
                  </a:lnTo>
                  <a:lnTo>
                    <a:pt x="64" y="61"/>
                  </a:lnTo>
                  <a:lnTo>
                    <a:pt x="73" y="49"/>
                  </a:lnTo>
                  <a:lnTo>
                    <a:pt x="55" y="45"/>
                  </a:lnTo>
                  <a:lnTo>
                    <a:pt x="59" y="37"/>
                  </a:lnTo>
                  <a:lnTo>
                    <a:pt x="55" y="23"/>
                  </a:lnTo>
                  <a:lnTo>
                    <a:pt x="59" y="14"/>
                  </a:lnTo>
                  <a:lnTo>
                    <a:pt x="48" y="0"/>
                  </a:lnTo>
                  <a:lnTo>
                    <a:pt x="43" y="9"/>
                  </a:lnTo>
                  <a:lnTo>
                    <a:pt x="47" y="21"/>
                  </a:lnTo>
                  <a:lnTo>
                    <a:pt x="36" y="23"/>
                  </a:lnTo>
                  <a:lnTo>
                    <a:pt x="26" y="38"/>
                  </a:lnTo>
                  <a:lnTo>
                    <a:pt x="14" y="40"/>
                  </a:lnTo>
                  <a:lnTo>
                    <a:pt x="5" y="47"/>
                  </a:lnTo>
                  <a:lnTo>
                    <a:pt x="9" y="57"/>
                  </a:lnTo>
                  <a:lnTo>
                    <a:pt x="0" y="64"/>
                  </a:lnTo>
                  <a:lnTo>
                    <a:pt x="4" y="75"/>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00" name="Freeform 30"/>
            <p:cNvSpPr>
              <a:spLocks/>
            </p:cNvSpPr>
            <p:nvPr/>
          </p:nvSpPr>
          <p:spPr bwMode="auto">
            <a:xfrm>
              <a:off x="3995" y="-107"/>
              <a:ext cx="11" cy="18"/>
            </a:xfrm>
            <a:custGeom>
              <a:avLst/>
              <a:gdLst>
                <a:gd name="T0" fmla="*/ 0 w 12"/>
                <a:gd name="T1" fmla="*/ 5 h 20"/>
                <a:gd name="T2" fmla="*/ 2 w 12"/>
                <a:gd name="T3" fmla="*/ 10 h 20"/>
                <a:gd name="T4" fmla="*/ 6 w 12"/>
                <a:gd name="T5" fmla="*/ 9 h 20"/>
                <a:gd name="T6" fmla="*/ 6 w 12"/>
                <a:gd name="T7" fmla="*/ 5 h 20"/>
                <a:gd name="T8" fmla="*/ 6 w 12"/>
                <a:gd name="T9" fmla="*/ 3 h 20"/>
                <a:gd name="T10" fmla="*/ 5 w 12"/>
                <a:gd name="T11" fmla="*/ 0 h 20"/>
                <a:gd name="T12" fmla="*/ 0 w 12"/>
                <a:gd name="T13" fmla="*/ 5 h 20"/>
                <a:gd name="T14" fmla="*/ 0 60000 65536"/>
                <a:gd name="T15" fmla="*/ 0 60000 65536"/>
                <a:gd name="T16" fmla="*/ 0 60000 65536"/>
                <a:gd name="T17" fmla="*/ 0 60000 65536"/>
                <a:gd name="T18" fmla="*/ 0 60000 65536"/>
                <a:gd name="T19" fmla="*/ 0 60000 65536"/>
                <a:gd name="T20" fmla="*/ 0 60000 65536"/>
                <a:gd name="T21" fmla="*/ 0 w 12"/>
                <a:gd name="T22" fmla="*/ 0 h 20"/>
                <a:gd name="T23" fmla="*/ 12 w 12"/>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20">
                  <a:moveTo>
                    <a:pt x="0" y="8"/>
                  </a:moveTo>
                  <a:lnTo>
                    <a:pt x="2" y="20"/>
                  </a:lnTo>
                  <a:lnTo>
                    <a:pt x="12" y="18"/>
                  </a:lnTo>
                  <a:lnTo>
                    <a:pt x="12" y="8"/>
                  </a:lnTo>
                  <a:lnTo>
                    <a:pt x="10" y="3"/>
                  </a:lnTo>
                  <a:lnTo>
                    <a:pt x="5" y="0"/>
                  </a:lnTo>
                  <a:lnTo>
                    <a:pt x="0" y="8"/>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01" name="Freeform 31"/>
            <p:cNvSpPr>
              <a:spLocks/>
            </p:cNvSpPr>
            <p:nvPr/>
          </p:nvSpPr>
          <p:spPr bwMode="auto">
            <a:xfrm>
              <a:off x="3976" y="-83"/>
              <a:ext cx="55" cy="53"/>
            </a:xfrm>
            <a:custGeom>
              <a:avLst/>
              <a:gdLst>
                <a:gd name="T0" fmla="*/ 5 w 61"/>
                <a:gd name="T1" fmla="*/ 25 h 59"/>
                <a:gd name="T2" fmla="*/ 12 w 61"/>
                <a:gd name="T3" fmla="*/ 13 h 59"/>
                <a:gd name="T4" fmla="*/ 17 w 61"/>
                <a:gd name="T5" fmla="*/ 12 h 59"/>
                <a:gd name="T6" fmla="*/ 14 w 61"/>
                <a:gd name="T7" fmla="*/ 20 h 59"/>
                <a:gd name="T8" fmla="*/ 15 w 61"/>
                <a:gd name="T9" fmla="*/ 27 h 59"/>
                <a:gd name="T10" fmla="*/ 19 w 61"/>
                <a:gd name="T11" fmla="*/ 28 h 59"/>
                <a:gd name="T12" fmla="*/ 17 w 61"/>
                <a:gd name="T13" fmla="*/ 22 h 59"/>
                <a:gd name="T14" fmla="*/ 17 w 61"/>
                <a:gd name="T15" fmla="*/ 20 h 59"/>
                <a:gd name="T16" fmla="*/ 22 w 61"/>
                <a:gd name="T17" fmla="*/ 18 h 59"/>
                <a:gd name="T18" fmla="*/ 23 w 61"/>
                <a:gd name="T19" fmla="*/ 16 h 59"/>
                <a:gd name="T20" fmla="*/ 27 w 61"/>
                <a:gd name="T21" fmla="*/ 10 h 59"/>
                <a:gd name="T22" fmla="*/ 30 w 61"/>
                <a:gd name="T23" fmla="*/ 4 h 59"/>
                <a:gd name="T24" fmla="*/ 26 w 61"/>
                <a:gd name="T25" fmla="*/ 0 h 59"/>
                <a:gd name="T26" fmla="*/ 19 w 61"/>
                <a:gd name="T27" fmla="*/ 4 h 59"/>
                <a:gd name="T28" fmla="*/ 12 w 61"/>
                <a:gd name="T29" fmla="*/ 5 h 59"/>
                <a:gd name="T30" fmla="*/ 5 w 61"/>
                <a:gd name="T31" fmla="*/ 12 h 59"/>
                <a:gd name="T32" fmla="*/ 0 w 61"/>
                <a:gd name="T33" fmla="*/ 18 h 59"/>
                <a:gd name="T34" fmla="*/ 2 w 61"/>
                <a:gd name="T35" fmla="*/ 22 h 59"/>
                <a:gd name="T36" fmla="*/ 5 w 61"/>
                <a:gd name="T37" fmla="*/ 25 h 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
                <a:gd name="T58" fmla="*/ 0 h 59"/>
                <a:gd name="T59" fmla="*/ 61 w 61"/>
                <a:gd name="T60" fmla="*/ 59 h 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 h="59">
                  <a:moveTo>
                    <a:pt x="11" y="52"/>
                  </a:moveTo>
                  <a:lnTo>
                    <a:pt x="24" y="29"/>
                  </a:lnTo>
                  <a:lnTo>
                    <a:pt x="36" y="24"/>
                  </a:lnTo>
                  <a:lnTo>
                    <a:pt x="30" y="41"/>
                  </a:lnTo>
                  <a:lnTo>
                    <a:pt x="31" y="57"/>
                  </a:lnTo>
                  <a:lnTo>
                    <a:pt x="38" y="59"/>
                  </a:lnTo>
                  <a:lnTo>
                    <a:pt x="36" y="48"/>
                  </a:lnTo>
                  <a:lnTo>
                    <a:pt x="36" y="41"/>
                  </a:lnTo>
                  <a:lnTo>
                    <a:pt x="45" y="38"/>
                  </a:lnTo>
                  <a:lnTo>
                    <a:pt x="49" y="35"/>
                  </a:lnTo>
                  <a:lnTo>
                    <a:pt x="57" y="21"/>
                  </a:lnTo>
                  <a:lnTo>
                    <a:pt x="61" y="9"/>
                  </a:lnTo>
                  <a:lnTo>
                    <a:pt x="54" y="0"/>
                  </a:lnTo>
                  <a:lnTo>
                    <a:pt x="38" y="7"/>
                  </a:lnTo>
                  <a:lnTo>
                    <a:pt x="23" y="12"/>
                  </a:lnTo>
                  <a:lnTo>
                    <a:pt x="11" y="24"/>
                  </a:lnTo>
                  <a:lnTo>
                    <a:pt x="0" y="38"/>
                  </a:lnTo>
                  <a:lnTo>
                    <a:pt x="2" y="47"/>
                  </a:lnTo>
                  <a:lnTo>
                    <a:pt x="11" y="52"/>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02" name="Freeform 32"/>
            <p:cNvSpPr>
              <a:spLocks/>
            </p:cNvSpPr>
            <p:nvPr/>
          </p:nvSpPr>
          <p:spPr bwMode="auto">
            <a:xfrm>
              <a:off x="3959" y="-66"/>
              <a:ext cx="8" cy="17"/>
            </a:xfrm>
            <a:custGeom>
              <a:avLst/>
              <a:gdLst>
                <a:gd name="T0" fmla="*/ 4 w 9"/>
                <a:gd name="T1" fmla="*/ 9 h 19"/>
                <a:gd name="T2" fmla="*/ 4 w 9"/>
                <a:gd name="T3" fmla="*/ 4 h 19"/>
                <a:gd name="T4" fmla="*/ 0 w 9"/>
                <a:gd name="T5" fmla="*/ 0 h 19"/>
                <a:gd name="T6" fmla="*/ 0 w 9"/>
                <a:gd name="T7" fmla="*/ 7 h 19"/>
                <a:gd name="T8" fmla="*/ 4 w 9"/>
                <a:gd name="T9" fmla="*/ 9 h 19"/>
                <a:gd name="T10" fmla="*/ 0 60000 65536"/>
                <a:gd name="T11" fmla="*/ 0 60000 65536"/>
                <a:gd name="T12" fmla="*/ 0 60000 65536"/>
                <a:gd name="T13" fmla="*/ 0 60000 65536"/>
                <a:gd name="T14" fmla="*/ 0 60000 65536"/>
                <a:gd name="T15" fmla="*/ 0 w 9"/>
                <a:gd name="T16" fmla="*/ 0 h 19"/>
                <a:gd name="T17" fmla="*/ 9 w 9"/>
                <a:gd name="T18" fmla="*/ 19 h 19"/>
              </a:gdLst>
              <a:ahLst/>
              <a:cxnLst>
                <a:cxn ang="T10">
                  <a:pos x="T0" y="T1"/>
                </a:cxn>
                <a:cxn ang="T11">
                  <a:pos x="T2" y="T3"/>
                </a:cxn>
                <a:cxn ang="T12">
                  <a:pos x="T4" y="T5"/>
                </a:cxn>
                <a:cxn ang="T13">
                  <a:pos x="T6" y="T7"/>
                </a:cxn>
                <a:cxn ang="T14">
                  <a:pos x="T8" y="T9"/>
                </a:cxn>
              </a:cxnLst>
              <a:rect l="T15" t="T16" r="T17" b="T18"/>
              <a:pathLst>
                <a:path w="9" h="19">
                  <a:moveTo>
                    <a:pt x="5" y="19"/>
                  </a:moveTo>
                  <a:lnTo>
                    <a:pt x="9" y="9"/>
                  </a:lnTo>
                  <a:lnTo>
                    <a:pt x="0" y="0"/>
                  </a:lnTo>
                  <a:lnTo>
                    <a:pt x="0" y="14"/>
                  </a:lnTo>
                  <a:lnTo>
                    <a:pt x="5" y="19"/>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03" name="Freeform 33"/>
            <p:cNvSpPr>
              <a:spLocks/>
            </p:cNvSpPr>
            <p:nvPr/>
          </p:nvSpPr>
          <p:spPr bwMode="auto">
            <a:xfrm>
              <a:off x="3923" y="-49"/>
              <a:ext cx="36" cy="34"/>
            </a:xfrm>
            <a:custGeom>
              <a:avLst/>
              <a:gdLst>
                <a:gd name="T0" fmla="*/ 6 w 39"/>
                <a:gd name="T1" fmla="*/ 17 h 38"/>
                <a:gd name="T2" fmla="*/ 22 w 39"/>
                <a:gd name="T3" fmla="*/ 4 h 38"/>
                <a:gd name="T4" fmla="*/ 22 w 39"/>
                <a:gd name="T5" fmla="*/ 0 h 38"/>
                <a:gd name="T6" fmla="*/ 14 w 39"/>
                <a:gd name="T7" fmla="*/ 0 h 38"/>
                <a:gd name="T8" fmla="*/ 12 w 39"/>
                <a:gd name="T9" fmla="*/ 4 h 38"/>
                <a:gd name="T10" fmla="*/ 8 w 39"/>
                <a:gd name="T11" fmla="*/ 8 h 38"/>
                <a:gd name="T12" fmla="*/ 5 w 39"/>
                <a:gd name="T13" fmla="*/ 7 h 38"/>
                <a:gd name="T14" fmla="*/ 0 w 39"/>
                <a:gd name="T15" fmla="*/ 11 h 38"/>
                <a:gd name="T16" fmla="*/ 0 w 39"/>
                <a:gd name="T17" fmla="*/ 16 h 38"/>
                <a:gd name="T18" fmla="*/ 6 w 39"/>
                <a:gd name="T19" fmla="*/ 17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
                <a:gd name="T31" fmla="*/ 0 h 38"/>
                <a:gd name="T32" fmla="*/ 39 w 39"/>
                <a:gd name="T33" fmla="*/ 38 h 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 h="38">
                  <a:moveTo>
                    <a:pt x="10" y="38"/>
                  </a:moveTo>
                  <a:lnTo>
                    <a:pt x="39" y="5"/>
                  </a:lnTo>
                  <a:lnTo>
                    <a:pt x="38" y="0"/>
                  </a:lnTo>
                  <a:lnTo>
                    <a:pt x="24" y="0"/>
                  </a:lnTo>
                  <a:lnTo>
                    <a:pt x="19" y="9"/>
                  </a:lnTo>
                  <a:lnTo>
                    <a:pt x="15" y="16"/>
                  </a:lnTo>
                  <a:lnTo>
                    <a:pt x="5" y="14"/>
                  </a:lnTo>
                  <a:lnTo>
                    <a:pt x="0" y="22"/>
                  </a:lnTo>
                  <a:lnTo>
                    <a:pt x="0" y="35"/>
                  </a:lnTo>
                  <a:lnTo>
                    <a:pt x="10" y="38"/>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04" name="Freeform 34"/>
            <p:cNvSpPr>
              <a:spLocks/>
            </p:cNvSpPr>
            <p:nvPr/>
          </p:nvSpPr>
          <p:spPr bwMode="auto">
            <a:xfrm>
              <a:off x="3896" y="-23"/>
              <a:ext cx="19" cy="19"/>
            </a:xfrm>
            <a:custGeom>
              <a:avLst/>
              <a:gdLst>
                <a:gd name="T0" fmla="*/ 4 w 21"/>
                <a:gd name="T1" fmla="*/ 7 h 21"/>
                <a:gd name="T2" fmla="*/ 5 w 21"/>
                <a:gd name="T3" fmla="*/ 10 h 21"/>
                <a:gd name="T4" fmla="*/ 10 w 21"/>
                <a:gd name="T5" fmla="*/ 11 h 21"/>
                <a:gd name="T6" fmla="*/ 11 w 21"/>
                <a:gd name="T7" fmla="*/ 5 h 21"/>
                <a:gd name="T8" fmla="*/ 10 w 21"/>
                <a:gd name="T9" fmla="*/ 5 h 21"/>
                <a:gd name="T10" fmla="*/ 5 w 21"/>
                <a:gd name="T11" fmla="*/ 0 h 21"/>
                <a:gd name="T12" fmla="*/ 5 w 21"/>
                <a:gd name="T13" fmla="*/ 5 h 21"/>
                <a:gd name="T14" fmla="*/ 0 w 21"/>
                <a:gd name="T15" fmla="*/ 5 h 21"/>
                <a:gd name="T16" fmla="*/ 4 w 21"/>
                <a:gd name="T17" fmla="*/ 7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1"/>
                <a:gd name="T29" fmla="*/ 21 w 21"/>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1">
                  <a:moveTo>
                    <a:pt x="4" y="14"/>
                  </a:moveTo>
                  <a:lnTo>
                    <a:pt x="11" y="19"/>
                  </a:lnTo>
                  <a:lnTo>
                    <a:pt x="19" y="21"/>
                  </a:lnTo>
                  <a:lnTo>
                    <a:pt x="21" y="11"/>
                  </a:lnTo>
                  <a:lnTo>
                    <a:pt x="19" y="6"/>
                  </a:lnTo>
                  <a:lnTo>
                    <a:pt x="11" y="0"/>
                  </a:lnTo>
                  <a:lnTo>
                    <a:pt x="12" y="7"/>
                  </a:lnTo>
                  <a:lnTo>
                    <a:pt x="0" y="7"/>
                  </a:lnTo>
                  <a:lnTo>
                    <a:pt x="4" y="14"/>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05" name="Freeform 35"/>
            <p:cNvSpPr>
              <a:spLocks/>
            </p:cNvSpPr>
            <p:nvPr/>
          </p:nvSpPr>
          <p:spPr bwMode="auto">
            <a:xfrm>
              <a:off x="3879" y="-15"/>
              <a:ext cx="22" cy="41"/>
            </a:xfrm>
            <a:custGeom>
              <a:avLst/>
              <a:gdLst>
                <a:gd name="T0" fmla="*/ 6 w 24"/>
                <a:gd name="T1" fmla="*/ 21 h 45"/>
                <a:gd name="T2" fmla="*/ 7 w 24"/>
                <a:gd name="T3" fmla="*/ 12 h 45"/>
                <a:gd name="T4" fmla="*/ 14 w 24"/>
                <a:gd name="T5" fmla="*/ 11 h 45"/>
                <a:gd name="T6" fmla="*/ 14 w 24"/>
                <a:gd name="T7" fmla="*/ 7 h 45"/>
                <a:gd name="T8" fmla="*/ 11 w 24"/>
                <a:gd name="T9" fmla="*/ 9 h 45"/>
                <a:gd name="T10" fmla="*/ 11 w 24"/>
                <a:gd name="T11" fmla="*/ 5 h 45"/>
                <a:gd name="T12" fmla="*/ 11 w 24"/>
                <a:gd name="T13" fmla="*/ 0 h 45"/>
                <a:gd name="T14" fmla="*/ 6 w 24"/>
                <a:gd name="T15" fmla="*/ 9 h 45"/>
                <a:gd name="T16" fmla="*/ 2 w 24"/>
                <a:gd name="T17" fmla="*/ 9 h 45"/>
                <a:gd name="T18" fmla="*/ 4 w 24"/>
                <a:gd name="T19" fmla="*/ 17 h 45"/>
                <a:gd name="T20" fmla="*/ 0 w 24"/>
                <a:gd name="T21" fmla="*/ 24 h 45"/>
                <a:gd name="T22" fmla="*/ 6 w 24"/>
                <a:gd name="T23" fmla="*/ 21 h 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45"/>
                <a:gd name="T38" fmla="*/ 24 w 24"/>
                <a:gd name="T39" fmla="*/ 45 h 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45">
                  <a:moveTo>
                    <a:pt x="7" y="40"/>
                  </a:moveTo>
                  <a:lnTo>
                    <a:pt x="14" y="22"/>
                  </a:lnTo>
                  <a:lnTo>
                    <a:pt x="24" y="21"/>
                  </a:lnTo>
                  <a:lnTo>
                    <a:pt x="24" y="14"/>
                  </a:lnTo>
                  <a:lnTo>
                    <a:pt x="19" y="16"/>
                  </a:lnTo>
                  <a:lnTo>
                    <a:pt x="19" y="7"/>
                  </a:lnTo>
                  <a:lnTo>
                    <a:pt x="18" y="0"/>
                  </a:lnTo>
                  <a:lnTo>
                    <a:pt x="12" y="16"/>
                  </a:lnTo>
                  <a:lnTo>
                    <a:pt x="2" y="17"/>
                  </a:lnTo>
                  <a:lnTo>
                    <a:pt x="4" y="33"/>
                  </a:lnTo>
                  <a:lnTo>
                    <a:pt x="0" y="45"/>
                  </a:lnTo>
                  <a:lnTo>
                    <a:pt x="7" y="4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06" name="Freeform 36"/>
            <p:cNvSpPr>
              <a:spLocks/>
            </p:cNvSpPr>
            <p:nvPr/>
          </p:nvSpPr>
          <p:spPr bwMode="auto">
            <a:xfrm>
              <a:off x="3978" y="105"/>
              <a:ext cx="23" cy="13"/>
            </a:xfrm>
            <a:custGeom>
              <a:avLst/>
              <a:gdLst>
                <a:gd name="T0" fmla="*/ 0 w 26"/>
                <a:gd name="T1" fmla="*/ 3 h 15"/>
                <a:gd name="T2" fmla="*/ 2 w 26"/>
                <a:gd name="T3" fmla="*/ 6 h 15"/>
                <a:gd name="T4" fmla="*/ 11 w 26"/>
                <a:gd name="T5" fmla="*/ 3 h 15"/>
                <a:gd name="T6" fmla="*/ 8 w 26"/>
                <a:gd name="T7" fmla="*/ 0 h 15"/>
                <a:gd name="T8" fmla="*/ 0 w 26"/>
                <a:gd name="T9" fmla="*/ 3 h 15"/>
                <a:gd name="T10" fmla="*/ 0 60000 65536"/>
                <a:gd name="T11" fmla="*/ 0 60000 65536"/>
                <a:gd name="T12" fmla="*/ 0 60000 65536"/>
                <a:gd name="T13" fmla="*/ 0 60000 65536"/>
                <a:gd name="T14" fmla="*/ 0 60000 65536"/>
                <a:gd name="T15" fmla="*/ 0 w 26"/>
                <a:gd name="T16" fmla="*/ 0 h 15"/>
                <a:gd name="T17" fmla="*/ 26 w 26"/>
                <a:gd name="T18" fmla="*/ 15 h 15"/>
              </a:gdLst>
              <a:ahLst/>
              <a:cxnLst>
                <a:cxn ang="T10">
                  <a:pos x="T0" y="T1"/>
                </a:cxn>
                <a:cxn ang="T11">
                  <a:pos x="T2" y="T3"/>
                </a:cxn>
                <a:cxn ang="T12">
                  <a:pos x="T4" y="T5"/>
                </a:cxn>
                <a:cxn ang="T13">
                  <a:pos x="T6" y="T7"/>
                </a:cxn>
                <a:cxn ang="T14">
                  <a:pos x="T8" y="T9"/>
                </a:cxn>
              </a:cxnLst>
              <a:rect l="T15" t="T16" r="T17" b="T18"/>
              <a:pathLst>
                <a:path w="26" h="15">
                  <a:moveTo>
                    <a:pt x="0" y="8"/>
                  </a:moveTo>
                  <a:lnTo>
                    <a:pt x="2" y="15"/>
                  </a:lnTo>
                  <a:lnTo>
                    <a:pt x="26" y="8"/>
                  </a:lnTo>
                  <a:lnTo>
                    <a:pt x="17" y="0"/>
                  </a:lnTo>
                  <a:lnTo>
                    <a:pt x="0" y="8"/>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07" name="Freeform 37"/>
            <p:cNvSpPr>
              <a:spLocks/>
            </p:cNvSpPr>
            <p:nvPr/>
          </p:nvSpPr>
          <p:spPr bwMode="auto">
            <a:xfrm>
              <a:off x="4034" y="32"/>
              <a:ext cx="16" cy="28"/>
            </a:xfrm>
            <a:custGeom>
              <a:avLst/>
              <a:gdLst>
                <a:gd name="T0" fmla="*/ 5 w 17"/>
                <a:gd name="T1" fmla="*/ 5 h 31"/>
                <a:gd name="T2" fmla="*/ 0 w 17"/>
                <a:gd name="T3" fmla="*/ 9 h 31"/>
                <a:gd name="T4" fmla="*/ 0 w 17"/>
                <a:gd name="T5" fmla="*/ 12 h 31"/>
                <a:gd name="T6" fmla="*/ 5 w 17"/>
                <a:gd name="T7" fmla="*/ 15 h 31"/>
                <a:gd name="T8" fmla="*/ 10 w 17"/>
                <a:gd name="T9" fmla="*/ 10 h 31"/>
                <a:gd name="T10" fmla="*/ 7 w 17"/>
                <a:gd name="T11" fmla="*/ 0 h 31"/>
                <a:gd name="T12" fmla="*/ 5 w 17"/>
                <a:gd name="T13" fmla="*/ 5 h 31"/>
                <a:gd name="T14" fmla="*/ 0 60000 65536"/>
                <a:gd name="T15" fmla="*/ 0 60000 65536"/>
                <a:gd name="T16" fmla="*/ 0 60000 65536"/>
                <a:gd name="T17" fmla="*/ 0 60000 65536"/>
                <a:gd name="T18" fmla="*/ 0 60000 65536"/>
                <a:gd name="T19" fmla="*/ 0 60000 65536"/>
                <a:gd name="T20" fmla="*/ 0 60000 65536"/>
                <a:gd name="T21" fmla="*/ 0 w 17"/>
                <a:gd name="T22" fmla="*/ 0 h 31"/>
                <a:gd name="T23" fmla="*/ 17 w 17"/>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1">
                  <a:moveTo>
                    <a:pt x="5" y="10"/>
                  </a:moveTo>
                  <a:lnTo>
                    <a:pt x="0" y="17"/>
                  </a:lnTo>
                  <a:lnTo>
                    <a:pt x="0" y="24"/>
                  </a:lnTo>
                  <a:lnTo>
                    <a:pt x="5" y="31"/>
                  </a:lnTo>
                  <a:lnTo>
                    <a:pt x="17" y="19"/>
                  </a:lnTo>
                  <a:lnTo>
                    <a:pt x="7" y="0"/>
                  </a:lnTo>
                  <a:lnTo>
                    <a:pt x="5" y="1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08" name="Freeform 38"/>
            <p:cNvSpPr>
              <a:spLocks/>
            </p:cNvSpPr>
            <p:nvPr/>
          </p:nvSpPr>
          <p:spPr bwMode="auto">
            <a:xfrm>
              <a:off x="4008" y="15"/>
              <a:ext cx="31" cy="32"/>
            </a:xfrm>
            <a:custGeom>
              <a:avLst/>
              <a:gdLst>
                <a:gd name="T0" fmla="*/ 15 w 34"/>
                <a:gd name="T1" fmla="*/ 0 h 36"/>
                <a:gd name="T2" fmla="*/ 10 w 34"/>
                <a:gd name="T3" fmla="*/ 4 h 36"/>
                <a:gd name="T4" fmla="*/ 1 w 34"/>
                <a:gd name="T5" fmla="*/ 5 h 36"/>
                <a:gd name="T6" fmla="*/ 0 w 34"/>
                <a:gd name="T7" fmla="*/ 10 h 36"/>
                <a:gd name="T8" fmla="*/ 8 w 34"/>
                <a:gd name="T9" fmla="*/ 9 h 36"/>
                <a:gd name="T10" fmla="*/ 8 w 34"/>
                <a:gd name="T11" fmla="*/ 16 h 36"/>
                <a:gd name="T12" fmla="*/ 13 w 34"/>
                <a:gd name="T13" fmla="*/ 12 h 36"/>
                <a:gd name="T14" fmla="*/ 14 w 34"/>
                <a:gd name="T15" fmla="*/ 7 h 36"/>
                <a:gd name="T16" fmla="*/ 18 w 34"/>
                <a:gd name="T17" fmla="*/ 4 h 36"/>
                <a:gd name="T18" fmla="*/ 15 w 34"/>
                <a:gd name="T19" fmla="*/ 0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36"/>
                <a:gd name="T32" fmla="*/ 34 w 34"/>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36">
                  <a:moveTo>
                    <a:pt x="29" y="0"/>
                  </a:moveTo>
                  <a:lnTo>
                    <a:pt x="17" y="5"/>
                  </a:lnTo>
                  <a:lnTo>
                    <a:pt x="1" y="12"/>
                  </a:lnTo>
                  <a:lnTo>
                    <a:pt x="0" y="22"/>
                  </a:lnTo>
                  <a:lnTo>
                    <a:pt x="15" y="20"/>
                  </a:lnTo>
                  <a:lnTo>
                    <a:pt x="15" y="36"/>
                  </a:lnTo>
                  <a:lnTo>
                    <a:pt x="24" y="27"/>
                  </a:lnTo>
                  <a:lnTo>
                    <a:pt x="26" y="15"/>
                  </a:lnTo>
                  <a:lnTo>
                    <a:pt x="34" y="5"/>
                  </a:lnTo>
                  <a:lnTo>
                    <a:pt x="29" y="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09" name="Freeform 39"/>
            <p:cNvSpPr>
              <a:spLocks/>
            </p:cNvSpPr>
            <p:nvPr/>
          </p:nvSpPr>
          <p:spPr bwMode="auto">
            <a:xfrm>
              <a:off x="4003" y="38"/>
              <a:ext cx="14" cy="12"/>
            </a:xfrm>
            <a:custGeom>
              <a:avLst/>
              <a:gdLst>
                <a:gd name="T0" fmla="*/ 0 w 15"/>
                <a:gd name="T1" fmla="*/ 6 h 13"/>
                <a:gd name="T2" fmla="*/ 8 w 15"/>
                <a:gd name="T3" fmla="*/ 6 h 13"/>
                <a:gd name="T4" fmla="*/ 7 w 15"/>
                <a:gd name="T5" fmla="*/ 0 h 13"/>
                <a:gd name="T6" fmla="*/ 0 w 15"/>
                <a:gd name="T7" fmla="*/ 6 h 13"/>
                <a:gd name="T8" fmla="*/ 0 60000 65536"/>
                <a:gd name="T9" fmla="*/ 0 60000 65536"/>
                <a:gd name="T10" fmla="*/ 0 60000 65536"/>
                <a:gd name="T11" fmla="*/ 0 60000 65536"/>
                <a:gd name="T12" fmla="*/ 0 w 15"/>
                <a:gd name="T13" fmla="*/ 0 h 13"/>
                <a:gd name="T14" fmla="*/ 15 w 15"/>
                <a:gd name="T15" fmla="*/ 13 h 13"/>
              </a:gdLst>
              <a:ahLst/>
              <a:cxnLst>
                <a:cxn ang="T8">
                  <a:pos x="T0" y="T1"/>
                </a:cxn>
                <a:cxn ang="T9">
                  <a:pos x="T2" y="T3"/>
                </a:cxn>
                <a:cxn ang="T10">
                  <a:pos x="T4" y="T5"/>
                </a:cxn>
                <a:cxn ang="T11">
                  <a:pos x="T6" y="T7"/>
                </a:cxn>
              </a:cxnLst>
              <a:rect l="T12" t="T13" r="T14" b="T15"/>
              <a:pathLst>
                <a:path w="15" h="13">
                  <a:moveTo>
                    <a:pt x="0" y="13"/>
                  </a:moveTo>
                  <a:lnTo>
                    <a:pt x="15" y="12"/>
                  </a:lnTo>
                  <a:lnTo>
                    <a:pt x="13" y="0"/>
                  </a:lnTo>
                  <a:lnTo>
                    <a:pt x="0" y="13"/>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10" name="Freeform 40"/>
            <p:cNvSpPr>
              <a:spLocks/>
            </p:cNvSpPr>
            <p:nvPr/>
          </p:nvSpPr>
          <p:spPr bwMode="auto">
            <a:xfrm>
              <a:off x="3893" y="244"/>
              <a:ext cx="18" cy="32"/>
            </a:xfrm>
            <a:custGeom>
              <a:avLst/>
              <a:gdLst>
                <a:gd name="T0" fmla="*/ 0 w 19"/>
                <a:gd name="T1" fmla="*/ 6 h 36"/>
                <a:gd name="T2" fmla="*/ 8 w 19"/>
                <a:gd name="T3" fmla="*/ 11 h 36"/>
                <a:gd name="T4" fmla="*/ 7 w 19"/>
                <a:gd name="T5" fmla="*/ 16 h 36"/>
                <a:gd name="T6" fmla="*/ 12 w 19"/>
                <a:gd name="T7" fmla="*/ 16 h 36"/>
                <a:gd name="T8" fmla="*/ 9 w 19"/>
                <a:gd name="T9" fmla="*/ 7 h 36"/>
                <a:gd name="T10" fmla="*/ 0 w 19"/>
                <a:gd name="T11" fmla="*/ 0 h 36"/>
                <a:gd name="T12" fmla="*/ 0 w 19"/>
                <a:gd name="T13" fmla="*/ 6 h 36"/>
                <a:gd name="T14" fmla="*/ 0 60000 65536"/>
                <a:gd name="T15" fmla="*/ 0 60000 65536"/>
                <a:gd name="T16" fmla="*/ 0 60000 65536"/>
                <a:gd name="T17" fmla="*/ 0 60000 65536"/>
                <a:gd name="T18" fmla="*/ 0 60000 65536"/>
                <a:gd name="T19" fmla="*/ 0 60000 65536"/>
                <a:gd name="T20" fmla="*/ 0 60000 65536"/>
                <a:gd name="T21" fmla="*/ 0 w 19"/>
                <a:gd name="T22" fmla="*/ 0 h 36"/>
                <a:gd name="T23" fmla="*/ 19 w 19"/>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6">
                  <a:moveTo>
                    <a:pt x="0" y="14"/>
                  </a:moveTo>
                  <a:lnTo>
                    <a:pt x="8" y="26"/>
                  </a:lnTo>
                  <a:lnTo>
                    <a:pt x="7" y="36"/>
                  </a:lnTo>
                  <a:lnTo>
                    <a:pt x="19" y="36"/>
                  </a:lnTo>
                  <a:lnTo>
                    <a:pt x="14" y="16"/>
                  </a:lnTo>
                  <a:lnTo>
                    <a:pt x="0" y="0"/>
                  </a:lnTo>
                  <a:lnTo>
                    <a:pt x="0" y="14"/>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11" name="Freeform 41"/>
            <p:cNvSpPr>
              <a:spLocks/>
            </p:cNvSpPr>
            <p:nvPr/>
          </p:nvSpPr>
          <p:spPr bwMode="auto">
            <a:xfrm>
              <a:off x="3813" y="373"/>
              <a:ext cx="20" cy="19"/>
            </a:xfrm>
            <a:custGeom>
              <a:avLst/>
              <a:gdLst>
                <a:gd name="T0" fmla="*/ 12 w 22"/>
                <a:gd name="T1" fmla="*/ 5 h 21"/>
                <a:gd name="T2" fmla="*/ 5 w 22"/>
                <a:gd name="T3" fmla="*/ 0 h 21"/>
                <a:gd name="T4" fmla="*/ 3 w 22"/>
                <a:gd name="T5" fmla="*/ 5 h 21"/>
                <a:gd name="T6" fmla="*/ 0 w 22"/>
                <a:gd name="T7" fmla="*/ 11 h 21"/>
                <a:gd name="T8" fmla="*/ 7 w 22"/>
                <a:gd name="T9" fmla="*/ 11 h 21"/>
                <a:gd name="T10" fmla="*/ 12 w 22"/>
                <a:gd name="T11" fmla="*/ 5 h 21"/>
                <a:gd name="T12" fmla="*/ 0 60000 65536"/>
                <a:gd name="T13" fmla="*/ 0 60000 65536"/>
                <a:gd name="T14" fmla="*/ 0 60000 65536"/>
                <a:gd name="T15" fmla="*/ 0 60000 65536"/>
                <a:gd name="T16" fmla="*/ 0 60000 65536"/>
                <a:gd name="T17" fmla="*/ 0 60000 65536"/>
                <a:gd name="T18" fmla="*/ 0 w 22"/>
                <a:gd name="T19" fmla="*/ 0 h 21"/>
                <a:gd name="T20" fmla="*/ 22 w 22"/>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22" h="21">
                  <a:moveTo>
                    <a:pt x="22" y="12"/>
                  </a:moveTo>
                  <a:lnTo>
                    <a:pt x="12" y="0"/>
                  </a:lnTo>
                  <a:lnTo>
                    <a:pt x="3" y="5"/>
                  </a:lnTo>
                  <a:lnTo>
                    <a:pt x="0" y="21"/>
                  </a:lnTo>
                  <a:lnTo>
                    <a:pt x="14" y="21"/>
                  </a:lnTo>
                  <a:lnTo>
                    <a:pt x="22" y="12"/>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12" name="Freeform 42"/>
            <p:cNvSpPr>
              <a:spLocks/>
            </p:cNvSpPr>
            <p:nvPr/>
          </p:nvSpPr>
          <p:spPr bwMode="auto">
            <a:xfrm>
              <a:off x="3591" y="664"/>
              <a:ext cx="56" cy="48"/>
            </a:xfrm>
            <a:custGeom>
              <a:avLst/>
              <a:gdLst>
                <a:gd name="T0" fmla="*/ 0 w 62"/>
                <a:gd name="T1" fmla="*/ 19 h 54"/>
                <a:gd name="T2" fmla="*/ 5 w 62"/>
                <a:gd name="T3" fmla="*/ 24 h 54"/>
                <a:gd name="T4" fmla="*/ 10 w 62"/>
                <a:gd name="T5" fmla="*/ 22 h 54"/>
                <a:gd name="T6" fmla="*/ 13 w 62"/>
                <a:gd name="T7" fmla="*/ 18 h 54"/>
                <a:gd name="T8" fmla="*/ 22 w 62"/>
                <a:gd name="T9" fmla="*/ 19 h 54"/>
                <a:gd name="T10" fmla="*/ 26 w 62"/>
                <a:gd name="T11" fmla="*/ 14 h 54"/>
                <a:gd name="T12" fmla="*/ 31 w 62"/>
                <a:gd name="T13" fmla="*/ 14 h 54"/>
                <a:gd name="T14" fmla="*/ 23 w 62"/>
                <a:gd name="T15" fmla="*/ 11 h 54"/>
                <a:gd name="T16" fmla="*/ 23 w 62"/>
                <a:gd name="T17" fmla="*/ 9 h 54"/>
                <a:gd name="T18" fmla="*/ 15 w 62"/>
                <a:gd name="T19" fmla="*/ 9 h 54"/>
                <a:gd name="T20" fmla="*/ 11 w 62"/>
                <a:gd name="T21" fmla="*/ 0 h 54"/>
                <a:gd name="T22" fmla="*/ 10 w 62"/>
                <a:gd name="T23" fmla="*/ 4 h 54"/>
                <a:gd name="T24" fmla="*/ 2 w 62"/>
                <a:gd name="T25" fmla="*/ 6 h 54"/>
                <a:gd name="T26" fmla="*/ 13 w 62"/>
                <a:gd name="T27" fmla="*/ 10 h 54"/>
                <a:gd name="T28" fmla="*/ 9 w 62"/>
                <a:gd name="T29" fmla="*/ 11 h 54"/>
                <a:gd name="T30" fmla="*/ 12 w 62"/>
                <a:gd name="T31" fmla="*/ 16 h 54"/>
                <a:gd name="T32" fmla="*/ 5 w 62"/>
                <a:gd name="T33" fmla="*/ 14 h 54"/>
                <a:gd name="T34" fmla="*/ 0 w 62"/>
                <a:gd name="T35" fmla="*/ 19 h 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2"/>
                <a:gd name="T55" fmla="*/ 0 h 54"/>
                <a:gd name="T56" fmla="*/ 62 w 62"/>
                <a:gd name="T57" fmla="*/ 54 h 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2" h="54">
                  <a:moveTo>
                    <a:pt x="0" y="43"/>
                  </a:moveTo>
                  <a:lnTo>
                    <a:pt x="7" y="54"/>
                  </a:lnTo>
                  <a:lnTo>
                    <a:pt x="19" y="52"/>
                  </a:lnTo>
                  <a:lnTo>
                    <a:pt x="27" y="42"/>
                  </a:lnTo>
                  <a:lnTo>
                    <a:pt x="45" y="43"/>
                  </a:lnTo>
                  <a:lnTo>
                    <a:pt x="53" y="33"/>
                  </a:lnTo>
                  <a:lnTo>
                    <a:pt x="62" y="31"/>
                  </a:lnTo>
                  <a:lnTo>
                    <a:pt x="46" y="24"/>
                  </a:lnTo>
                  <a:lnTo>
                    <a:pt x="46" y="19"/>
                  </a:lnTo>
                  <a:lnTo>
                    <a:pt x="31" y="19"/>
                  </a:lnTo>
                  <a:lnTo>
                    <a:pt x="22" y="0"/>
                  </a:lnTo>
                  <a:lnTo>
                    <a:pt x="19" y="11"/>
                  </a:lnTo>
                  <a:lnTo>
                    <a:pt x="2" y="14"/>
                  </a:lnTo>
                  <a:lnTo>
                    <a:pt x="27" y="21"/>
                  </a:lnTo>
                  <a:lnTo>
                    <a:pt x="17" y="24"/>
                  </a:lnTo>
                  <a:lnTo>
                    <a:pt x="24" y="36"/>
                  </a:lnTo>
                  <a:lnTo>
                    <a:pt x="7" y="33"/>
                  </a:lnTo>
                  <a:lnTo>
                    <a:pt x="0" y="43"/>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13" name="Freeform 43"/>
            <p:cNvSpPr>
              <a:spLocks/>
            </p:cNvSpPr>
            <p:nvPr/>
          </p:nvSpPr>
          <p:spPr bwMode="auto">
            <a:xfrm>
              <a:off x="3556" y="708"/>
              <a:ext cx="26" cy="24"/>
            </a:xfrm>
            <a:custGeom>
              <a:avLst/>
              <a:gdLst>
                <a:gd name="T0" fmla="*/ 7 w 28"/>
                <a:gd name="T1" fmla="*/ 7 h 27"/>
                <a:gd name="T2" fmla="*/ 12 w 28"/>
                <a:gd name="T3" fmla="*/ 12 h 27"/>
                <a:gd name="T4" fmla="*/ 17 w 28"/>
                <a:gd name="T5" fmla="*/ 11 h 27"/>
                <a:gd name="T6" fmla="*/ 17 w 28"/>
                <a:gd name="T7" fmla="*/ 8 h 27"/>
                <a:gd name="T8" fmla="*/ 7 w 28"/>
                <a:gd name="T9" fmla="*/ 0 h 27"/>
                <a:gd name="T10" fmla="*/ 7 w 28"/>
                <a:gd name="T11" fmla="*/ 4 h 27"/>
                <a:gd name="T12" fmla="*/ 0 w 28"/>
                <a:gd name="T13" fmla="*/ 4 h 27"/>
                <a:gd name="T14" fmla="*/ 7 w 28"/>
                <a:gd name="T15" fmla="*/ 7 h 27"/>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27"/>
                <a:gd name="T26" fmla="*/ 28 w 28"/>
                <a:gd name="T27" fmla="*/ 27 h 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27">
                  <a:moveTo>
                    <a:pt x="12" y="15"/>
                  </a:moveTo>
                  <a:lnTo>
                    <a:pt x="19" y="27"/>
                  </a:lnTo>
                  <a:lnTo>
                    <a:pt x="28" y="24"/>
                  </a:lnTo>
                  <a:lnTo>
                    <a:pt x="28" y="17"/>
                  </a:lnTo>
                  <a:lnTo>
                    <a:pt x="12" y="0"/>
                  </a:lnTo>
                  <a:lnTo>
                    <a:pt x="14" y="8"/>
                  </a:lnTo>
                  <a:lnTo>
                    <a:pt x="0" y="8"/>
                  </a:lnTo>
                  <a:lnTo>
                    <a:pt x="12" y="15"/>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14" name="Freeform 44"/>
            <p:cNvSpPr>
              <a:spLocks/>
            </p:cNvSpPr>
            <p:nvPr/>
          </p:nvSpPr>
          <p:spPr bwMode="auto">
            <a:xfrm>
              <a:off x="3473" y="825"/>
              <a:ext cx="19" cy="18"/>
            </a:xfrm>
            <a:custGeom>
              <a:avLst/>
              <a:gdLst>
                <a:gd name="T0" fmla="*/ 11 w 21"/>
                <a:gd name="T1" fmla="*/ 5 h 20"/>
                <a:gd name="T2" fmla="*/ 5 w 21"/>
                <a:gd name="T3" fmla="*/ 0 h 20"/>
                <a:gd name="T4" fmla="*/ 0 w 21"/>
                <a:gd name="T5" fmla="*/ 6 h 20"/>
                <a:gd name="T6" fmla="*/ 6 w 21"/>
                <a:gd name="T7" fmla="*/ 10 h 20"/>
                <a:gd name="T8" fmla="*/ 11 w 21"/>
                <a:gd name="T9" fmla="*/ 5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21" y="8"/>
                  </a:moveTo>
                  <a:lnTo>
                    <a:pt x="6" y="0"/>
                  </a:lnTo>
                  <a:lnTo>
                    <a:pt x="0" y="13"/>
                  </a:lnTo>
                  <a:lnTo>
                    <a:pt x="13" y="20"/>
                  </a:lnTo>
                  <a:lnTo>
                    <a:pt x="21" y="8"/>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15" name="Freeform 45"/>
            <p:cNvSpPr>
              <a:spLocks/>
            </p:cNvSpPr>
            <p:nvPr/>
          </p:nvSpPr>
          <p:spPr bwMode="auto">
            <a:xfrm>
              <a:off x="3454" y="845"/>
              <a:ext cx="20" cy="12"/>
            </a:xfrm>
            <a:custGeom>
              <a:avLst/>
              <a:gdLst>
                <a:gd name="T0" fmla="*/ 12 w 22"/>
                <a:gd name="T1" fmla="*/ 2 h 14"/>
                <a:gd name="T2" fmla="*/ 9 w 22"/>
                <a:gd name="T3" fmla="*/ 0 h 14"/>
                <a:gd name="T4" fmla="*/ 1 w 22"/>
                <a:gd name="T5" fmla="*/ 2 h 14"/>
                <a:gd name="T6" fmla="*/ 0 w 22"/>
                <a:gd name="T7" fmla="*/ 3 h 14"/>
                <a:gd name="T8" fmla="*/ 5 w 22"/>
                <a:gd name="T9" fmla="*/ 5 h 14"/>
                <a:gd name="T10" fmla="*/ 12 w 22"/>
                <a:gd name="T11" fmla="*/ 2 h 14"/>
                <a:gd name="T12" fmla="*/ 0 60000 65536"/>
                <a:gd name="T13" fmla="*/ 0 60000 65536"/>
                <a:gd name="T14" fmla="*/ 0 60000 65536"/>
                <a:gd name="T15" fmla="*/ 0 60000 65536"/>
                <a:gd name="T16" fmla="*/ 0 60000 65536"/>
                <a:gd name="T17" fmla="*/ 0 60000 65536"/>
                <a:gd name="T18" fmla="*/ 0 w 22"/>
                <a:gd name="T19" fmla="*/ 0 h 14"/>
                <a:gd name="T20" fmla="*/ 22 w 22"/>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22" h="14">
                  <a:moveTo>
                    <a:pt x="22" y="2"/>
                  </a:moveTo>
                  <a:lnTo>
                    <a:pt x="17" y="0"/>
                  </a:lnTo>
                  <a:lnTo>
                    <a:pt x="1" y="2"/>
                  </a:lnTo>
                  <a:lnTo>
                    <a:pt x="0" y="10"/>
                  </a:lnTo>
                  <a:lnTo>
                    <a:pt x="12" y="14"/>
                  </a:lnTo>
                  <a:lnTo>
                    <a:pt x="22" y="2"/>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16" name="Freeform 46"/>
            <p:cNvSpPr>
              <a:spLocks/>
            </p:cNvSpPr>
            <p:nvPr/>
          </p:nvSpPr>
          <p:spPr bwMode="auto">
            <a:xfrm>
              <a:off x="3454" y="860"/>
              <a:ext cx="16" cy="10"/>
            </a:xfrm>
            <a:custGeom>
              <a:avLst/>
              <a:gdLst>
                <a:gd name="T0" fmla="*/ 10 w 17"/>
                <a:gd name="T1" fmla="*/ 5 h 11"/>
                <a:gd name="T2" fmla="*/ 8 w 17"/>
                <a:gd name="T3" fmla="*/ 0 h 11"/>
                <a:gd name="T4" fmla="*/ 0 w 17"/>
                <a:gd name="T5" fmla="*/ 2 h 11"/>
                <a:gd name="T6" fmla="*/ 3 w 17"/>
                <a:gd name="T7" fmla="*/ 5 h 11"/>
                <a:gd name="T8" fmla="*/ 10 w 17"/>
                <a:gd name="T9" fmla="*/ 5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17" y="9"/>
                  </a:moveTo>
                  <a:lnTo>
                    <a:pt x="10" y="0"/>
                  </a:lnTo>
                  <a:lnTo>
                    <a:pt x="0" y="2"/>
                  </a:lnTo>
                  <a:lnTo>
                    <a:pt x="3" y="11"/>
                  </a:lnTo>
                  <a:lnTo>
                    <a:pt x="17" y="9"/>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17" name="Freeform 47"/>
            <p:cNvSpPr>
              <a:spLocks/>
            </p:cNvSpPr>
            <p:nvPr/>
          </p:nvSpPr>
          <p:spPr bwMode="auto">
            <a:xfrm>
              <a:off x="3381" y="907"/>
              <a:ext cx="56" cy="34"/>
            </a:xfrm>
            <a:custGeom>
              <a:avLst/>
              <a:gdLst>
                <a:gd name="T0" fmla="*/ 5 w 62"/>
                <a:gd name="T1" fmla="*/ 11 h 38"/>
                <a:gd name="T2" fmla="*/ 0 w 62"/>
                <a:gd name="T3" fmla="*/ 12 h 38"/>
                <a:gd name="T4" fmla="*/ 5 w 62"/>
                <a:gd name="T5" fmla="*/ 17 h 38"/>
                <a:gd name="T6" fmla="*/ 11 w 62"/>
                <a:gd name="T7" fmla="*/ 13 h 38"/>
                <a:gd name="T8" fmla="*/ 28 w 62"/>
                <a:gd name="T9" fmla="*/ 12 h 38"/>
                <a:gd name="T10" fmla="*/ 31 w 62"/>
                <a:gd name="T11" fmla="*/ 10 h 38"/>
                <a:gd name="T12" fmla="*/ 24 w 62"/>
                <a:gd name="T13" fmla="*/ 8 h 38"/>
                <a:gd name="T14" fmla="*/ 31 w 62"/>
                <a:gd name="T15" fmla="*/ 5 h 38"/>
                <a:gd name="T16" fmla="*/ 30 w 62"/>
                <a:gd name="T17" fmla="*/ 4 h 38"/>
                <a:gd name="T18" fmla="*/ 23 w 62"/>
                <a:gd name="T19" fmla="*/ 2 h 38"/>
                <a:gd name="T20" fmla="*/ 15 w 62"/>
                <a:gd name="T21" fmla="*/ 7 h 38"/>
                <a:gd name="T22" fmla="*/ 15 w 62"/>
                <a:gd name="T23" fmla="*/ 4 h 38"/>
                <a:gd name="T24" fmla="*/ 11 w 62"/>
                <a:gd name="T25" fmla="*/ 0 h 38"/>
                <a:gd name="T26" fmla="*/ 13 w 62"/>
                <a:gd name="T27" fmla="*/ 8 h 38"/>
                <a:gd name="T28" fmla="*/ 10 w 62"/>
                <a:gd name="T29" fmla="*/ 8 h 38"/>
                <a:gd name="T30" fmla="*/ 5 w 62"/>
                <a:gd name="T31" fmla="*/ 11 h 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
                <a:gd name="T49" fmla="*/ 0 h 38"/>
                <a:gd name="T50" fmla="*/ 62 w 62"/>
                <a:gd name="T51" fmla="*/ 38 h 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 h="38">
                  <a:moveTo>
                    <a:pt x="10" y="24"/>
                  </a:moveTo>
                  <a:lnTo>
                    <a:pt x="0" y="26"/>
                  </a:lnTo>
                  <a:lnTo>
                    <a:pt x="7" y="38"/>
                  </a:lnTo>
                  <a:lnTo>
                    <a:pt x="22" y="29"/>
                  </a:lnTo>
                  <a:lnTo>
                    <a:pt x="58" y="26"/>
                  </a:lnTo>
                  <a:lnTo>
                    <a:pt x="62" y="21"/>
                  </a:lnTo>
                  <a:lnTo>
                    <a:pt x="50" y="16"/>
                  </a:lnTo>
                  <a:lnTo>
                    <a:pt x="62" y="12"/>
                  </a:lnTo>
                  <a:lnTo>
                    <a:pt x="60" y="7"/>
                  </a:lnTo>
                  <a:lnTo>
                    <a:pt x="48" y="2"/>
                  </a:lnTo>
                  <a:lnTo>
                    <a:pt x="32" y="14"/>
                  </a:lnTo>
                  <a:lnTo>
                    <a:pt x="31" y="7"/>
                  </a:lnTo>
                  <a:lnTo>
                    <a:pt x="22" y="0"/>
                  </a:lnTo>
                  <a:lnTo>
                    <a:pt x="26" y="16"/>
                  </a:lnTo>
                  <a:lnTo>
                    <a:pt x="19" y="16"/>
                  </a:lnTo>
                  <a:lnTo>
                    <a:pt x="10" y="24"/>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18" name="Freeform 48"/>
            <p:cNvSpPr>
              <a:spLocks/>
            </p:cNvSpPr>
            <p:nvPr/>
          </p:nvSpPr>
          <p:spPr bwMode="auto">
            <a:xfrm>
              <a:off x="3376" y="909"/>
              <a:ext cx="18" cy="17"/>
            </a:xfrm>
            <a:custGeom>
              <a:avLst/>
              <a:gdLst>
                <a:gd name="T0" fmla="*/ 5 w 20"/>
                <a:gd name="T1" fmla="*/ 11 h 18"/>
                <a:gd name="T2" fmla="*/ 10 w 20"/>
                <a:gd name="T3" fmla="*/ 9 h 18"/>
                <a:gd name="T4" fmla="*/ 6 w 20"/>
                <a:gd name="T5" fmla="*/ 0 h 18"/>
                <a:gd name="T6" fmla="*/ 0 w 20"/>
                <a:gd name="T7" fmla="*/ 0 h 18"/>
                <a:gd name="T8" fmla="*/ 3 w 20"/>
                <a:gd name="T9" fmla="*/ 9 h 18"/>
                <a:gd name="T10" fmla="*/ 5 w 20"/>
                <a:gd name="T11" fmla="*/ 11 h 18"/>
                <a:gd name="T12" fmla="*/ 0 60000 65536"/>
                <a:gd name="T13" fmla="*/ 0 60000 65536"/>
                <a:gd name="T14" fmla="*/ 0 60000 65536"/>
                <a:gd name="T15" fmla="*/ 0 60000 65536"/>
                <a:gd name="T16" fmla="*/ 0 60000 65536"/>
                <a:gd name="T17" fmla="*/ 0 60000 65536"/>
                <a:gd name="T18" fmla="*/ 0 w 20"/>
                <a:gd name="T19" fmla="*/ 0 h 18"/>
                <a:gd name="T20" fmla="*/ 20 w 2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0" h="18">
                  <a:moveTo>
                    <a:pt x="10" y="18"/>
                  </a:moveTo>
                  <a:lnTo>
                    <a:pt x="20" y="13"/>
                  </a:lnTo>
                  <a:lnTo>
                    <a:pt x="13" y="0"/>
                  </a:lnTo>
                  <a:lnTo>
                    <a:pt x="0" y="0"/>
                  </a:lnTo>
                  <a:lnTo>
                    <a:pt x="3" y="11"/>
                  </a:lnTo>
                  <a:lnTo>
                    <a:pt x="10" y="18"/>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19" name="Freeform 49"/>
            <p:cNvSpPr>
              <a:spLocks/>
            </p:cNvSpPr>
            <p:nvPr/>
          </p:nvSpPr>
          <p:spPr bwMode="auto">
            <a:xfrm>
              <a:off x="3403" y="888"/>
              <a:ext cx="10" cy="14"/>
            </a:xfrm>
            <a:custGeom>
              <a:avLst/>
              <a:gdLst>
                <a:gd name="T0" fmla="*/ 3 w 12"/>
                <a:gd name="T1" fmla="*/ 0 h 16"/>
                <a:gd name="T2" fmla="*/ 3 w 12"/>
                <a:gd name="T3" fmla="*/ 2 h 16"/>
                <a:gd name="T4" fmla="*/ 0 w 12"/>
                <a:gd name="T5" fmla="*/ 7 h 16"/>
                <a:gd name="T6" fmla="*/ 3 w 12"/>
                <a:gd name="T7" fmla="*/ 4 h 16"/>
                <a:gd name="T8" fmla="*/ 3 w 12"/>
                <a:gd name="T9" fmla="*/ 0 h 16"/>
                <a:gd name="T10" fmla="*/ 0 60000 65536"/>
                <a:gd name="T11" fmla="*/ 0 60000 65536"/>
                <a:gd name="T12" fmla="*/ 0 60000 65536"/>
                <a:gd name="T13" fmla="*/ 0 60000 65536"/>
                <a:gd name="T14" fmla="*/ 0 60000 65536"/>
                <a:gd name="T15" fmla="*/ 0 w 12"/>
                <a:gd name="T16" fmla="*/ 0 h 16"/>
                <a:gd name="T17" fmla="*/ 12 w 12"/>
                <a:gd name="T18" fmla="*/ 16 h 16"/>
              </a:gdLst>
              <a:ahLst/>
              <a:cxnLst>
                <a:cxn ang="T10">
                  <a:pos x="T0" y="T1"/>
                </a:cxn>
                <a:cxn ang="T11">
                  <a:pos x="T2" y="T3"/>
                </a:cxn>
                <a:cxn ang="T12">
                  <a:pos x="T4" y="T5"/>
                </a:cxn>
                <a:cxn ang="T13">
                  <a:pos x="T6" y="T7"/>
                </a:cxn>
                <a:cxn ang="T14">
                  <a:pos x="T8" y="T9"/>
                </a:cxn>
              </a:cxnLst>
              <a:rect l="T15" t="T16" r="T17" b="T18"/>
              <a:pathLst>
                <a:path w="12" h="16">
                  <a:moveTo>
                    <a:pt x="10" y="0"/>
                  </a:moveTo>
                  <a:lnTo>
                    <a:pt x="3" y="2"/>
                  </a:lnTo>
                  <a:lnTo>
                    <a:pt x="0" y="16"/>
                  </a:lnTo>
                  <a:lnTo>
                    <a:pt x="12" y="9"/>
                  </a:lnTo>
                  <a:lnTo>
                    <a:pt x="10" y="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20" name="Freeform 50"/>
            <p:cNvSpPr>
              <a:spLocks/>
            </p:cNvSpPr>
            <p:nvPr/>
          </p:nvSpPr>
          <p:spPr bwMode="auto">
            <a:xfrm>
              <a:off x="3420" y="865"/>
              <a:ext cx="28" cy="29"/>
            </a:xfrm>
            <a:custGeom>
              <a:avLst/>
              <a:gdLst>
                <a:gd name="T0" fmla="*/ 5 w 31"/>
                <a:gd name="T1" fmla="*/ 13 h 33"/>
                <a:gd name="T2" fmla="*/ 7 w 31"/>
                <a:gd name="T3" fmla="*/ 10 h 33"/>
                <a:gd name="T4" fmla="*/ 7 w 31"/>
                <a:gd name="T5" fmla="*/ 7 h 33"/>
                <a:gd name="T6" fmla="*/ 15 w 31"/>
                <a:gd name="T7" fmla="*/ 4 h 33"/>
                <a:gd name="T8" fmla="*/ 15 w 31"/>
                <a:gd name="T9" fmla="*/ 0 h 33"/>
                <a:gd name="T10" fmla="*/ 5 w 31"/>
                <a:gd name="T11" fmla="*/ 4 h 33"/>
                <a:gd name="T12" fmla="*/ 0 w 31"/>
                <a:gd name="T13" fmla="*/ 4 h 33"/>
                <a:gd name="T14" fmla="*/ 2 w 31"/>
                <a:gd name="T15" fmla="*/ 10 h 33"/>
                <a:gd name="T16" fmla="*/ 5 w 31"/>
                <a:gd name="T17" fmla="*/ 13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33"/>
                <a:gd name="T29" fmla="*/ 31 w 31"/>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33">
                  <a:moveTo>
                    <a:pt x="7" y="33"/>
                  </a:moveTo>
                  <a:lnTo>
                    <a:pt x="14" y="25"/>
                  </a:lnTo>
                  <a:lnTo>
                    <a:pt x="14" y="16"/>
                  </a:lnTo>
                  <a:lnTo>
                    <a:pt x="31" y="4"/>
                  </a:lnTo>
                  <a:lnTo>
                    <a:pt x="31" y="0"/>
                  </a:lnTo>
                  <a:lnTo>
                    <a:pt x="10" y="9"/>
                  </a:lnTo>
                  <a:lnTo>
                    <a:pt x="0" y="7"/>
                  </a:lnTo>
                  <a:lnTo>
                    <a:pt x="2" y="23"/>
                  </a:lnTo>
                  <a:lnTo>
                    <a:pt x="7" y="33"/>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21" name="Freeform 51"/>
            <p:cNvSpPr>
              <a:spLocks/>
            </p:cNvSpPr>
            <p:nvPr/>
          </p:nvSpPr>
          <p:spPr bwMode="auto">
            <a:xfrm>
              <a:off x="3362" y="998"/>
              <a:ext cx="30" cy="18"/>
            </a:xfrm>
            <a:custGeom>
              <a:avLst/>
              <a:gdLst>
                <a:gd name="T0" fmla="*/ 2 w 33"/>
                <a:gd name="T1" fmla="*/ 10 h 20"/>
                <a:gd name="T2" fmla="*/ 9 w 33"/>
                <a:gd name="T3" fmla="*/ 5 h 20"/>
                <a:gd name="T4" fmla="*/ 14 w 33"/>
                <a:gd name="T5" fmla="*/ 5 h 20"/>
                <a:gd name="T6" fmla="*/ 17 w 33"/>
                <a:gd name="T7" fmla="*/ 5 h 20"/>
                <a:gd name="T8" fmla="*/ 11 w 33"/>
                <a:gd name="T9" fmla="*/ 0 h 20"/>
                <a:gd name="T10" fmla="*/ 0 w 33"/>
                <a:gd name="T11" fmla="*/ 8 h 20"/>
                <a:gd name="T12" fmla="*/ 2 w 33"/>
                <a:gd name="T13" fmla="*/ 10 h 20"/>
                <a:gd name="T14" fmla="*/ 0 60000 65536"/>
                <a:gd name="T15" fmla="*/ 0 60000 65536"/>
                <a:gd name="T16" fmla="*/ 0 60000 65536"/>
                <a:gd name="T17" fmla="*/ 0 60000 65536"/>
                <a:gd name="T18" fmla="*/ 0 60000 65536"/>
                <a:gd name="T19" fmla="*/ 0 60000 65536"/>
                <a:gd name="T20" fmla="*/ 0 60000 65536"/>
                <a:gd name="T21" fmla="*/ 0 w 33"/>
                <a:gd name="T22" fmla="*/ 0 h 20"/>
                <a:gd name="T23" fmla="*/ 33 w 33"/>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0">
                  <a:moveTo>
                    <a:pt x="2" y="20"/>
                  </a:moveTo>
                  <a:lnTo>
                    <a:pt x="16" y="10"/>
                  </a:lnTo>
                  <a:lnTo>
                    <a:pt x="28" y="12"/>
                  </a:lnTo>
                  <a:lnTo>
                    <a:pt x="33" y="5"/>
                  </a:lnTo>
                  <a:lnTo>
                    <a:pt x="21" y="0"/>
                  </a:lnTo>
                  <a:lnTo>
                    <a:pt x="0" y="17"/>
                  </a:lnTo>
                  <a:lnTo>
                    <a:pt x="2" y="2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22" name="Freeform 52"/>
            <p:cNvSpPr>
              <a:spLocks/>
            </p:cNvSpPr>
            <p:nvPr/>
          </p:nvSpPr>
          <p:spPr bwMode="auto">
            <a:xfrm>
              <a:off x="3359" y="943"/>
              <a:ext cx="17" cy="18"/>
            </a:xfrm>
            <a:custGeom>
              <a:avLst/>
              <a:gdLst>
                <a:gd name="T0" fmla="*/ 9 w 19"/>
                <a:gd name="T1" fmla="*/ 9 h 19"/>
                <a:gd name="T2" fmla="*/ 4 w 19"/>
                <a:gd name="T3" fmla="*/ 0 h 19"/>
                <a:gd name="T4" fmla="*/ 0 w 19"/>
                <a:gd name="T5" fmla="*/ 9 h 19"/>
                <a:gd name="T6" fmla="*/ 1 w 19"/>
                <a:gd name="T7" fmla="*/ 12 h 19"/>
                <a:gd name="T8" fmla="*/ 9 w 19"/>
                <a:gd name="T9" fmla="*/ 9 h 19"/>
                <a:gd name="T10" fmla="*/ 0 60000 65536"/>
                <a:gd name="T11" fmla="*/ 0 60000 65536"/>
                <a:gd name="T12" fmla="*/ 0 60000 65536"/>
                <a:gd name="T13" fmla="*/ 0 60000 65536"/>
                <a:gd name="T14" fmla="*/ 0 60000 65536"/>
                <a:gd name="T15" fmla="*/ 0 w 19"/>
                <a:gd name="T16" fmla="*/ 0 h 19"/>
                <a:gd name="T17" fmla="*/ 19 w 19"/>
                <a:gd name="T18" fmla="*/ 19 h 19"/>
              </a:gdLst>
              <a:ahLst/>
              <a:cxnLst>
                <a:cxn ang="T10">
                  <a:pos x="T0" y="T1"/>
                </a:cxn>
                <a:cxn ang="T11">
                  <a:pos x="T2" y="T3"/>
                </a:cxn>
                <a:cxn ang="T12">
                  <a:pos x="T4" y="T5"/>
                </a:cxn>
                <a:cxn ang="T13">
                  <a:pos x="T6" y="T7"/>
                </a:cxn>
                <a:cxn ang="T14">
                  <a:pos x="T8" y="T9"/>
                </a:cxn>
              </a:cxnLst>
              <a:rect l="T15" t="T16" r="T17" b="T18"/>
              <a:pathLst>
                <a:path w="19" h="19">
                  <a:moveTo>
                    <a:pt x="19" y="9"/>
                  </a:moveTo>
                  <a:lnTo>
                    <a:pt x="8" y="0"/>
                  </a:lnTo>
                  <a:lnTo>
                    <a:pt x="0" y="9"/>
                  </a:lnTo>
                  <a:lnTo>
                    <a:pt x="1" y="19"/>
                  </a:lnTo>
                  <a:lnTo>
                    <a:pt x="19" y="9"/>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23" name="Freeform 53"/>
            <p:cNvSpPr>
              <a:spLocks/>
            </p:cNvSpPr>
            <p:nvPr/>
          </p:nvSpPr>
          <p:spPr bwMode="auto">
            <a:xfrm>
              <a:off x="3342" y="1043"/>
              <a:ext cx="17" cy="21"/>
            </a:xfrm>
            <a:custGeom>
              <a:avLst/>
              <a:gdLst>
                <a:gd name="T0" fmla="*/ 4 w 19"/>
                <a:gd name="T1" fmla="*/ 10 h 24"/>
                <a:gd name="T2" fmla="*/ 9 w 19"/>
                <a:gd name="T3" fmla="*/ 4 h 24"/>
                <a:gd name="T4" fmla="*/ 4 w 19"/>
                <a:gd name="T5" fmla="*/ 0 h 24"/>
                <a:gd name="T6" fmla="*/ 4 w 19"/>
                <a:gd name="T7" fmla="*/ 4 h 24"/>
                <a:gd name="T8" fmla="*/ 0 w 19"/>
                <a:gd name="T9" fmla="*/ 4 h 24"/>
                <a:gd name="T10" fmla="*/ 1 w 19"/>
                <a:gd name="T11" fmla="*/ 7 h 24"/>
                <a:gd name="T12" fmla="*/ 4 w 19"/>
                <a:gd name="T13" fmla="*/ 10 h 24"/>
                <a:gd name="T14" fmla="*/ 0 60000 65536"/>
                <a:gd name="T15" fmla="*/ 0 60000 65536"/>
                <a:gd name="T16" fmla="*/ 0 60000 65536"/>
                <a:gd name="T17" fmla="*/ 0 60000 65536"/>
                <a:gd name="T18" fmla="*/ 0 60000 65536"/>
                <a:gd name="T19" fmla="*/ 0 60000 65536"/>
                <a:gd name="T20" fmla="*/ 0 60000 65536"/>
                <a:gd name="T21" fmla="*/ 0 w 19"/>
                <a:gd name="T22" fmla="*/ 0 h 24"/>
                <a:gd name="T23" fmla="*/ 19 w 19"/>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4">
                  <a:moveTo>
                    <a:pt x="10" y="24"/>
                  </a:moveTo>
                  <a:lnTo>
                    <a:pt x="19" y="10"/>
                  </a:lnTo>
                  <a:lnTo>
                    <a:pt x="10" y="0"/>
                  </a:lnTo>
                  <a:lnTo>
                    <a:pt x="6" y="7"/>
                  </a:lnTo>
                  <a:lnTo>
                    <a:pt x="0" y="8"/>
                  </a:lnTo>
                  <a:lnTo>
                    <a:pt x="1" y="17"/>
                  </a:lnTo>
                  <a:lnTo>
                    <a:pt x="10" y="24"/>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24" name="Freeform 54"/>
            <p:cNvSpPr>
              <a:spLocks/>
            </p:cNvSpPr>
            <p:nvPr/>
          </p:nvSpPr>
          <p:spPr bwMode="auto">
            <a:xfrm>
              <a:off x="3360" y="1090"/>
              <a:ext cx="38" cy="26"/>
            </a:xfrm>
            <a:custGeom>
              <a:avLst/>
              <a:gdLst>
                <a:gd name="T0" fmla="*/ 4 w 42"/>
                <a:gd name="T1" fmla="*/ 9 h 28"/>
                <a:gd name="T2" fmla="*/ 10 w 42"/>
                <a:gd name="T3" fmla="*/ 17 h 28"/>
                <a:gd name="T4" fmla="*/ 21 w 42"/>
                <a:gd name="T5" fmla="*/ 12 h 28"/>
                <a:gd name="T6" fmla="*/ 18 w 42"/>
                <a:gd name="T7" fmla="*/ 7 h 28"/>
                <a:gd name="T8" fmla="*/ 12 w 42"/>
                <a:gd name="T9" fmla="*/ 7 h 28"/>
                <a:gd name="T10" fmla="*/ 7 w 42"/>
                <a:gd name="T11" fmla="*/ 2 h 28"/>
                <a:gd name="T12" fmla="*/ 5 w 42"/>
                <a:gd name="T13" fmla="*/ 7 h 28"/>
                <a:gd name="T14" fmla="*/ 0 w 42"/>
                <a:gd name="T15" fmla="*/ 0 h 28"/>
                <a:gd name="T16" fmla="*/ 4 w 42"/>
                <a:gd name="T17" fmla="*/ 9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
                <a:gd name="T28" fmla="*/ 0 h 28"/>
                <a:gd name="T29" fmla="*/ 42 w 42"/>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 h="28">
                  <a:moveTo>
                    <a:pt x="4" y="16"/>
                  </a:moveTo>
                  <a:lnTo>
                    <a:pt x="19" y="28"/>
                  </a:lnTo>
                  <a:lnTo>
                    <a:pt x="42" y="19"/>
                  </a:lnTo>
                  <a:lnTo>
                    <a:pt x="36" y="14"/>
                  </a:lnTo>
                  <a:lnTo>
                    <a:pt x="24" y="12"/>
                  </a:lnTo>
                  <a:lnTo>
                    <a:pt x="14" y="2"/>
                  </a:lnTo>
                  <a:lnTo>
                    <a:pt x="12" y="7"/>
                  </a:lnTo>
                  <a:lnTo>
                    <a:pt x="0" y="0"/>
                  </a:lnTo>
                  <a:lnTo>
                    <a:pt x="4" y="16"/>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25" name="Freeform 55"/>
            <p:cNvSpPr>
              <a:spLocks/>
            </p:cNvSpPr>
            <p:nvPr/>
          </p:nvSpPr>
          <p:spPr bwMode="auto">
            <a:xfrm>
              <a:off x="3351" y="1100"/>
              <a:ext cx="13" cy="25"/>
            </a:xfrm>
            <a:custGeom>
              <a:avLst/>
              <a:gdLst>
                <a:gd name="T0" fmla="*/ 7 w 14"/>
                <a:gd name="T1" fmla="*/ 8 h 27"/>
                <a:gd name="T2" fmla="*/ 0 w 14"/>
                <a:gd name="T3" fmla="*/ 0 h 27"/>
                <a:gd name="T4" fmla="*/ 2 w 14"/>
                <a:gd name="T5" fmla="*/ 12 h 27"/>
                <a:gd name="T6" fmla="*/ 7 w 14"/>
                <a:gd name="T7" fmla="*/ 16 h 27"/>
                <a:gd name="T8" fmla="*/ 7 w 14"/>
                <a:gd name="T9" fmla="*/ 8 h 27"/>
                <a:gd name="T10" fmla="*/ 0 60000 65536"/>
                <a:gd name="T11" fmla="*/ 0 60000 65536"/>
                <a:gd name="T12" fmla="*/ 0 60000 65536"/>
                <a:gd name="T13" fmla="*/ 0 60000 65536"/>
                <a:gd name="T14" fmla="*/ 0 60000 65536"/>
                <a:gd name="T15" fmla="*/ 0 w 14"/>
                <a:gd name="T16" fmla="*/ 0 h 27"/>
                <a:gd name="T17" fmla="*/ 14 w 14"/>
                <a:gd name="T18" fmla="*/ 27 h 27"/>
              </a:gdLst>
              <a:ahLst/>
              <a:cxnLst>
                <a:cxn ang="T10">
                  <a:pos x="T0" y="T1"/>
                </a:cxn>
                <a:cxn ang="T11">
                  <a:pos x="T2" y="T3"/>
                </a:cxn>
                <a:cxn ang="T12">
                  <a:pos x="T4" y="T5"/>
                </a:cxn>
                <a:cxn ang="T13">
                  <a:pos x="T6" y="T7"/>
                </a:cxn>
                <a:cxn ang="T14">
                  <a:pos x="T8" y="T9"/>
                </a:cxn>
              </a:cxnLst>
              <a:rect l="T15" t="T16" r="T17" b="T18"/>
              <a:pathLst>
                <a:path w="14" h="27">
                  <a:moveTo>
                    <a:pt x="14" y="15"/>
                  </a:moveTo>
                  <a:lnTo>
                    <a:pt x="0" y="0"/>
                  </a:lnTo>
                  <a:lnTo>
                    <a:pt x="2" y="19"/>
                  </a:lnTo>
                  <a:lnTo>
                    <a:pt x="14" y="27"/>
                  </a:lnTo>
                  <a:lnTo>
                    <a:pt x="14" y="15"/>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26" name="Freeform 56"/>
            <p:cNvSpPr>
              <a:spLocks/>
            </p:cNvSpPr>
            <p:nvPr/>
          </p:nvSpPr>
          <p:spPr bwMode="auto">
            <a:xfrm>
              <a:off x="3364" y="1142"/>
              <a:ext cx="17" cy="21"/>
            </a:xfrm>
            <a:custGeom>
              <a:avLst/>
              <a:gdLst>
                <a:gd name="T0" fmla="*/ 7 w 18"/>
                <a:gd name="T1" fmla="*/ 0 h 24"/>
                <a:gd name="T2" fmla="*/ 0 w 18"/>
                <a:gd name="T3" fmla="*/ 4 h 24"/>
                <a:gd name="T4" fmla="*/ 2 w 18"/>
                <a:gd name="T5" fmla="*/ 7 h 24"/>
                <a:gd name="T6" fmla="*/ 11 w 18"/>
                <a:gd name="T7" fmla="*/ 10 h 24"/>
                <a:gd name="T8" fmla="*/ 9 w 18"/>
                <a:gd name="T9" fmla="*/ 5 h 24"/>
                <a:gd name="T10" fmla="*/ 7 w 18"/>
                <a:gd name="T11" fmla="*/ 0 h 24"/>
                <a:gd name="T12" fmla="*/ 0 60000 65536"/>
                <a:gd name="T13" fmla="*/ 0 60000 65536"/>
                <a:gd name="T14" fmla="*/ 0 60000 65536"/>
                <a:gd name="T15" fmla="*/ 0 60000 65536"/>
                <a:gd name="T16" fmla="*/ 0 60000 65536"/>
                <a:gd name="T17" fmla="*/ 0 60000 65536"/>
                <a:gd name="T18" fmla="*/ 0 w 18"/>
                <a:gd name="T19" fmla="*/ 0 h 24"/>
                <a:gd name="T20" fmla="*/ 18 w 18"/>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8" h="24">
                  <a:moveTo>
                    <a:pt x="7" y="0"/>
                  </a:moveTo>
                  <a:lnTo>
                    <a:pt x="0" y="5"/>
                  </a:lnTo>
                  <a:lnTo>
                    <a:pt x="2" y="17"/>
                  </a:lnTo>
                  <a:lnTo>
                    <a:pt x="18" y="24"/>
                  </a:lnTo>
                  <a:lnTo>
                    <a:pt x="13" y="12"/>
                  </a:lnTo>
                  <a:lnTo>
                    <a:pt x="7" y="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27" name="Freeform 57"/>
            <p:cNvSpPr>
              <a:spLocks/>
            </p:cNvSpPr>
            <p:nvPr/>
          </p:nvSpPr>
          <p:spPr bwMode="auto">
            <a:xfrm>
              <a:off x="3396" y="1179"/>
              <a:ext cx="24" cy="29"/>
            </a:xfrm>
            <a:custGeom>
              <a:avLst/>
              <a:gdLst>
                <a:gd name="T0" fmla="*/ 15 w 26"/>
                <a:gd name="T1" fmla="*/ 6 h 32"/>
                <a:gd name="T2" fmla="*/ 15 w 26"/>
                <a:gd name="T3" fmla="*/ 0 h 32"/>
                <a:gd name="T4" fmla="*/ 13 w 26"/>
                <a:gd name="T5" fmla="*/ 0 h 32"/>
                <a:gd name="T6" fmla="*/ 3 w 26"/>
                <a:gd name="T7" fmla="*/ 5 h 32"/>
                <a:gd name="T8" fmla="*/ 0 w 26"/>
                <a:gd name="T9" fmla="*/ 10 h 32"/>
                <a:gd name="T10" fmla="*/ 3 w 26"/>
                <a:gd name="T11" fmla="*/ 16 h 32"/>
                <a:gd name="T12" fmla="*/ 15 w 26"/>
                <a:gd name="T13" fmla="*/ 6 h 32"/>
                <a:gd name="T14" fmla="*/ 0 60000 65536"/>
                <a:gd name="T15" fmla="*/ 0 60000 65536"/>
                <a:gd name="T16" fmla="*/ 0 60000 65536"/>
                <a:gd name="T17" fmla="*/ 0 60000 65536"/>
                <a:gd name="T18" fmla="*/ 0 60000 65536"/>
                <a:gd name="T19" fmla="*/ 0 60000 65536"/>
                <a:gd name="T20" fmla="*/ 0 60000 65536"/>
                <a:gd name="T21" fmla="*/ 0 w 26"/>
                <a:gd name="T22" fmla="*/ 0 h 32"/>
                <a:gd name="T23" fmla="*/ 26 w 26"/>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32">
                  <a:moveTo>
                    <a:pt x="26" y="13"/>
                  </a:moveTo>
                  <a:lnTo>
                    <a:pt x="26" y="0"/>
                  </a:lnTo>
                  <a:lnTo>
                    <a:pt x="21" y="0"/>
                  </a:lnTo>
                  <a:lnTo>
                    <a:pt x="3" y="6"/>
                  </a:lnTo>
                  <a:lnTo>
                    <a:pt x="0" y="19"/>
                  </a:lnTo>
                  <a:lnTo>
                    <a:pt x="3" y="32"/>
                  </a:lnTo>
                  <a:lnTo>
                    <a:pt x="26" y="13"/>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28" name="Freeform 58"/>
            <p:cNvSpPr>
              <a:spLocks/>
            </p:cNvSpPr>
            <p:nvPr/>
          </p:nvSpPr>
          <p:spPr bwMode="auto">
            <a:xfrm>
              <a:off x="3387" y="1202"/>
              <a:ext cx="12" cy="23"/>
            </a:xfrm>
            <a:custGeom>
              <a:avLst/>
              <a:gdLst>
                <a:gd name="T0" fmla="*/ 0 w 13"/>
                <a:gd name="T1" fmla="*/ 4 h 26"/>
                <a:gd name="T2" fmla="*/ 6 w 13"/>
                <a:gd name="T3" fmla="*/ 11 h 26"/>
                <a:gd name="T4" fmla="*/ 6 w 13"/>
                <a:gd name="T5" fmla="*/ 6 h 26"/>
                <a:gd name="T6" fmla="*/ 6 w 13"/>
                <a:gd name="T7" fmla="*/ 0 h 26"/>
                <a:gd name="T8" fmla="*/ 1 w 13"/>
                <a:gd name="T9" fmla="*/ 0 h 26"/>
                <a:gd name="T10" fmla="*/ 0 w 13"/>
                <a:gd name="T11" fmla="*/ 4 h 26"/>
                <a:gd name="T12" fmla="*/ 0 60000 65536"/>
                <a:gd name="T13" fmla="*/ 0 60000 65536"/>
                <a:gd name="T14" fmla="*/ 0 60000 65536"/>
                <a:gd name="T15" fmla="*/ 0 60000 65536"/>
                <a:gd name="T16" fmla="*/ 0 60000 65536"/>
                <a:gd name="T17" fmla="*/ 0 60000 65536"/>
                <a:gd name="T18" fmla="*/ 0 w 13"/>
                <a:gd name="T19" fmla="*/ 0 h 26"/>
                <a:gd name="T20" fmla="*/ 13 w 13"/>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13" h="26">
                  <a:moveTo>
                    <a:pt x="0" y="9"/>
                  </a:moveTo>
                  <a:lnTo>
                    <a:pt x="10" y="26"/>
                  </a:lnTo>
                  <a:lnTo>
                    <a:pt x="13" y="13"/>
                  </a:lnTo>
                  <a:lnTo>
                    <a:pt x="6" y="0"/>
                  </a:lnTo>
                  <a:lnTo>
                    <a:pt x="1" y="0"/>
                  </a:lnTo>
                  <a:lnTo>
                    <a:pt x="0" y="9"/>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29" name="Freeform 59"/>
            <p:cNvSpPr>
              <a:spLocks/>
            </p:cNvSpPr>
            <p:nvPr/>
          </p:nvSpPr>
          <p:spPr bwMode="auto">
            <a:xfrm>
              <a:off x="3376" y="1179"/>
              <a:ext cx="14" cy="18"/>
            </a:xfrm>
            <a:custGeom>
              <a:avLst/>
              <a:gdLst>
                <a:gd name="T0" fmla="*/ 0 w 15"/>
                <a:gd name="T1" fmla="*/ 5 h 20"/>
                <a:gd name="T2" fmla="*/ 5 w 15"/>
                <a:gd name="T3" fmla="*/ 10 h 20"/>
                <a:gd name="T4" fmla="*/ 7 w 15"/>
                <a:gd name="T5" fmla="*/ 10 h 20"/>
                <a:gd name="T6" fmla="*/ 8 w 15"/>
                <a:gd name="T7" fmla="*/ 5 h 20"/>
                <a:gd name="T8" fmla="*/ 6 w 15"/>
                <a:gd name="T9" fmla="*/ 1 h 20"/>
                <a:gd name="T10" fmla="*/ 1 w 15"/>
                <a:gd name="T11" fmla="*/ 0 h 20"/>
                <a:gd name="T12" fmla="*/ 0 w 15"/>
                <a:gd name="T13" fmla="*/ 5 h 20"/>
                <a:gd name="T14" fmla="*/ 0 60000 65536"/>
                <a:gd name="T15" fmla="*/ 0 60000 65536"/>
                <a:gd name="T16" fmla="*/ 0 60000 65536"/>
                <a:gd name="T17" fmla="*/ 0 60000 65536"/>
                <a:gd name="T18" fmla="*/ 0 60000 65536"/>
                <a:gd name="T19" fmla="*/ 0 60000 65536"/>
                <a:gd name="T20" fmla="*/ 0 60000 65536"/>
                <a:gd name="T21" fmla="*/ 0 w 15"/>
                <a:gd name="T22" fmla="*/ 0 h 20"/>
                <a:gd name="T23" fmla="*/ 15 w 15"/>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0">
                  <a:moveTo>
                    <a:pt x="0" y="10"/>
                  </a:moveTo>
                  <a:lnTo>
                    <a:pt x="5" y="20"/>
                  </a:lnTo>
                  <a:lnTo>
                    <a:pt x="10" y="19"/>
                  </a:lnTo>
                  <a:lnTo>
                    <a:pt x="15" y="8"/>
                  </a:lnTo>
                  <a:lnTo>
                    <a:pt x="6" y="1"/>
                  </a:lnTo>
                  <a:lnTo>
                    <a:pt x="1" y="0"/>
                  </a:lnTo>
                  <a:lnTo>
                    <a:pt x="0" y="1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30" name="Freeform 60"/>
            <p:cNvSpPr>
              <a:spLocks/>
            </p:cNvSpPr>
            <p:nvPr/>
          </p:nvSpPr>
          <p:spPr bwMode="auto">
            <a:xfrm>
              <a:off x="3388" y="1242"/>
              <a:ext cx="19" cy="38"/>
            </a:xfrm>
            <a:custGeom>
              <a:avLst/>
              <a:gdLst>
                <a:gd name="T0" fmla="*/ 9 w 21"/>
                <a:gd name="T1" fmla="*/ 8 h 43"/>
                <a:gd name="T2" fmla="*/ 5 w 21"/>
                <a:gd name="T3" fmla="*/ 5 h 43"/>
                <a:gd name="T4" fmla="*/ 7 w 21"/>
                <a:gd name="T5" fmla="*/ 0 h 43"/>
                <a:gd name="T6" fmla="*/ 5 w 21"/>
                <a:gd name="T7" fmla="*/ 0 h 43"/>
                <a:gd name="T8" fmla="*/ 0 w 21"/>
                <a:gd name="T9" fmla="*/ 4 h 43"/>
                <a:gd name="T10" fmla="*/ 2 w 21"/>
                <a:gd name="T11" fmla="*/ 11 h 43"/>
                <a:gd name="T12" fmla="*/ 5 w 21"/>
                <a:gd name="T13" fmla="*/ 17 h 43"/>
                <a:gd name="T14" fmla="*/ 10 w 21"/>
                <a:gd name="T15" fmla="*/ 19 h 43"/>
                <a:gd name="T16" fmla="*/ 7 w 21"/>
                <a:gd name="T17" fmla="*/ 11 h 43"/>
                <a:gd name="T18" fmla="*/ 11 w 21"/>
                <a:gd name="T19" fmla="*/ 10 h 43"/>
                <a:gd name="T20" fmla="*/ 9 w 21"/>
                <a:gd name="T21" fmla="*/ 8 h 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
                <a:gd name="T34" fmla="*/ 0 h 43"/>
                <a:gd name="T35" fmla="*/ 21 w 21"/>
                <a:gd name="T36" fmla="*/ 43 h 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 h="43">
                  <a:moveTo>
                    <a:pt x="18" y="18"/>
                  </a:moveTo>
                  <a:lnTo>
                    <a:pt x="7" y="12"/>
                  </a:lnTo>
                  <a:lnTo>
                    <a:pt x="14" y="0"/>
                  </a:lnTo>
                  <a:lnTo>
                    <a:pt x="5" y="0"/>
                  </a:lnTo>
                  <a:lnTo>
                    <a:pt x="0" y="11"/>
                  </a:lnTo>
                  <a:lnTo>
                    <a:pt x="2" y="28"/>
                  </a:lnTo>
                  <a:lnTo>
                    <a:pt x="12" y="40"/>
                  </a:lnTo>
                  <a:lnTo>
                    <a:pt x="19" y="43"/>
                  </a:lnTo>
                  <a:lnTo>
                    <a:pt x="14" y="28"/>
                  </a:lnTo>
                  <a:lnTo>
                    <a:pt x="21" y="23"/>
                  </a:lnTo>
                  <a:lnTo>
                    <a:pt x="18" y="18"/>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31" name="Freeform 61"/>
            <p:cNvSpPr>
              <a:spLocks/>
            </p:cNvSpPr>
            <p:nvPr/>
          </p:nvSpPr>
          <p:spPr bwMode="auto">
            <a:xfrm>
              <a:off x="3384" y="1273"/>
              <a:ext cx="8" cy="22"/>
            </a:xfrm>
            <a:custGeom>
              <a:avLst/>
              <a:gdLst>
                <a:gd name="T0" fmla="*/ 4 w 9"/>
                <a:gd name="T1" fmla="*/ 0 h 24"/>
                <a:gd name="T2" fmla="*/ 4 w 9"/>
                <a:gd name="T3" fmla="*/ 3 h 24"/>
                <a:gd name="T4" fmla="*/ 0 w 9"/>
                <a:gd name="T5" fmla="*/ 11 h 24"/>
                <a:gd name="T6" fmla="*/ 4 w 9"/>
                <a:gd name="T7" fmla="*/ 14 h 24"/>
                <a:gd name="T8" fmla="*/ 4 w 9"/>
                <a:gd name="T9" fmla="*/ 6 h 24"/>
                <a:gd name="T10" fmla="*/ 4 w 9"/>
                <a:gd name="T11" fmla="*/ 0 h 24"/>
                <a:gd name="T12" fmla="*/ 0 60000 65536"/>
                <a:gd name="T13" fmla="*/ 0 60000 65536"/>
                <a:gd name="T14" fmla="*/ 0 60000 65536"/>
                <a:gd name="T15" fmla="*/ 0 60000 65536"/>
                <a:gd name="T16" fmla="*/ 0 60000 65536"/>
                <a:gd name="T17" fmla="*/ 0 60000 65536"/>
                <a:gd name="T18" fmla="*/ 0 w 9"/>
                <a:gd name="T19" fmla="*/ 0 h 24"/>
                <a:gd name="T20" fmla="*/ 9 w 9"/>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9" h="24">
                  <a:moveTo>
                    <a:pt x="5" y="0"/>
                  </a:moveTo>
                  <a:lnTo>
                    <a:pt x="4" y="3"/>
                  </a:lnTo>
                  <a:lnTo>
                    <a:pt x="0" y="19"/>
                  </a:lnTo>
                  <a:lnTo>
                    <a:pt x="5" y="24"/>
                  </a:lnTo>
                  <a:lnTo>
                    <a:pt x="9" y="10"/>
                  </a:lnTo>
                  <a:lnTo>
                    <a:pt x="5" y="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32" name="Freeform 62"/>
            <p:cNvSpPr>
              <a:spLocks/>
            </p:cNvSpPr>
            <p:nvPr/>
          </p:nvSpPr>
          <p:spPr bwMode="auto">
            <a:xfrm>
              <a:off x="3792" y="1435"/>
              <a:ext cx="15" cy="22"/>
            </a:xfrm>
            <a:custGeom>
              <a:avLst/>
              <a:gdLst>
                <a:gd name="T0" fmla="*/ 9 w 16"/>
                <a:gd name="T1" fmla="*/ 6 h 24"/>
                <a:gd name="T2" fmla="*/ 9 w 16"/>
                <a:gd name="T3" fmla="*/ 0 h 24"/>
                <a:gd name="T4" fmla="*/ 4 w 16"/>
                <a:gd name="T5" fmla="*/ 0 h 24"/>
                <a:gd name="T6" fmla="*/ 0 w 16"/>
                <a:gd name="T7" fmla="*/ 6 h 24"/>
                <a:gd name="T8" fmla="*/ 8 w 16"/>
                <a:gd name="T9" fmla="*/ 14 h 24"/>
                <a:gd name="T10" fmla="*/ 9 w 16"/>
                <a:gd name="T11" fmla="*/ 6 h 24"/>
                <a:gd name="T12" fmla="*/ 0 60000 65536"/>
                <a:gd name="T13" fmla="*/ 0 60000 65536"/>
                <a:gd name="T14" fmla="*/ 0 60000 65536"/>
                <a:gd name="T15" fmla="*/ 0 60000 65536"/>
                <a:gd name="T16" fmla="*/ 0 60000 65536"/>
                <a:gd name="T17" fmla="*/ 0 60000 65536"/>
                <a:gd name="T18" fmla="*/ 0 w 16"/>
                <a:gd name="T19" fmla="*/ 0 h 24"/>
                <a:gd name="T20" fmla="*/ 16 w 1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6" h="24">
                  <a:moveTo>
                    <a:pt x="16" y="12"/>
                  </a:moveTo>
                  <a:lnTo>
                    <a:pt x="16" y="0"/>
                  </a:lnTo>
                  <a:lnTo>
                    <a:pt x="4" y="0"/>
                  </a:lnTo>
                  <a:lnTo>
                    <a:pt x="0" y="7"/>
                  </a:lnTo>
                  <a:lnTo>
                    <a:pt x="11" y="24"/>
                  </a:lnTo>
                  <a:lnTo>
                    <a:pt x="16" y="12"/>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33" name="Freeform 63"/>
            <p:cNvSpPr>
              <a:spLocks/>
            </p:cNvSpPr>
            <p:nvPr/>
          </p:nvSpPr>
          <p:spPr bwMode="auto">
            <a:xfrm>
              <a:off x="4006" y="1755"/>
              <a:ext cx="32" cy="36"/>
            </a:xfrm>
            <a:custGeom>
              <a:avLst/>
              <a:gdLst>
                <a:gd name="T0" fmla="*/ 19 w 35"/>
                <a:gd name="T1" fmla="*/ 12 h 40"/>
                <a:gd name="T2" fmla="*/ 16 w 35"/>
                <a:gd name="T3" fmla="*/ 11 h 40"/>
                <a:gd name="T4" fmla="*/ 5 w 35"/>
                <a:gd name="T5" fmla="*/ 0 h 40"/>
                <a:gd name="T6" fmla="*/ 2 w 35"/>
                <a:gd name="T7" fmla="*/ 5 h 40"/>
                <a:gd name="T8" fmla="*/ 0 w 35"/>
                <a:gd name="T9" fmla="*/ 11 h 40"/>
                <a:gd name="T10" fmla="*/ 16 w 35"/>
                <a:gd name="T11" fmla="*/ 19 h 40"/>
                <a:gd name="T12" fmla="*/ 19 w 35"/>
                <a:gd name="T13" fmla="*/ 12 h 40"/>
                <a:gd name="T14" fmla="*/ 0 60000 65536"/>
                <a:gd name="T15" fmla="*/ 0 60000 65536"/>
                <a:gd name="T16" fmla="*/ 0 60000 65536"/>
                <a:gd name="T17" fmla="*/ 0 60000 65536"/>
                <a:gd name="T18" fmla="*/ 0 60000 65536"/>
                <a:gd name="T19" fmla="*/ 0 60000 65536"/>
                <a:gd name="T20" fmla="*/ 0 60000 65536"/>
                <a:gd name="T21" fmla="*/ 0 w 35"/>
                <a:gd name="T22" fmla="*/ 0 h 40"/>
                <a:gd name="T23" fmla="*/ 35 w 35"/>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40">
                  <a:moveTo>
                    <a:pt x="35" y="24"/>
                  </a:moveTo>
                  <a:lnTo>
                    <a:pt x="31" y="21"/>
                  </a:lnTo>
                  <a:lnTo>
                    <a:pt x="9" y="0"/>
                  </a:lnTo>
                  <a:lnTo>
                    <a:pt x="2" y="9"/>
                  </a:lnTo>
                  <a:lnTo>
                    <a:pt x="0" y="22"/>
                  </a:lnTo>
                  <a:lnTo>
                    <a:pt x="31" y="40"/>
                  </a:lnTo>
                  <a:lnTo>
                    <a:pt x="35" y="24"/>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34" name="Freeform 64"/>
            <p:cNvSpPr>
              <a:spLocks/>
            </p:cNvSpPr>
            <p:nvPr/>
          </p:nvSpPr>
          <p:spPr bwMode="auto">
            <a:xfrm>
              <a:off x="4118" y="1277"/>
              <a:ext cx="43" cy="128"/>
            </a:xfrm>
            <a:custGeom>
              <a:avLst/>
              <a:gdLst>
                <a:gd name="T0" fmla="*/ 4 w 48"/>
                <a:gd name="T1" fmla="*/ 64 h 143"/>
                <a:gd name="T2" fmla="*/ 10 w 48"/>
                <a:gd name="T3" fmla="*/ 55 h 143"/>
                <a:gd name="T4" fmla="*/ 12 w 48"/>
                <a:gd name="T5" fmla="*/ 44 h 143"/>
                <a:gd name="T6" fmla="*/ 13 w 48"/>
                <a:gd name="T7" fmla="*/ 33 h 143"/>
                <a:gd name="T8" fmla="*/ 20 w 48"/>
                <a:gd name="T9" fmla="*/ 28 h 143"/>
                <a:gd name="T10" fmla="*/ 20 w 48"/>
                <a:gd name="T11" fmla="*/ 19 h 143"/>
                <a:gd name="T12" fmla="*/ 20 w 48"/>
                <a:gd name="T13" fmla="*/ 6 h 143"/>
                <a:gd name="T14" fmla="*/ 22 w 48"/>
                <a:gd name="T15" fmla="*/ 3 h 143"/>
                <a:gd name="T16" fmla="*/ 20 w 48"/>
                <a:gd name="T17" fmla="*/ 0 h 143"/>
                <a:gd name="T18" fmla="*/ 16 w 48"/>
                <a:gd name="T19" fmla="*/ 8 h 143"/>
                <a:gd name="T20" fmla="*/ 17 w 48"/>
                <a:gd name="T21" fmla="*/ 13 h 143"/>
                <a:gd name="T22" fmla="*/ 14 w 48"/>
                <a:gd name="T23" fmla="*/ 19 h 143"/>
                <a:gd name="T24" fmla="*/ 11 w 48"/>
                <a:gd name="T25" fmla="*/ 27 h 143"/>
                <a:gd name="T26" fmla="*/ 4 w 48"/>
                <a:gd name="T27" fmla="*/ 35 h 143"/>
                <a:gd name="T28" fmla="*/ 0 w 48"/>
                <a:gd name="T29" fmla="*/ 61 h 143"/>
                <a:gd name="T30" fmla="*/ 1 w 48"/>
                <a:gd name="T31" fmla="*/ 65 h 143"/>
                <a:gd name="T32" fmla="*/ 4 w 48"/>
                <a:gd name="T33" fmla="*/ 64 h 1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
                <a:gd name="T52" fmla="*/ 0 h 143"/>
                <a:gd name="T53" fmla="*/ 48 w 48"/>
                <a:gd name="T54" fmla="*/ 143 h 1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 h="143">
                  <a:moveTo>
                    <a:pt x="10" y="139"/>
                  </a:moveTo>
                  <a:lnTo>
                    <a:pt x="20" y="119"/>
                  </a:lnTo>
                  <a:lnTo>
                    <a:pt x="25" y="96"/>
                  </a:lnTo>
                  <a:lnTo>
                    <a:pt x="29" y="72"/>
                  </a:lnTo>
                  <a:lnTo>
                    <a:pt x="41" y="62"/>
                  </a:lnTo>
                  <a:lnTo>
                    <a:pt x="41" y="43"/>
                  </a:lnTo>
                  <a:lnTo>
                    <a:pt x="43" y="13"/>
                  </a:lnTo>
                  <a:lnTo>
                    <a:pt x="48" y="3"/>
                  </a:lnTo>
                  <a:lnTo>
                    <a:pt x="44" y="0"/>
                  </a:lnTo>
                  <a:lnTo>
                    <a:pt x="34" y="17"/>
                  </a:lnTo>
                  <a:lnTo>
                    <a:pt x="36" y="29"/>
                  </a:lnTo>
                  <a:lnTo>
                    <a:pt x="31" y="41"/>
                  </a:lnTo>
                  <a:lnTo>
                    <a:pt x="22" y="57"/>
                  </a:lnTo>
                  <a:lnTo>
                    <a:pt x="10" y="76"/>
                  </a:lnTo>
                  <a:lnTo>
                    <a:pt x="0" y="132"/>
                  </a:lnTo>
                  <a:lnTo>
                    <a:pt x="1" y="143"/>
                  </a:lnTo>
                  <a:lnTo>
                    <a:pt x="10" y="139"/>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35" name="Freeform 65"/>
            <p:cNvSpPr>
              <a:spLocks/>
            </p:cNvSpPr>
            <p:nvPr/>
          </p:nvSpPr>
          <p:spPr bwMode="auto">
            <a:xfrm>
              <a:off x="4230" y="1207"/>
              <a:ext cx="63" cy="121"/>
            </a:xfrm>
            <a:custGeom>
              <a:avLst/>
              <a:gdLst>
                <a:gd name="T0" fmla="*/ 0 w 69"/>
                <a:gd name="T1" fmla="*/ 63 h 135"/>
                <a:gd name="T2" fmla="*/ 11 w 69"/>
                <a:gd name="T3" fmla="*/ 59 h 135"/>
                <a:gd name="T4" fmla="*/ 11 w 69"/>
                <a:gd name="T5" fmla="*/ 56 h 135"/>
                <a:gd name="T6" fmla="*/ 19 w 69"/>
                <a:gd name="T7" fmla="*/ 43 h 135"/>
                <a:gd name="T8" fmla="*/ 24 w 69"/>
                <a:gd name="T9" fmla="*/ 42 h 135"/>
                <a:gd name="T10" fmla="*/ 24 w 69"/>
                <a:gd name="T11" fmla="*/ 36 h 135"/>
                <a:gd name="T12" fmla="*/ 31 w 69"/>
                <a:gd name="T13" fmla="*/ 34 h 135"/>
                <a:gd name="T14" fmla="*/ 27 w 69"/>
                <a:gd name="T15" fmla="*/ 29 h 135"/>
                <a:gd name="T16" fmla="*/ 28 w 69"/>
                <a:gd name="T17" fmla="*/ 12 h 135"/>
                <a:gd name="T18" fmla="*/ 34 w 69"/>
                <a:gd name="T19" fmla="*/ 12 h 135"/>
                <a:gd name="T20" fmla="*/ 37 w 69"/>
                <a:gd name="T21" fmla="*/ 4 h 135"/>
                <a:gd name="T22" fmla="*/ 34 w 69"/>
                <a:gd name="T23" fmla="*/ 0 h 135"/>
                <a:gd name="T24" fmla="*/ 29 w 69"/>
                <a:gd name="T25" fmla="*/ 4 h 135"/>
                <a:gd name="T26" fmla="*/ 26 w 69"/>
                <a:gd name="T27" fmla="*/ 2 h 135"/>
                <a:gd name="T28" fmla="*/ 24 w 69"/>
                <a:gd name="T29" fmla="*/ 4 h 135"/>
                <a:gd name="T30" fmla="*/ 13 w 69"/>
                <a:gd name="T31" fmla="*/ 5 h 135"/>
                <a:gd name="T32" fmla="*/ 13 w 69"/>
                <a:gd name="T33" fmla="*/ 12 h 135"/>
                <a:gd name="T34" fmla="*/ 1 w 69"/>
                <a:gd name="T35" fmla="*/ 25 h 135"/>
                <a:gd name="T36" fmla="*/ 5 w 69"/>
                <a:gd name="T37" fmla="*/ 35 h 135"/>
                <a:gd name="T38" fmla="*/ 1 w 69"/>
                <a:gd name="T39" fmla="*/ 40 h 135"/>
                <a:gd name="T40" fmla="*/ 5 w 69"/>
                <a:gd name="T41" fmla="*/ 46 h 135"/>
                <a:gd name="T42" fmla="*/ 5 w 69"/>
                <a:gd name="T43" fmla="*/ 53 h 135"/>
                <a:gd name="T44" fmla="*/ 10 w 69"/>
                <a:gd name="T45" fmla="*/ 51 h 135"/>
                <a:gd name="T46" fmla="*/ 7 w 69"/>
                <a:gd name="T47" fmla="*/ 54 h 135"/>
                <a:gd name="T48" fmla="*/ 0 w 69"/>
                <a:gd name="T49" fmla="*/ 63 h 13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
                <a:gd name="T76" fmla="*/ 0 h 135"/>
                <a:gd name="T77" fmla="*/ 69 w 69"/>
                <a:gd name="T78" fmla="*/ 135 h 13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 h="135">
                  <a:moveTo>
                    <a:pt x="0" y="135"/>
                  </a:moveTo>
                  <a:lnTo>
                    <a:pt x="20" y="129"/>
                  </a:lnTo>
                  <a:lnTo>
                    <a:pt x="19" y="119"/>
                  </a:lnTo>
                  <a:lnTo>
                    <a:pt x="36" y="93"/>
                  </a:lnTo>
                  <a:lnTo>
                    <a:pt x="46" y="91"/>
                  </a:lnTo>
                  <a:lnTo>
                    <a:pt x="45" y="78"/>
                  </a:lnTo>
                  <a:lnTo>
                    <a:pt x="58" y="72"/>
                  </a:lnTo>
                  <a:lnTo>
                    <a:pt x="51" y="62"/>
                  </a:lnTo>
                  <a:lnTo>
                    <a:pt x="53" y="26"/>
                  </a:lnTo>
                  <a:lnTo>
                    <a:pt x="65" y="24"/>
                  </a:lnTo>
                  <a:lnTo>
                    <a:pt x="69" y="10"/>
                  </a:lnTo>
                  <a:lnTo>
                    <a:pt x="64" y="0"/>
                  </a:lnTo>
                  <a:lnTo>
                    <a:pt x="55" y="9"/>
                  </a:lnTo>
                  <a:lnTo>
                    <a:pt x="50" y="2"/>
                  </a:lnTo>
                  <a:lnTo>
                    <a:pt x="46" y="10"/>
                  </a:lnTo>
                  <a:lnTo>
                    <a:pt x="24" y="12"/>
                  </a:lnTo>
                  <a:lnTo>
                    <a:pt x="24" y="26"/>
                  </a:lnTo>
                  <a:lnTo>
                    <a:pt x="1" y="55"/>
                  </a:lnTo>
                  <a:lnTo>
                    <a:pt x="8" y="76"/>
                  </a:lnTo>
                  <a:lnTo>
                    <a:pt x="1" y="86"/>
                  </a:lnTo>
                  <a:lnTo>
                    <a:pt x="7" y="98"/>
                  </a:lnTo>
                  <a:lnTo>
                    <a:pt x="5" y="116"/>
                  </a:lnTo>
                  <a:lnTo>
                    <a:pt x="17" y="109"/>
                  </a:lnTo>
                  <a:lnTo>
                    <a:pt x="14" y="117"/>
                  </a:lnTo>
                  <a:lnTo>
                    <a:pt x="0" y="135"/>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36" name="Freeform 66"/>
            <p:cNvSpPr>
              <a:spLocks/>
            </p:cNvSpPr>
            <p:nvPr/>
          </p:nvSpPr>
          <p:spPr bwMode="auto">
            <a:xfrm>
              <a:off x="4293" y="1435"/>
              <a:ext cx="16" cy="20"/>
            </a:xfrm>
            <a:custGeom>
              <a:avLst/>
              <a:gdLst>
                <a:gd name="T0" fmla="*/ 8 w 17"/>
                <a:gd name="T1" fmla="*/ 5 h 22"/>
                <a:gd name="T2" fmla="*/ 10 w 17"/>
                <a:gd name="T3" fmla="*/ 5 h 22"/>
                <a:gd name="T4" fmla="*/ 8 w 17"/>
                <a:gd name="T5" fmla="*/ 0 h 22"/>
                <a:gd name="T6" fmla="*/ 0 w 17"/>
                <a:gd name="T7" fmla="*/ 5 h 22"/>
                <a:gd name="T8" fmla="*/ 1 w 17"/>
                <a:gd name="T9" fmla="*/ 12 h 22"/>
                <a:gd name="T10" fmla="*/ 8 w 17"/>
                <a:gd name="T11" fmla="*/ 5 h 22"/>
                <a:gd name="T12" fmla="*/ 0 60000 65536"/>
                <a:gd name="T13" fmla="*/ 0 60000 65536"/>
                <a:gd name="T14" fmla="*/ 0 60000 65536"/>
                <a:gd name="T15" fmla="*/ 0 60000 65536"/>
                <a:gd name="T16" fmla="*/ 0 60000 65536"/>
                <a:gd name="T17" fmla="*/ 0 60000 65536"/>
                <a:gd name="T18" fmla="*/ 0 w 17"/>
                <a:gd name="T19" fmla="*/ 0 h 22"/>
                <a:gd name="T20" fmla="*/ 17 w 17"/>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7" h="22">
                  <a:moveTo>
                    <a:pt x="8" y="9"/>
                  </a:moveTo>
                  <a:lnTo>
                    <a:pt x="17" y="10"/>
                  </a:lnTo>
                  <a:lnTo>
                    <a:pt x="15" y="0"/>
                  </a:lnTo>
                  <a:lnTo>
                    <a:pt x="0" y="10"/>
                  </a:lnTo>
                  <a:lnTo>
                    <a:pt x="1" y="22"/>
                  </a:lnTo>
                  <a:lnTo>
                    <a:pt x="8" y="9"/>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38" name="Freeform 68"/>
            <p:cNvSpPr>
              <a:spLocks/>
            </p:cNvSpPr>
            <p:nvPr/>
          </p:nvSpPr>
          <p:spPr bwMode="auto">
            <a:xfrm>
              <a:off x="4192" y="1263"/>
              <a:ext cx="17" cy="12"/>
            </a:xfrm>
            <a:custGeom>
              <a:avLst/>
              <a:gdLst>
                <a:gd name="T0" fmla="*/ 0 w 18"/>
                <a:gd name="T1" fmla="*/ 4 h 13"/>
                <a:gd name="T2" fmla="*/ 9 w 18"/>
                <a:gd name="T3" fmla="*/ 6 h 13"/>
                <a:gd name="T4" fmla="*/ 11 w 18"/>
                <a:gd name="T5" fmla="*/ 6 h 13"/>
                <a:gd name="T6" fmla="*/ 9 w 18"/>
                <a:gd name="T7" fmla="*/ 0 h 13"/>
                <a:gd name="T8" fmla="*/ 0 w 18"/>
                <a:gd name="T9" fmla="*/ 4 h 13"/>
                <a:gd name="T10" fmla="*/ 0 60000 65536"/>
                <a:gd name="T11" fmla="*/ 0 60000 65536"/>
                <a:gd name="T12" fmla="*/ 0 60000 65536"/>
                <a:gd name="T13" fmla="*/ 0 60000 65536"/>
                <a:gd name="T14" fmla="*/ 0 60000 65536"/>
                <a:gd name="T15" fmla="*/ 0 w 18"/>
                <a:gd name="T16" fmla="*/ 0 h 13"/>
                <a:gd name="T17" fmla="*/ 18 w 18"/>
                <a:gd name="T18" fmla="*/ 13 h 13"/>
              </a:gdLst>
              <a:ahLst/>
              <a:cxnLst>
                <a:cxn ang="T10">
                  <a:pos x="T0" y="T1"/>
                </a:cxn>
                <a:cxn ang="T11">
                  <a:pos x="T2" y="T3"/>
                </a:cxn>
                <a:cxn ang="T12">
                  <a:pos x="T4" y="T5"/>
                </a:cxn>
                <a:cxn ang="T13">
                  <a:pos x="T6" y="T7"/>
                </a:cxn>
                <a:cxn ang="T14">
                  <a:pos x="T8" y="T9"/>
                </a:cxn>
              </a:cxnLst>
              <a:rect l="T15" t="T16" r="T17" b="T18"/>
              <a:pathLst>
                <a:path w="18" h="13">
                  <a:moveTo>
                    <a:pt x="0" y="4"/>
                  </a:moveTo>
                  <a:lnTo>
                    <a:pt x="9" y="13"/>
                  </a:lnTo>
                  <a:lnTo>
                    <a:pt x="18" y="7"/>
                  </a:lnTo>
                  <a:lnTo>
                    <a:pt x="12" y="0"/>
                  </a:lnTo>
                  <a:lnTo>
                    <a:pt x="0" y="4"/>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40" name="Freeform 70"/>
            <p:cNvSpPr>
              <a:spLocks/>
            </p:cNvSpPr>
            <p:nvPr/>
          </p:nvSpPr>
          <p:spPr bwMode="auto">
            <a:xfrm>
              <a:off x="4246" y="1126"/>
              <a:ext cx="11" cy="16"/>
            </a:xfrm>
            <a:custGeom>
              <a:avLst/>
              <a:gdLst>
                <a:gd name="T0" fmla="*/ 2 w 12"/>
                <a:gd name="T1" fmla="*/ 8 h 17"/>
                <a:gd name="T2" fmla="*/ 6 w 12"/>
                <a:gd name="T3" fmla="*/ 10 h 17"/>
                <a:gd name="T4" fmla="*/ 6 w 12"/>
                <a:gd name="T5" fmla="*/ 8 h 17"/>
                <a:gd name="T6" fmla="*/ 0 w 12"/>
                <a:gd name="T7" fmla="*/ 0 h 17"/>
                <a:gd name="T8" fmla="*/ 2 w 12"/>
                <a:gd name="T9" fmla="*/ 8 h 17"/>
                <a:gd name="T10" fmla="*/ 0 60000 65536"/>
                <a:gd name="T11" fmla="*/ 0 60000 65536"/>
                <a:gd name="T12" fmla="*/ 0 60000 65536"/>
                <a:gd name="T13" fmla="*/ 0 60000 65536"/>
                <a:gd name="T14" fmla="*/ 0 60000 65536"/>
                <a:gd name="T15" fmla="*/ 0 w 12"/>
                <a:gd name="T16" fmla="*/ 0 h 17"/>
                <a:gd name="T17" fmla="*/ 12 w 12"/>
                <a:gd name="T18" fmla="*/ 17 h 17"/>
              </a:gdLst>
              <a:ahLst/>
              <a:cxnLst>
                <a:cxn ang="T10">
                  <a:pos x="T0" y="T1"/>
                </a:cxn>
                <a:cxn ang="T11">
                  <a:pos x="T2" y="T3"/>
                </a:cxn>
                <a:cxn ang="T12">
                  <a:pos x="T4" y="T5"/>
                </a:cxn>
                <a:cxn ang="T13">
                  <a:pos x="T6" y="T7"/>
                </a:cxn>
                <a:cxn ang="T14">
                  <a:pos x="T8" y="T9"/>
                </a:cxn>
              </a:cxnLst>
              <a:rect l="T15" t="T16" r="T17" b="T18"/>
              <a:pathLst>
                <a:path w="12" h="17">
                  <a:moveTo>
                    <a:pt x="2" y="12"/>
                  </a:moveTo>
                  <a:lnTo>
                    <a:pt x="10" y="17"/>
                  </a:lnTo>
                  <a:lnTo>
                    <a:pt x="12" y="14"/>
                  </a:lnTo>
                  <a:lnTo>
                    <a:pt x="0" y="0"/>
                  </a:lnTo>
                  <a:lnTo>
                    <a:pt x="2" y="12"/>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41" name="Freeform 71"/>
            <p:cNvSpPr>
              <a:spLocks/>
            </p:cNvSpPr>
            <p:nvPr/>
          </p:nvSpPr>
          <p:spPr bwMode="auto">
            <a:xfrm>
              <a:off x="4329" y="1129"/>
              <a:ext cx="39" cy="51"/>
            </a:xfrm>
            <a:custGeom>
              <a:avLst/>
              <a:gdLst>
                <a:gd name="T0" fmla="*/ 4 w 44"/>
                <a:gd name="T1" fmla="*/ 17 h 57"/>
                <a:gd name="T2" fmla="*/ 6 w 44"/>
                <a:gd name="T3" fmla="*/ 22 h 57"/>
                <a:gd name="T4" fmla="*/ 12 w 44"/>
                <a:gd name="T5" fmla="*/ 21 h 57"/>
                <a:gd name="T6" fmla="*/ 14 w 44"/>
                <a:gd name="T7" fmla="*/ 27 h 57"/>
                <a:gd name="T8" fmla="*/ 17 w 44"/>
                <a:gd name="T9" fmla="*/ 23 h 57"/>
                <a:gd name="T10" fmla="*/ 11 w 44"/>
                <a:gd name="T11" fmla="*/ 20 h 57"/>
                <a:gd name="T12" fmla="*/ 11 w 44"/>
                <a:gd name="T13" fmla="*/ 17 h 57"/>
                <a:gd name="T14" fmla="*/ 14 w 44"/>
                <a:gd name="T15" fmla="*/ 16 h 57"/>
                <a:gd name="T16" fmla="*/ 13 w 44"/>
                <a:gd name="T17" fmla="*/ 11 h 57"/>
                <a:gd name="T18" fmla="*/ 19 w 44"/>
                <a:gd name="T19" fmla="*/ 12 h 57"/>
                <a:gd name="T20" fmla="*/ 10 w 44"/>
                <a:gd name="T21" fmla="*/ 0 h 57"/>
                <a:gd name="T22" fmla="*/ 9 w 44"/>
                <a:gd name="T23" fmla="*/ 2 h 57"/>
                <a:gd name="T24" fmla="*/ 10 w 44"/>
                <a:gd name="T25" fmla="*/ 4 h 57"/>
                <a:gd name="T26" fmla="*/ 10 w 44"/>
                <a:gd name="T27" fmla="*/ 7 h 57"/>
                <a:gd name="T28" fmla="*/ 6 w 44"/>
                <a:gd name="T29" fmla="*/ 4 h 57"/>
                <a:gd name="T30" fmla="*/ 6 w 44"/>
                <a:gd name="T31" fmla="*/ 9 h 57"/>
                <a:gd name="T32" fmla="*/ 4 w 44"/>
                <a:gd name="T33" fmla="*/ 12 h 57"/>
                <a:gd name="T34" fmla="*/ 0 w 44"/>
                <a:gd name="T35" fmla="*/ 9 h 57"/>
                <a:gd name="T36" fmla="*/ 0 w 44"/>
                <a:gd name="T37" fmla="*/ 12 h 57"/>
                <a:gd name="T38" fmla="*/ 4 w 44"/>
                <a:gd name="T39" fmla="*/ 17 h 5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4"/>
                <a:gd name="T61" fmla="*/ 0 h 57"/>
                <a:gd name="T62" fmla="*/ 44 w 44"/>
                <a:gd name="T63" fmla="*/ 57 h 5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4" h="57">
                  <a:moveTo>
                    <a:pt x="7" y="37"/>
                  </a:moveTo>
                  <a:lnTo>
                    <a:pt x="14" y="49"/>
                  </a:lnTo>
                  <a:lnTo>
                    <a:pt x="28" y="47"/>
                  </a:lnTo>
                  <a:lnTo>
                    <a:pt x="33" y="57"/>
                  </a:lnTo>
                  <a:lnTo>
                    <a:pt x="40" y="50"/>
                  </a:lnTo>
                  <a:lnTo>
                    <a:pt x="26" y="44"/>
                  </a:lnTo>
                  <a:lnTo>
                    <a:pt x="26" y="37"/>
                  </a:lnTo>
                  <a:lnTo>
                    <a:pt x="33" y="35"/>
                  </a:lnTo>
                  <a:lnTo>
                    <a:pt x="31" y="23"/>
                  </a:lnTo>
                  <a:lnTo>
                    <a:pt x="44" y="25"/>
                  </a:lnTo>
                  <a:lnTo>
                    <a:pt x="23" y="0"/>
                  </a:lnTo>
                  <a:lnTo>
                    <a:pt x="19" y="2"/>
                  </a:lnTo>
                  <a:lnTo>
                    <a:pt x="23" y="6"/>
                  </a:lnTo>
                  <a:lnTo>
                    <a:pt x="23" y="14"/>
                  </a:lnTo>
                  <a:lnTo>
                    <a:pt x="14" y="11"/>
                  </a:lnTo>
                  <a:lnTo>
                    <a:pt x="13" y="19"/>
                  </a:lnTo>
                  <a:lnTo>
                    <a:pt x="11" y="26"/>
                  </a:lnTo>
                  <a:lnTo>
                    <a:pt x="0" y="18"/>
                  </a:lnTo>
                  <a:lnTo>
                    <a:pt x="0" y="25"/>
                  </a:lnTo>
                  <a:lnTo>
                    <a:pt x="7" y="37"/>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42" name="Freeform 72"/>
            <p:cNvSpPr>
              <a:spLocks/>
            </p:cNvSpPr>
            <p:nvPr/>
          </p:nvSpPr>
          <p:spPr bwMode="auto">
            <a:xfrm>
              <a:off x="4498" y="369"/>
              <a:ext cx="8" cy="18"/>
            </a:xfrm>
            <a:custGeom>
              <a:avLst/>
              <a:gdLst>
                <a:gd name="T0" fmla="*/ 8 w 8"/>
                <a:gd name="T1" fmla="*/ 8 h 20"/>
                <a:gd name="T2" fmla="*/ 8 w 8"/>
                <a:gd name="T3" fmla="*/ 0 h 20"/>
                <a:gd name="T4" fmla="*/ 5 w 8"/>
                <a:gd name="T5" fmla="*/ 5 h 20"/>
                <a:gd name="T6" fmla="*/ 0 w 8"/>
                <a:gd name="T7" fmla="*/ 5 h 20"/>
                <a:gd name="T8" fmla="*/ 3 w 8"/>
                <a:gd name="T9" fmla="*/ 10 h 20"/>
                <a:gd name="T10" fmla="*/ 8 w 8"/>
                <a:gd name="T11" fmla="*/ 8 h 20"/>
                <a:gd name="T12" fmla="*/ 0 60000 65536"/>
                <a:gd name="T13" fmla="*/ 0 60000 65536"/>
                <a:gd name="T14" fmla="*/ 0 60000 65536"/>
                <a:gd name="T15" fmla="*/ 0 60000 65536"/>
                <a:gd name="T16" fmla="*/ 0 60000 65536"/>
                <a:gd name="T17" fmla="*/ 0 60000 65536"/>
                <a:gd name="T18" fmla="*/ 0 w 8"/>
                <a:gd name="T19" fmla="*/ 0 h 20"/>
                <a:gd name="T20" fmla="*/ 8 w 8"/>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8" h="20">
                  <a:moveTo>
                    <a:pt x="8" y="17"/>
                  </a:moveTo>
                  <a:lnTo>
                    <a:pt x="8" y="0"/>
                  </a:lnTo>
                  <a:lnTo>
                    <a:pt x="5" y="5"/>
                  </a:lnTo>
                  <a:lnTo>
                    <a:pt x="0" y="12"/>
                  </a:lnTo>
                  <a:lnTo>
                    <a:pt x="3" y="20"/>
                  </a:lnTo>
                  <a:lnTo>
                    <a:pt x="8" y="17"/>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43" name="Freeform 73"/>
            <p:cNvSpPr>
              <a:spLocks/>
            </p:cNvSpPr>
            <p:nvPr/>
          </p:nvSpPr>
          <p:spPr bwMode="auto">
            <a:xfrm>
              <a:off x="4659" y="466"/>
              <a:ext cx="30" cy="19"/>
            </a:xfrm>
            <a:custGeom>
              <a:avLst/>
              <a:gdLst>
                <a:gd name="T0" fmla="*/ 5 w 33"/>
                <a:gd name="T1" fmla="*/ 10 h 21"/>
                <a:gd name="T2" fmla="*/ 6 w 33"/>
                <a:gd name="T3" fmla="*/ 5 h 21"/>
                <a:gd name="T4" fmla="*/ 10 w 33"/>
                <a:gd name="T5" fmla="*/ 11 h 21"/>
                <a:gd name="T6" fmla="*/ 12 w 33"/>
                <a:gd name="T7" fmla="*/ 10 h 21"/>
                <a:gd name="T8" fmla="*/ 11 w 33"/>
                <a:gd name="T9" fmla="*/ 5 h 21"/>
                <a:gd name="T10" fmla="*/ 15 w 33"/>
                <a:gd name="T11" fmla="*/ 5 h 21"/>
                <a:gd name="T12" fmla="*/ 17 w 33"/>
                <a:gd name="T13" fmla="*/ 5 h 21"/>
                <a:gd name="T14" fmla="*/ 11 w 33"/>
                <a:gd name="T15" fmla="*/ 4 h 21"/>
                <a:gd name="T16" fmla="*/ 5 w 33"/>
                <a:gd name="T17" fmla="*/ 0 h 21"/>
                <a:gd name="T18" fmla="*/ 0 w 33"/>
                <a:gd name="T19" fmla="*/ 5 h 21"/>
                <a:gd name="T20" fmla="*/ 2 w 33"/>
                <a:gd name="T21" fmla="*/ 7 h 21"/>
                <a:gd name="T22" fmla="*/ 5 w 33"/>
                <a:gd name="T23" fmla="*/ 10 h 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21"/>
                <a:gd name="T38" fmla="*/ 33 w 33"/>
                <a:gd name="T39" fmla="*/ 21 h 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21">
                  <a:moveTo>
                    <a:pt x="11" y="19"/>
                  </a:moveTo>
                  <a:lnTo>
                    <a:pt x="13" y="11"/>
                  </a:lnTo>
                  <a:lnTo>
                    <a:pt x="18" y="21"/>
                  </a:lnTo>
                  <a:lnTo>
                    <a:pt x="23" y="19"/>
                  </a:lnTo>
                  <a:lnTo>
                    <a:pt x="21" y="11"/>
                  </a:lnTo>
                  <a:lnTo>
                    <a:pt x="30" y="9"/>
                  </a:lnTo>
                  <a:lnTo>
                    <a:pt x="33" y="6"/>
                  </a:lnTo>
                  <a:lnTo>
                    <a:pt x="21" y="4"/>
                  </a:lnTo>
                  <a:lnTo>
                    <a:pt x="7" y="0"/>
                  </a:lnTo>
                  <a:lnTo>
                    <a:pt x="0" y="6"/>
                  </a:lnTo>
                  <a:lnTo>
                    <a:pt x="2" y="14"/>
                  </a:lnTo>
                  <a:lnTo>
                    <a:pt x="11" y="19"/>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44" name="Freeform 74"/>
            <p:cNvSpPr>
              <a:spLocks/>
            </p:cNvSpPr>
            <p:nvPr/>
          </p:nvSpPr>
          <p:spPr bwMode="auto">
            <a:xfrm>
              <a:off x="4538" y="650"/>
              <a:ext cx="13" cy="17"/>
            </a:xfrm>
            <a:custGeom>
              <a:avLst/>
              <a:gdLst>
                <a:gd name="T0" fmla="*/ 6 w 15"/>
                <a:gd name="T1" fmla="*/ 4 h 19"/>
                <a:gd name="T2" fmla="*/ 3 w 15"/>
                <a:gd name="T3" fmla="*/ 0 h 19"/>
                <a:gd name="T4" fmla="*/ 0 w 15"/>
                <a:gd name="T5" fmla="*/ 5 h 19"/>
                <a:gd name="T6" fmla="*/ 3 w 15"/>
                <a:gd name="T7" fmla="*/ 9 h 19"/>
                <a:gd name="T8" fmla="*/ 6 w 15"/>
                <a:gd name="T9" fmla="*/ 4 h 19"/>
                <a:gd name="T10" fmla="*/ 0 60000 65536"/>
                <a:gd name="T11" fmla="*/ 0 60000 65536"/>
                <a:gd name="T12" fmla="*/ 0 60000 65536"/>
                <a:gd name="T13" fmla="*/ 0 60000 65536"/>
                <a:gd name="T14" fmla="*/ 0 60000 65536"/>
                <a:gd name="T15" fmla="*/ 0 w 15"/>
                <a:gd name="T16" fmla="*/ 0 h 19"/>
                <a:gd name="T17" fmla="*/ 15 w 15"/>
                <a:gd name="T18" fmla="*/ 19 h 19"/>
              </a:gdLst>
              <a:ahLst/>
              <a:cxnLst>
                <a:cxn ang="T10">
                  <a:pos x="T0" y="T1"/>
                </a:cxn>
                <a:cxn ang="T11">
                  <a:pos x="T2" y="T3"/>
                </a:cxn>
                <a:cxn ang="T12">
                  <a:pos x="T4" y="T5"/>
                </a:cxn>
                <a:cxn ang="T13">
                  <a:pos x="T6" y="T7"/>
                </a:cxn>
                <a:cxn ang="T14">
                  <a:pos x="T8" y="T9"/>
                </a:cxn>
              </a:cxnLst>
              <a:rect l="T15" t="T16" r="T17" b="T18"/>
              <a:pathLst>
                <a:path w="15" h="19">
                  <a:moveTo>
                    <a:pt x="15" y="10"/>
                  </a:moveTo>
                  <a:lnTo>
                    <a:pt x="9" y="0"/>
                  </a:lnTo>
                  <a:lnTo>
                    <a:pt x="0" y="12"/>
                  </a:lnTo>
                  <a:lnTo>
                    <a:pt x="10" y="19"/>
                  </a:lnTo>
                  <a:lnTo>
                    <a:pt x="15" y="1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45" name="Freeform 75"/>
            <p:cNvSpPr>
              <a:spLocks/>
            </p:cNvSpPr>
            <p:nvPr/>
          </p:nvSpPr>
          <p:spPr bwMode="auto">
            <a:xfrm>
              <a:off x="4428" y="738"/>
              <a:ext cx="21" cy="17"/>
            </a:xfrm>
            <a:custGeom>
              <a:avLst/>
              <a:gdLst>
                <a:gd name="T0" fmla="*/ 8 w 24"/>
                <a:gd name="T1" fmla="*/ 8 h 19"/>
                <a:gd name="T2" fmla="*/ 7 w 24"/>
                <a:gd name="T3" fmla="*/ 4 h 19"/>
                <a:gd name="T4" fmla="*/ 10 w 24"/>
                <a:gd name="T5" fmla="*/ 4 h 19"/>
                <a:gd name="T6" fmla="*/ 9 w 24"/>
                <a:gd name="T7" fmla="*/ 2 h 19"/>
                <a:gd name="T8" fmla="*/ 4 w 24"/>
                <a:gd name="T9" fmla="*/ 0 h 19"/>
                <a:gd name="T10" fmla="*/ 0 w 24"/>
                <a:gd name="T11" fmla="*/ 4 h 19"/>
                <a:gd name="T12" fmla="*/ 4 w 24"/>
                <a:gd name="T13" fmla="*/ 9 h 19"/>
                <a:gd name="T14" fmla="*/ 8 w 24"/>
                <a:gd name="T15" fmla="*/ 8 h 19"/>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19"/>
                <a:gd name="T26" fmla="*/ 24 w 24"/>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19">
                  <a:moveTo>
                    <a:pt x="19" y="16"/>
                  </a:moveTo>
                  <a:lnTo>
                    <a:pt x="16" y="9"/>
                  </a:lnTo>
                  <a:lnTo>
                    <a:pt x="24" y="10"/>
                  </a:lnTo>
                  <a:lnTo>
                    <a:pt x="21" y="2"/>
                  </a:lnTo>
                  <a:lnTo>
                    <a:pt x="4" y="0"/>
                  </a:lnTo>
                  <a:lnTo>
                    <a:pt x="0" y="5"/>
                  </a:lnTo>
                  <a:lnTo>
                    <a:pt x="7" y="19"/>
                  </a:lnTo>
                  <a:lnTo>
                    <a:pt x="19" y="16"/>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46" name="Freeform 76"/>
            <p:cNvSpPr>
              <a:spLocks/>
            </p:cNvSpPr>
            <p:nvPr/>
          </p:nvSpPr>
          <p:spPr bwMode="auto">
            <a:xfrm>
              <a:off x="4436" y="1168"/>
              <a:ext cx="11" cy="12"/>
            </a:xfrm>
            <a:custGeom>
              <a:avLst/>
              <a:gdLst>
                <a:gd name="T0" fmla="*/ 6 w 12"/>
                <a:gd name="T1" fmla="*/ 6 h 13"/>
                <a:gd name="T2" fmla="*/ 3 w 12"/>
                <a:gd name="T3" fmla="*/ 0 h 13"/>
                <a:gd name="T4" fmla="*/ 0 w 12"/>
                <a:gd name="T5" fmla="*/ 6 h 13"/>
                <a:gd name="T6" fmla="*/ 6 w 12"/>
                <a:gd name="T7" fmla="*/ 6 h 13"/>
                <a:gd name="T8" fmla="*/ 6 w 12"/>
                <a:gd name="T9" fmla="*/ 6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12" y="8"/>
                  </a:moveTo>
                  <a:lnTo>
                    <a:pt x="3" y="0"/>
                  </a:lnTo>
                  <a:lnTo>
                    <a:pt x="0" y="8"/>
                  </a:lnTo>
                  <a:lnTo>
                    <a:pt x="7" y="13"/>
                  </a:lnTo>
                  <a:lnTo>
                    <a:pt x="12" y="8"/>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47" name="Freeform 77"/>
            <p:cNvSpPr>
              <a:spLocks/>
            </p:cNvSpPr>
            <p:nvPr/>
          </p:nvSpPr>
          <p:spPr bwMode="auto">
            <a:xfrm>
              <a:off x="4449" y="1162"/>
              <a:ext cx="13" cy="15"/>
            </a:xfrm>
            <a:custGeom>
              <a:avLst/>
              <a:gdLst>
                <a:gd name="T0" fmla="*/ 7 w 14"/>
                <a:gd name="T1" fmla="*/ 4 h 17"/>
                <a:gd name="T2" fmla="*/ 7 w 14"/>
                <a:gd name="T3" fmla="*/ 0 h 17"/>
                <a:gd name="T4" fmla="*/ 0 w 14"/>
                <a:gd name="T5" fmla="*/ 3 h 17"/>
                <a:gd name="T6" fmla="*/ 0 w 14"/>
                <a:gd name="T7" fmla="*/ 4 h 17"/>
                <a:gd name="T8" fmla="*/ 4 w 14"/>
                <a:gd name="T9" fmla="*/ 7 h 17"/>
                <a:gd name="T10" fmla="*/ 7 w 14"/>
                <a:gd name="T11" fmla="*/ 4 h 17"/>
                <a:gd name="T12" fmla="*/ 0 60000 65536"/>
                <a:gd name="T13" fmla="*/ 0 60000 65536"/>
                <a:gd name="T14" fmla="*/ 0 60000 65536"/>
                <a:gd name="T15" fmla="*/ 0 60000 65536"/>
                <a:gd name="T16" fmla="*/ 0 60000 65536"/>
                <a:gd name="T17" fmla="*/ 0 60000 65536"/>
                <a:gd name="T18" fmla="*/ 0 w 14"/>
                <a:gd name="T19" fmla="*/ 0 h 17"/>
                <a:gd name="T20" fmla="*/ 14 w 1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 h="17">
                  <a:moveTo>
                    <a:pt x="14" y="8"/>
                  </a:moveTo>
                  <a:lnTo>
                    <a:pt x="11" y="0"/>
                  </a:lnTo>
                  <a:lnTo>
                    <a:pt x="0" y="3"/>
                  </a:lnTo>
                  <a:lnTo>
                    <a:pt x="0" y="7"/>
                  </a:lnTo>
                  <a:lnTo>
                    <a:pt x="4" y="17"/>
                  </a:lnTo>
                  <a:lnTo>
                    <a:pt x="14" y="8"/>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48" name="Freeform 78"/>
            <p:cNvSpPr>
              <a:spLocks/>
            </p:cNvSpPr>
            <p:nvPr/>
          </p:nvSpPr>
          <p:spPr bwMode="auto">
            <a:xfrm>
              <a:off x="4467" y="1122"/>
              <a:ext cx="14" cy="18"/>
            </a:xfrm>
            <a:custGeom>
              <a:avLst/>
              <a:gdLst>
                <a:gd name="T0" fmla="*/ 4 w 16"/>
                <a:gd name="T1" fmla="*/ 10 h 20"/>
                <a:gd name="T2" fmla="*/ 7 w 16"/>
                <a:gd name="T3" fmla="*/ 8 h 20"/>
                <a:gd name="T4" fmla="*/ 4 w 16"/>
                <a:gd name="T5" fmla="*/ 3 h 20"/>
                <a:gd name="T6" fmla="*/ 4 w 16"/>
                <a:gd name="T7" fmla="*/ 0 h 20"/>
                <a:gd name="T8" fmla="*/ 0 w 16"/>
                <a:gd name="T9" fmla="*/ 3 h 20"/>
                <a:gd name="T10" fmla="*/ 0 w 16"/>
                <a:gd name="T11" fmla="*/ 8 h 20"/>
                <a:gd name="T12" fmla="*/ 4 w 16"/>
                <a:gd name="T13" fmla="*/ 10 h 20"/>
                <a:gd name="T14" fmla="*/ 0 60000 65536"/>
                <a:gd name="T15" fmla="*/ 0 60000 65536"/>
                <a:gd name="T16" fmla="*/ 0 60000 65536"/>
                <a:gd name="T17" fmla="*/ 0 60000 65536"/>
                <a:gd name="T18" fmla="*/ 0 60000 65536"/>
                <a:gd name="T19" fmla="*/ 0 60000 65536"/>
                <a:gd name="T20" fmla="*/ 0 60000 65536"/>
                <a:gd name="T21" fmla="*/ 0 w 16"/>
                <a:gd name="T22" fmla="*/ 0 h 20"/>
                <a:gd name="T23" fmla="*/ 16 w 16"/>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20">
                  <a:moveTo>
                    <a:pt x="5" y="20"/>
                  </a:moveTo>
                  <a:lnTo>
                    <a:pt x="16" y="17"/>
                  </a:lnTo>
                  <a:lnTo>
                    <a:pt x="12" y="3"/>
                  </a:lnTo>
                  <a:lnTo>
                    <a:pt x="4" y="0"/>
                  </a:lnTo>
                  <a:lnTo>
                    <a:pt x="0" y="3"/>
                  </a:lnTo>
                  <a:lnTo>
                    <a:pt x="0" y="17"/>
                  </a:lnTo>
                  <a:lnTo>
                    <a:pt x="5" y="2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49" name="Freeform 79"/>
            <p:cNvSpPr>
              <a:spLocks/>
            </p:cNvSpPr>
            <p:nvPr/>
          </p:nvSpPr>
          <p:spPr bwMode="auto">
            <a:xfrm>
              <a:off x="4490" y="1139"/>
              <a:ext cx="15" cy="9"/>
            </a:xfrm>
            <a:custGeom>
              <a:avLst/>
              <a:gdLst>
                <a:gd name="T0" fmla="*/ 9 w 16"/>
                <a:gd name="T1" fmla="*/ 5 h 10"/>
                <a:gd name="T2" fmla="*/ 9 w 16"/>
                <a:gd name="T3" fmla="*/ 3 h 10"/>
                <a:gd name="T4" fmla="*/ 8 w 16"/>
                <a:gd name="T5" fmla="*/ 0 h 10"/>
                <a:gd name="T6" fmla="*/ 0 w 16"/>
                <a:gd name="T7" fmla="*/ 3 h 10"/>
                <a:gd name="T8" fmla="*/ 8 w 16"/>
                <a:gd name="T9" fmla="*/ 5 h 10"/>
                <a:gd name="T10" fmla="*/ 9 w 16"/>
                <a:gd name="T11" fmla="*/ 5 h 10"/>
                <a:gd name="T12" fmla="*/ 0 60000 65536"/>
                <a:gd name="T13" fmla="*/ 0 60000 65536"/>
                <a:gd name="T14" fmla="*/ 0 60000 65536"/>
                <a:gd name="T15" fmla="*/ 0 60000 65536"/>
                <a:gd name="T16" fmla="*/ 0 60000 65536"/>
                <a:gd name="T17" fmla="*/ 0 60000 65536"/>
                <a:gd name="T18" fmla="*/ 0 w 16"/>
                <a:gd name="T19" fmla="*/ 0 h 10"/>
                <a:gd name="T20" fmla="*/ 16 w 16"/>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6" h="10">
                  <a:moveTo>
                    <a:pt x="16" y="8"/>
                  </a:moveTo>
                  <a:lnTo>
                    <a:pt x="16" y="3"/>
                  </a:lnTo>
                  <a:lnTo>
                    <a:pt x="9" y="0"/>
                  </a:lnTo>
                  <a:lnTo>
                    <a:pt x="0" y="3"/>
                  </a:lnTo>
                  <a:lnTo>
                    <a:pt x="9" y="10"/>
                  </a:lnTo>
                  <a:lnTo>
                    <a:pt x="16" y="8"/>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50" name="Freeform 80"/>
            <p:cNvSpPr>
              <a:spLocks/>
            </p:cNvSpPr>
            <p:nvPr/>
          </p:nvSpPr>
          <p:spPr bwMode="auto">
            <a:xfrm>
              <a:off x="4506" y="1150"/>
              <a:ext cx="33" cy="35"/>
            </a:xfrm>
            <a:custGeom>
              <a:avLst/>
              <a:gdLst>
                <a:gd name="T0" fmla="*/ 4 w 37"/>
                <a:gd name="T1" fmla="*/ 17 h 39"/>
                <a:gd name="T2" fmla="*/ 10 w 37"/>
                <a:gd name="T3" fmla="*/ 18 h 39"/>
                <a:gd name="T4" fmla="*/ 11 w 37"/>
                <a:gd name="T5" fmla="*/ 14 h 39"/>
                <a:gd name="T6" fmla="*/ 11 w 37"/>
                <a:gd name="T7" fmla="*/ 10 h 39"/>
                <a:gd name="T8" fmla="*/ 13 w 37"/>
                <a:gd name="T9" fmla="*/ 7 h 39"/>
                <a:gd name="T10" fmla="*/ 17 w 37"/>
                <a:gd name="T11" fmla="*/ 4 h 39"/>
                <a:gd name="T12" fmla="*/ 16 w 37"/>
                <a:gd name="T13" fmla="*/ 0 h 39"/>
                <a:gd name="T14" fmla="*/ 12 w 37"/>
                <a:gd name="T15" fmla="*/ 4 h 39"/>
                <a:gd name="T16" fmla="*/ 4 w 37"/>
                <a:gd name="T17" fmla="*/ 8 h 39"/>
                <a:gd name="T18" fmla="*/ 0 w 37"/>
                <a:gd name="T19" fmla="*/ 10 h 39"/>
                <a:gd name="T20" fmla="*/ 4 w 37"/>
                <a:gd name="T21" fmla="*/ 14 h 39"/>
                <a:gd name="T22" fmla="*/ 4 w 37"/>
                <a:gd name="T23" fmla="*/ 17 h 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
                <a:gd name="T37" fmla="*/ 0 h 39"/>
                <a:gd name="T38" fmla="*/ 37 w 37"/>
                <a:gd name="T39" fmla="*/ 39 h 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 h="39">
                  <a:moveTo>
                    <a:pt x="11" y="36"/>
                  </a:moveTo>
                  <a:lnTo>
                    <a:pt x="21" y="39"/>
                  </a:lnTo>
                  <a:lnTo>
                    <a:pt x="23" y="31"/>
                  </a:lnTo>
                  <a:lnTo>
                    <a:pt x="25" y="21"/>
                  </a:lnTo>
                  <a:lnTo>
                    <a:pt x="30" y="15"/>
                  </a:lnTo>
                  <a:lnTo>
                    <a:pt x="37" y="7"/>
                  </a:lnTo>
                  <a:lnTo>
                    <a:pt x="35" y="0"/>
                  </a:lnTo>
                  <a:lnTo>
                    <a:pt x="26" y="7"/>
                  </a:lnTo>
                  <a:lnTo>
                    <a:pt x="6" y="17"/>
                  </a:lnTo>
                  <a:lnTo>
                    <a:pt x="0" y="21"/>
                  </a:lnTo>
                  <a:lnTo>
                    <a:pt x="7" y="31"/>
                  </a:lnTo>
                  <a:lnTo>
                    <a:pt x="11" y="36"/>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51" name="Freeform 81"/>
            <p:cNvSpPr>
              <a:spLocks/>
            </p:cNvSpPr>
            <p:nvPr/>
          </p:nvSpPr>
          <p:spPr bwMode="auto">
            <a:xfrm>
              <a:off x="4479" y="1151"/>
              <a:ext cx="9" cy="18"/>
            </a:xfrm>
            <a:custGeom>
              <a:avLst/>
              <a:gdLst>
                <a:gd name="T0" fmla="*/ 5 w 10"/>
                <a:gd name="T1" fmla="*/ 10 h 20"/>
                <a:gd name="T2" fmla="*/ 5 w 10"/>
                <a:gd name="T3" fmla="*/ 8 h 20"/>
                <a:gd name="T4" fmla="*/ 5 w 10"/>
                <a:gd name="T5" fmla="*/ 5 h 20"/>
                <a:gd name="T6" fmla="*/ 5 w 10"/>
                <a:gd name="T7" fmla="*/ 0 h 20"/>
                <a:gd name="T8" fmla="*/ 0 w 10"/>
                <a:gd name="T9" fmla="*/ 6 h 20"/>
                <a:gd name="T10" fmla="*/ 5 w 10"/>
                <a:gd name="T11" fmla="*/ 10 h 20"/>
                <a:gd name="T12" fmla="*/ 0 60000 65536"/>
                <a:gd name="T13" fmla="*/ 0 60000 65536"/>
                <a:gd name="T14" fmla="*/ 0 60000 65536"/>
                <a:gd name="T15" fmla="*/ 0 60000 65536"/>
                <a:gd name="T16" fmla="*/ 0 60000 65536"/>
                <a:gd name="T17" fmla="*/ 0 60000 65536"/>
                <a:gd name="T18" fmla="*/ 0 w 10"/>
                <a:gd name="T19" fmla="*/ 0 h 20"/>
                <a:gd name="T20" fmla="*/ 10 w 10"/>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0" h="20">
                  <a:moveTo>
                    <a:pt x="5" y="20"/>
                  </a:moveTo>
                  <a:lnTo>
                    <a:pt x="10" y="17"/>
                  </a:lnTo>
                  <a:lnTo>
                    <a:pt x="10" y="5"/>
                  </a:lnTo>
                  <a:lnTo>
                    <a:pt x="7" y="0"/>
                  </a:lnTo>
                  <a:lnTo>
                    <a:pt x="0" y="13"/>
                  </a:lnTo>
                  <a:lnTo>
                    <a:pt x="5" y="2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52" name="Freeform 82"/>
            <p:cNvSpPr>
              <a:spLocks/>
            </p:cNvSpPr>
            <p:nvPr/>
          </p:nvSpPr>
          <p:spPr bwMode="auto">
            <a:xfrm>
              <a:off x="4466" y="1160"/>
              <a:ext cx="7" cy="14"/>
            </a:xfrm>
            <a:custGeom>
              <a:avLst/>
              <a:gdLst>
                <a:gd name="T0" fmla="*/ 4 w 8"/>
                <a:gd name="T1" fmla="*/ 7 h 15"/>
                <a:gd name="T2" fmla="*/ 4 w 8"/>
                <a:gd name="T3" fmla="*/ 0 h 15"/>
                <a:gd name="T4" fmla="*/ 0 w 8"/>
                <a:gd name="T5" fmla="*/ 2 h 15"/>
                <a:gd name="T6" fmla="*/ 4 w 8"/>
                <a:gd name="T7" fmla="*/ 8 h 15"/>
                <a:gd name="T8" fmla="*/ 4 w 8"/>
                <a:gd name="T9" fmla="*/ 7 h 15"/>
                <a:gd name="T10" fmla="*/ 0 60000 65536"/>
                <a:gd name="T11" fmla="*/ 0 60000 65536"/>
                <a:gd name="T12" fmla="*/ 0 60000 65536"/>
                <a:gd name="T13" fmla="*/ 0 60000 65536"/>
                <a:gd name="T14" fmla="*/ 0 60000 65536"/>
                <a:gd name="T15" fmla="*/ 0 w 8"/>
                <a:gd name="T16" fmla="*/ 0 h 15"/>
                <a:gd name="T17" fmla="*/ 8 w 8"/>
                <a:gd name="T18" fmla="*/ 15 h 15"/>
              </a:gdLst>
              <a:ahLst/>
              <a:cxnLst>
                <a:cxn ang="T10">
                  <a:pos x="T0" y="T1"/>
                </a:cxn>
                <a:cxn ang="T11">
                  <a:pos x="T2" y="T3"/>
                </a:cxn>
                <a:cxn ang="T12">
                  <a:pos x="T4" y="T5"/>
                </a:cxn>
                <a:cxn ang="T13">
                  <a:pos x="T6" y="T7"/>
                </a:cxn>
                <a:cxn ang="T14">
                  <a:pos x="T8" y="T9"/>
                </a:cxn>
              </a:cxnLst>
              <a:rect l="T15" t="T16" r="T17" b="T18"/>
              <a:pathLst>
                <a:path w="8" h="15">
                  <a:moveTo>
                    <a:pt x="8" y="7"/>
                  </a:moveTo>
                  <a:lnTo>
                    <a:pt x="6" y="0"/>
                  </a:lnTo>
                  <a:lnTo>
                    <a:pt x="0" y="2"/>
                  </a:lnTo>
                  <a:lnTo>
                    <a:pt x="8" y="15"/>
                  </a:lnTo>
                  <a:lnTo>
                    <a:pt x="8" y="7"/>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53" name="Freeform 85"/>
            <p:cNvSpPr>
              <a:spLocks/>
            </p:cNvSpPr>
            <p:nvPr/>
          </p:nvSpPr>
          <p:spPr bwMode="auto">
            <a:xfrm>
              <a:off x="4481" y="1361"/>
              <a:ext cx="91" cy="85"/>
            </a:xfrm>
            <a:custGeom>
              <a:avLst/>
              <a:gdLst>
                <a:gd name="T0" fmla="*/ 23 w 100"/>
                <a:gd name="T1" fmla="*/ 0 h 95"/>
                <a:gd name="T2" fmla="*/ 14 w 100"/>
                <a:gd name="T3" fmla="*/ 5 h 95"/>
                <a:gd name="T4" fmla="*/ 17 w 100"/>
                <a:gd name="T5" fmla="*/ 9 h 95"/>
                <a:gd name="T6" fmla="*/ 12 w 100"/>
                <a:gd name="T7" fmla="*/ 5 h 95"/>
                <a:gd name="T8" fmla="*/ 12 w 100"/>
                <a:gd name="T9" fmla="*/ 10 h 95"/>
                <a:gd name="T10" fmla="*/ 5 w 100"/>
                <a:gd name="T11" fmla="*/ 4 h 95"/>
                <a:gd name="T12" fmla="*/ 1 w 100"/>
                <a:gd name="T13" fmla="*/ 7 h 95"/>
                <a:gd name="T14" fmla="*/ 5 w 100"/>
                <a:gd name="T15" fmla="*/ 15 h 95"/>
                <a:gd name="T16" fmla="*/ 0 w 100"/>
                <a:gd name="T17" fmla="*/ 15 h 95"/>
                <a:gd name="T18" fmla="*/ 5 w 100"/>
                <a:gd name="T19" fmla="*/ 21 h 95"/>
                <a:gd name="T20" fmla="*/ 14 w 100"/>
                <a:gd name="T21" fmla="*/ 28 h 95"/>
                <a:gd name="T22" fmla="*/ 14 w 100"/>
                <a:gd name="T23" fmla="*/ 30 h 95"/>
                <a:gd name="T24" fmla="*/ 5 w 100"/>
                <a:gd name="T25" fmla="*/ 34 h 95"/>
                <a:gd name="T26" fmla="*/ 5 w 100"/>
                <a:gd name="T27" fmla="*/ 37 h 95"/>
                <a:gd name="T28" fmla="*/ 8 w 100"/>
                <a:gd name="T29" fmla="*/ 44 h 95"/>
                <a:gd name="T30" fmla="*/ 17 w 100"/>
                <a:gd name="T31" fmla="*/ 34 h 95"/>
                <a:gd name="T32" fmla="*/ 17 w 100"/>
                <a:gd name="T33" fmla="*/ 24 h 95"/>
                <a:gd name="T34" fmla="*/ 20 w 100"/>
                <a:gd name="T35" fmla="*/ 21 h 95"/>
                <a:gd name="T36" fmla="*/ 33 w 100"/>
                <a:gd name="T37" fmla="*/ 24 h 95"/>
                <a:gd name="T38" fmla="*/ 35 w 100"/>
                <a:gd name="T39" fmla="*/ 19 h 95"/>
                <a:gd name="T40" fmla="*/ 40 w 100"/>
                <a:gd name="T41" fmla="*/ 17 h 95"/>
                <a:gd name="T42" fmla="*/ 43 w 100"/>
                <a:gd name="T43" fmla="*/ 13 h 95"/>
                <a:gd name="T44" fmla="*/ 47 w 100"/>
                <a:gd name="T45" fmla="*/ 11 h 95"/>
                <a:gd name="T46" fmla="*/ 52 w 100"/>
                <a:gd name="T47" fmla="*/ 11 h 95"/>
                <a:gd name="T48" fmla="*/ 52 w 100"/>
                <a:gd name="T49" fmla="*/ 8 h 95"/>
                <a:gd name="T50" fmla="*/ 47 w 100"/>
                <a:gd name="T51" fmla="*/ 4 h 95"/>
                <a:gd name="T52" fmla="*/ 43 w 100"/>
                <a:gd name="T53" fmla="*/ 0 h 95"/>
                <a:gd name="T54" fmla="*/ 29 w 100"/>
                <a:gd name="T55" fmla="*/ 4 h 95"/>
                <a:gd name="T56" fmla="*/ 23 w 100"/>
                <a:gd name="T57" fmla="*/ 0 h 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0"/>
                <a:gd name="T88" fmla="*/ 0 h 95"/>
                <a:gd name="T89" fmla="*/ 100 w 100"/>
                <a:gd name="T90" fmla="*/ 95 h 9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0" h="95">
                  <a:moveTo>
                    <a:pt x="45" y="0"/>
                  </a:moveTo>
                  <a:lnTo>
                    <a:pt x="26" y="12"/>
                  </a:lnTo>
                  <a:lnTo>
                    <a:pt x="34" y="19"/>
                  </a:lnTo>
                  <a:lnTo>
                    <a:pt x="22" y="12"/>
                  </a:lnTo>
                  <a:lnTo>
                    <a:pt x="22" y="21"/>
                  </a:lnTo>
                  <a:lnTo>
                    <a:pt x="5" y="10"/>
                  </a:lnTo>
                  <a:lnTo>
                    <a:pt x="1" y="14"/>
                  </a:lnTo>
                  <a:lnTo>
                    <a:pt x="12" y="33"/>
                  </a:lnTo>
                  <a:lnTo>
                    <a:pt x="0" y="33"/>
                  </a:lnTo>
                  <a:lnTo>
                    <a:pt x="8" y="45"/>
                  </a:lnTo>
                  <a:lnTo>
                    <a:pt x="26" y="62"/>
                  </a:lnTo>
                  <a:lnTo>
                    <a:pt x="26" y="66"/>
                  </a:lnTo>
                  <a:lnTo>
                    <a:pt x="10" y="73"/>
                  </a:lnTo>
                  <a:lnTo>
                    <a:pt x="5" y="81"/>
                  </a:lnTo>
                  <a:lnTo>
                    <a:pt x="15" y="95"/>
                  </a:lnTo>
                  <a:lnTo>
                    <a:pt x="33" y="73"/>
                  </a:lnTo>
                  <a:lnTo>
                    <a:pt x="34" y="54"/>
                  </a:lnTo>
                  <a:lnTo>
                    <a:pt x="39" y="48"/>
                  </a:lnTo>
                  <a:lnTo>
                    <a:pt x="64" y="54"/>
                  </a:lnTo>
                  <a:lnTo>
                    <a:pt x="67" y="42"/>
                  </a:lnTo>
                  <a:lnTo>
                    <a:pt x="77" y="36"/>
                  </a:lnTo>
                  <a:lnTo>
                    <a:pt x="84" y="29"/>
                  </a:lnTo>
                  <a:lnTo>
                    <a:pt x="91" y="23"/>
                  </a:lnTo>
                  <a:lnTo>
                    <a:pt x="100" y="24"/>
                  </a:lnTo>
                  <a:lnTo>
                    <a:pt x="100" y="17"/>
                  </a:lnTo>
                  <a:lnTo>
                    <a:pt x="91" y="7"/>
                  </a:lnTo>
                  <a:lnTo>
                    <a:pt x="83" y="0"/>
                  </a:lnTo>
                  <a:lnTo>
                    <a:pt x="57" y="4"/>
                  </a:lnTo>
                  <a:lnTo>
                    <a:pt x="45" y="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54" name="Freeform 86"/>
            <p:cNvSpPr>
              <a:spLocks/>
            </p:cNvSpPr>
            <p:nvPr/>
          </p:nvSpPr>
          <p:spPr bwMode="auto">
            <a:xfrm>
              <a:off x="4564" y="1350"/>
              <a:ext cx="15" cy="20"/>
            </a:xfrm>
            <a:custGeom>
              <a:avLst/>
              <a:gdLst>
                <a:gd name="T0" fmla="*/ 0 w 17"/>
                <a:gd name="T1" fmla="*/ 5 h 22"/>
                <a:gd name="T2" fmla="*/ 2 w 17"/>
                <a:gd name="T3" fmla="*/ 9 h 22"/>
                <a:gd name="T4" fmla="*/ 4 w 17"/>
                <a:gd name="T5" fmla="*/ 12 h 22"/>
                <a:gd name="T6" fmla="*/ 7 w 17"/>
                <a:gd name="T7" fmla="*/ 9 h 22"/>
                <a:gd name="T8" fmla="*/ 5 w 17"/>
                <a:gd name="T9" fmla="*/ 0 h 22"/>
                <a:gd name="T10" fmla="*/ 0 w 17"/>
                <a:gd name="T11" fmla="*/ 5 h 22"/>
                <a:gd name="T12" fmla="*/ 0 60000 65536"/>
                <a:gd name="T13" fmla="*/ 0 60000 65536"/>
                <a:gd name="T14" fmla="*/ 0 60000 65536"/>
                <a:gd name="T15" fmla="*/ 0 60000 65536"/>
                <a:gd name="T16" fmla="*/ 0 60000 65536"/>
                <a:gd name="T17" fmla="*/ 0 60000 65536"/>
                <a:gd name="T18" fmla="*/ 0 w 17"/>
                <a:gd name="T19" fmla="*/ 0 h 22"/>
                <a:gd name="T20" fmla="*/ 17 w 17"/>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7" h="22">
                  <a:moveTo>
                    <a:pt x="0" y="7"/>
                  </a:moveTo>
                  <a:lnTo>
                    <a:pt x="2" y="16"/>
                  </a:lnTo>
                  <a:lnTo>
                    <a:pt x="11" y="22"/>
                  </a:lnTo>
                  <a:lnTo>
                    <a:pt x="17" y="16"/>
                  </a:lnTo>
                  <a:lnTo>
                    <a:pt x="12" y="0"/>
                  </a:lnTo>
                  <a:lnTo>
                    <a:pt x="0" y="7"/>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55" name="Freeform 87"/>
            <p:cNvSpPr>
              <a:spLocks/>
            </p:cNvSpPr>
            <p:nvPr/>
          </p:nvSpPr>
          <p:spPr bwMode="auto">
            <a:xfrm>
              <a:off x="4562" y="1304"/>
              <a:ext cx="16" cy="14"/>
            </a:xfrm>
            <a:custGeom>
              <a:avLst/>
              <a:gdLst>
                <a:gd name="T0" fmla="*/ 230 w 10"/>
                <a:gd name="T1" fmla="*/ 622 h 9"/>
                <a:gd name="T2" fmla="*/ 438 w 10"/>
                <a:gd name="T3" fmla="*/ 440 h 9"/>
                <a:gd name="T4" fmla="*/ 861 w 10"/>
                <a:gd name="T5" fmla="*/ 440 h 9"/>
                <a:gd name="T6" fmla="*/ 773 w 10"/>
                <a:gd name="T7" fmla="*/ 0 h 9"/>
                <a:gd name="T8" fmla="*/ 107 w 10"/>
                <a:gd name="T9" fmla="*/ 82 h 9"/>
                <a:gd name="T10" fmla="*/ 0 w 10"/>
                <a:gd name="T11" fmla="*/ 275 h 9"/>
                <a:gd name="T12" fmla="*/ 230 w 10"/>
                <a:gd name="T13" fmla="*/ 622 h 9"/>
                <a:gd name="T14" fmla="*/ 0 60000 65536"/>
                <a:gd name="T15" fmla="*/ 0 60000 65536"/>
                <a:gd name="T16" fmla="*/ 0 60000 65536"/>
                <a:gd name="T17" fmla="*/ 0 60000 65536"/>
                <a:gd name="T18" fmla="*/ 0 60000 65536"/>
                <a:gd name="T19" fmla="*/ 0 60000 65536"/>
                <a:gd name="T20" fmla="*/ 0 60000 65536"/>
                <a:gd name="T21" fmla="*/ 0 w 10"/>
                <a:gd name="T22" fmla="*/ 0 h 9"/>
                <a:gd name="T23" fmla="*/ 10 w 10"/>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9">
                  <a:moveTo>
                    <a:pt x="3" y="9"/>
                  </a:moveTo>
                  <a:cubicBezTo>
                    <a:pt x="5" y="8"/>
                    <a:pt x="5" y="6"/>
                    <a:pt x="5" y="6"/>
                  </a:cubicBezTo>
                  <a:cubicBezTo>
                    <a:pt x="10" y="6"/>
                    <a:pt x="10" y="6"/>
                    <a:pt x="10" y="6"/>
                  </a:cubicBezTo>
                  <a:cubicBezTo>
                    <a:pt x="9" y="0"/>
                    <a:pt x="9" y="0"/>
                    <a:pt x="9" y="0"/>
                  </a:cubicBezTo>
                  <a:cubicBezTo>
                    <a:pt x="1" y="1"/>
                    <a:pt x="1" y="1"/>
                    <a:pt x="1" y="1"/>
                  </a:cubicBezTo>
                  <a:cubicBezTo>
                    <a:pt x="0" y="4"/>
                    <a:pt x="0" y="4"/>
                    <a:pt x="0" y="4"/>
                  </a:cubicBezTo>
                  <a:cubicBezTo>
                    <a:pt x="0" y="4"/>
                    <a:pt x="2" y="9"/>
                    <a:pt x="3" y="9"/>
                  </a:cubicBez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56" name="Freeform 88"/>
            <p:cNvSpPr>
              <a:spLocks/>
            </p:cNvSpPr>
            <p:nvPr/>
          </p:nvSpPr>
          <p:spPr bwMode="auto">
            <a:xfrm>
              <a:off x="4494" y="1310"/>
              <a:ext cx="59" cy="40"/>
            </a:xfrm>
            <a:custGeom>
              <a:avLst/>
              <a:gdLst>
                <a:gd name="T0" fmla="*/ 1 w 65"/>
                <a:gd name="T1" fmla="*/ 10 h 45"/>
                <a:gd name="T2" fmla="*/ 5 w 65"/>
                <a:gd name="T3" fmla="*/ 11 h 45"/>
                <a:gd name="T4" fmla="*/ 13 w 65"/>
                <a:gd name="T5" fmla="*/ 11 h 45"/>
                <a:gd name="T6" fmla="*/ 12 w 65"/>
                <a:gd name="T7" fmla="*/ 17 h 45"/>
                <a:gd name="T8" fmla="*/ 15 w 65"/>
                <a:gd name="T9" fmla="*/ 20 h 45"/>
                <a:gd name="T10" fmla="*/ 21 w 65"/>
                <a:gd name="T11" fmla="*/ 20 h 45"/>
                <a:gd name="T12" fmla="*/ 23 w 65"/>
                <a:gd name="T13" fmla="*/ 17 h 45"/>
                <a:gd name="T14" fmla="*/ 25 w 65"/>
                <a:gd name="T15" fmla="*/ 12 h 45"/>
                <a:gd name="T16" fmla="*/ 29 w 65"/>
                <a:gd name="T17" fmla="*/ 10 h 45"/>
                <a:gd name="T18" fmla="*/ 31 w 65"/>
                <a:gd name="T19" fmla="*/ 11 h 45"/>
                <a:gd name="T20" fmla="*/ 33 w 65"/>
                <a:gd name="T21" fmla="*/ 11 h 45"/>
                <a:gd name="T22" fmla="*/ 30 w 65"/>
                <a:gd name="T23" fmla="*/ 5 h 45"/>
                <a:gd name="T24" fmla="*/ 27 w 65"/>
                <a:gd name="T25" fmla="*/ 2 h 45"/>
                <a:gd name="T26" fmla="*/ 17 w 65"/>
                <a:gd name="T27" fmla="*/ 0 h 45"/>
                <a:gd name="T28" fmla="*/ 15 w 65"/>
                <a:gd name="T29" fmla="*/ 4 h 45"/>
                <a:gd name="T30" fmla="*/ 12 w 65"/>
                <a:gd name="T31" fmla="*/ 5 h 45"/>
                <a:gd name="T32" fmla="*/ 5 w 65"/>
                <a:gd name="T33" fmla="*/ 5 h 45"/>
                <a:gd name="T34" fmla="*/ 0 w 65"/>
                <a:gd name="T35" fmla="*/ 8 h 45"/>
                <a:gd name="T36" fmla="*/ 1 w 65"/>
                <a:gd name="T37" fmla="*/ 10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5"/>
                <a:gd name="T58" fmla="*/ 0 h 45"/>
                <a:gd name="T59" fmla="*/ 65 w 65"/>
                <a:gd name="T60" fmla="*/ 45 h 4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5" h="45">
                  <a:moveTo>
                    <a:pt x="1" y="23"/>
                  </a:moveTo>
                  <a:lnTo>
                    <a:pt x="12" y="24"/>
                  </a:lnTo>
                  <a:lnTo>
                    <a:pt x="24" y="26"/>
                  </a:lnTo>
                  <a:lnTo>
                    <a:pt x="22" y="38"/>
                  </a:lnTo>
                  <a:lnTo>
                    <a:pt x="31" y="45"/>
                  </a:lnTo>
                  <a:lnTo>
                    <a:pt x="41" y="45"/>
                  </a:lnTo>
                  <a:lnTo>
                    <a:pt x="44" y="38"/>
                  </a:lnTo>
                  <a:lnTo>
                    <a:pt x="50" y="28"/>
                  </a:lnTo>
                  <a:lnTo>
                    <a:pt x="57" y="23"/>
                  </a:lnTo>
                  <a:lnTo>
                    <a:pt x="62" y="26"/>
                  </a:lnTo>
                  <a:lnTo>
                    <a:pt x="65" y="24"/>
                  </a:lnTo>
                  <a:lnTo>
                    <a:pt x="60" y="12"/>
                  </a:lnTo>
                  <a:lnTo>
                    <a:pt x="53" y="2"/>
                  </a:lnTo>
                  <a:lnTo>
                    <a:pt x="34" y="0"/>
                  </a:lnTo>
                  <a:lnTo>
                    <a:pt x="29" y="7"/>
                  </a:lnTo>
                  <a:lnTo>
                    <a:pt x="22" y="12"/>
                  </a:lnTo>
                  <a:lnTo>
                    <a:pt x="12" y="12"/>
                  </a:lnTo>
                  <a:lnTo>
                    <a:pt x="0" y="17"/>
                  </a:lnTo>
                  <a:lnTo>
                    <a:pt x="1" y="23"/>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57" name="Freeform 89"/>
            <p:cNvSpPr>
              <a:spLocks/>
            </p:cNvSpPr>
            <p:nvPr/>
          </p:nvSpPr>
          <p:spPr bwMode="auto">
            <a:xfrm>
              <a:off x="3951" y="1884"/>
              <a:ext cx="49" cy="38"/>
            </a:xfrm>
            <a:custGeom>
              <a:avLst/>
              <a:gdLst>
                <a:gd name="T0" fmla="*/ 593 w 31"/>
                <a:gd name="T1" fmla="*/ 619 h 25"/>
                <a:gd name="T2" fmla="*/ 512 w 31"/>
                <a:gd name="T3" fmla="*/ 999 h 25"/>
                <a:gd name="T4" fmla="*/ 719 w 31"/>
                <a:gd name="T5" fmla="*/ 1160 h 25"/>
                <a:gd name="T6" fmla="*/ 1094 w 31"/>
                <a:gd name="T7" fmla="*/ 1328 h 25"/>
                <a:gd name="T8" fmla="*/ 1361 w 31"/>
                <a:gd name="T9" fmla="*/ 1160 h 25"/>
                <a:gd name="T10" fmla="*/ 1824 w 31"/>
                <a:gd name="T11" fmla="*/ 1218 h 25"/>
                <a:gd name="T12" fmla="*/ 2246 w 31"/>
                <a:gd name="T13" fmla="*/ 1377 h 25"/>
                <a:gd name="T14" fmla="*/ 2022 w 31"/>
                <a:gd name="T15" fmla="*/ 941 h 25"/>
                <a:gd name="T16" fmla="*/ 2094 w 31"/>
                <a:gd name="T17" fmla="*/ 839 h 25"/>
                <a:gd name="T18" fmla="*/ 1660 w 31"/>
                <a:gd name="T19" fmla="*/ 903 h 25"/>
                <a:gd name="T20" fmla="*/ 1094 w 31"/>
                <a:gd name="T21" fmla="*/ 839 h 25"/>
                <a:gd name="T22" fmla="*/ 719 w 31"/>
                <a:gd name="T23" fmla="*/ 546 h 25"/>
                <a:gd name="T24" fmla="*/ 218 w 31"/>
                <a:gd name="T25" fmla="*/ 0 h 25"/>
                <a:gd name="T26" fmla="*/ 0 w 31"/>
                <a:gd name="T27" fmla="*/ 325 h 25"/>
                <a:gd name="T28" fmla="*/ 292 w 31"/>
                <a:gd name="T29" fmla="*/ 494 h 25"/>
                <a:gd name="T30" fmla="*/ 593 w 31"/>
                <a:gd name="T31" fmla="*/ 619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
                <a:gd name="T49" fmla="*/ 0 h 25"/>
                <a:gd name="T50" fmla="*/ 31 w 31"/>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 h="25">
                  <a:moveTo>
                    <a:pt x="8" y="11"/>
                  </a:moveTo>
                  <a:cubicBezTo>
                    <a:pt x="8" y="11"/>
                    <a:pt x="7" y="17"/>
                    <a:pt x="7" y="18"/>
                  </a:cubicBezTo>
                  <a:cubicBezTo>
                    <a:pt x="7" y="19"/>
                    <a:pt x="10" y="21"/>
                    <a:pt x="10" y="21"/>
                  </a:cubicBezTo>
                  <a:cubicBezTo>
                    <a:pt x="15" y="24"/>
                    <a:pt x="15" y="24"/>
                    <a:pt x="15" y="24"/>
                  </a:cubicBezTo>
                  <a:cubicBezTo>
                    <a:pt x="19" y="21"/>
                    <a:pt x="19" y="21"/>
                    <a:pt x="19" y="21"/>
                  </a:cubicBezTo>
                  <a:cubicBezTo>
                    <a:pt x="25" y="22"/>
                    <a:pt x="25" y="22"/>
                    <a:pt x="25" y="22"/>
                  </a:cubicBezTo>
                  <a:cubicBezTo>
                    <a:pt x="31" y="25"/>
                    <a:pt x="31" y="25"/>
                    <a:pt x="31" y="25"/>
                  </a:cubicBezTo>
                  <a:cubicBezTo>
                    <a:pt x="28" y="17"/>
                    <a:pt x="28" y="17"/>
                    <a:pt x="28" y="17"/>
                  </a:cubicBezTo>
                  <a:cubicBezTo>
                    <a:pt x="29" y="15"/>
                    <a:pt x="29" y="15"/>
                    <a:pt x="29" y="15"/>
                  </a:cubicBezTo>
                  <a:cubicBezTo>
                    <a:pt x="23" y="16"/>
                    <a:pt x="23" y="16"/>
                    <a:pt x="23" y="16"/>
                  </a:cubicBezTo>
                  <a:cubicBezTo>
                    <a:pt x="15" y="15"/>
                    <a:pt x="15" y="15"/>
                    <a:pt x="15" y="15"/>
                  </a:cubicBezTo>
                  <a:cubicBezTo>
                    <a:pt x="10" y="10"/>
                    <a:pt x="10" y="10"/>
                    <a:pt x="10" y="10"/>
                  </a:cubicBezTo>
                  <a:cubicBezTo>
                    <a:pt x="3" y="0"/>
                    <a:pt x="3" y="0"/>
                    <a:pt x="3" y="0"/>
                  </a:cubicBezTo>
                  <a:cubicBezTo>
                    <a:pt x="0" y="6"/>
                    <a:pt x="0" y="6"/>
                    <a:pt x="0" y="6"/>
                  </a:cubicBezTo>
                  <a:cubicBezTo>
                    <a:pt x="4" y="9"/>
                    <a:pt x="4" y="9"/>
                    <a:pt x="4" y="9"/>
                  </a:cubicBezTo>
                  <a:lnTo>
                    <a:pt x="8" y="11"/>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58" name="Freeform 90"/>
            <p:cNvSpPr>
              <a:spLocks/>
            </p:cNvSpPr>
            <p:nvPr/>
          </p:nvSpPr>
          <p:spPr bwMode="auto">
            <a:xfrm>
              <a:off x="3907" y="1825"/>
              <a:ext cx="36" cy="50"/>
            </a:xfrm>
            <a:custGeom>
              <a:avLst/>
              <a:gdLst>
                <a:gd name="T0" fmla="*/ 0 w 23"/>
                <a:gd name="T1" fmla="*/ 1741 h 32"/>
                <a:gd name="T2" fmla="*/ 394 w 23"/>
                <a:gd name="T3" fmla="*/ 2067 h 32"/>
                <a:gd name="T4" fmla="*/ 551 w 23"/>
                <a:gd name="T5" fmla="*/ 2067 h 32"/>
                <a:gd name="T6" fmla="*/ 931 w 23"/>
                <a:gd name="T7" fmla="*/ 1687 h 32"/>
                <a:gd name="T8" fmla="*/ 1193 w 23"/>
                <a:gd name="T9" fmla="*/ 1687 h 32"/>
                <a:gd name="T10" fmla="*/ 1399 w 23"/>
                <a:gd name="T11" fmla="*/ 1789 h 32"/>
                <a:gd name="T12" fmla="*/ 1614 w 23"/>
                <a:gd name="T13" fmla="*/ 1687 h 32"/>
                <a:gd name="T14" fmla="*/ 1399 w 23"/>
                <a:gd name="T15" fmla="*/ 1294 h 32"/>
                <a:gd name="T16" fmla="*/ 1249 w 23"/>
                <a:gd name="T17" fmla="*/ 1208 h 32"/>
                <a:gd name="T18" fmla="*/ 1399 w 23"/>
                <a:gd name="T19" fmla="*/ 930 h 32"/>
                <a:gd name="T20" fmla="*/ 1478 w 23"/>
                <a:gd name="T21" fmla="*/ 812 h 32"/>
                <a:gd name="T22" fmla="*/ 1249 w 23"/>
                <a:gd name="T23" fmla="*/ 542 h 32"/>
                <a:gd name="T24" fmla="*/ 931 w 23"/>
                <a:gd name="T25" fmla="*/ 595 h 32"/>
                <a:gd name="T26" fmla="*/ 698 w 23"/>
                <a:gd name="T27" fmla="*/ 483 h 32"/>
                <a:gd name="T28" fmla="*/ 698 w 23"/>
                <a:gd name="T29" fmla="*/ 75 h 32"/>
                <a:gd name="T30" fmla="*/ 203 w 23"/>
                <a:gd name="T31" fmla="*/ 0 h 32"/>
                <a:gd name="T32" fmla="*/ 77 w 23"/>
                <a:gd name="T33" fmla="*/ 203 h 32"/>
                <a:gd name="T34" fmla="*/ 121 w 23"/>
                <a:gd name="T35" fmla="*/ 483 h 32"/>
                <a:gd name="T36" fmla="*/ 551 w 23"/>
                <a:gd name="T37" fmla="*/ 542 h 32"/>
                <a:gd name="T38" fmla="*/ 966 w 23"/>
                <a:gd name="T39" fmla="*/ 812 h 32"/>
                <a:gd name="T40" fmla="*/ 966 w 23"/>
                <a:gd name="T41" fmla="*/ 1016 h 32"/>
                <a:gd name="T42" fmla="*/ 698 w 23"/>
                <a:gd name="T43" fmla="*/ 1137 h 32"/>
                <a:gd name="T44" fmla="*/ 365 w 23"/>
                <a:gd name="T45" fmla="*/ 859 h 32"/>
                <a:gd name="T46" fmla="*/ 121 w 23"/>
                <a:gd name="T47" fmla="*/ 1016 h 32"/>
                <a:gd name="T48" fmla="*/ 285 w 23"/>
                <a:gd name="T49" fmla="*/ 1294 h 32"/>
                <a:gd name="T50" fmla="*/ 121 w 23"/>
                <a:gd name="T51" fmla="*/ 1480 h 32"/>
                <a:gd name="T52" fmla="*/ 0 w 23"/>
                <a:gd name="T53" fmla="*/ 1741 h 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3"/>
                <a:gd name="T82" fmla="*/ 0 h 32"/>
                <a:gd name="T83" fmla="*/ 23 w 23"/>
                <a:gd name="T84" fmla="*/ 32 h 3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3" h="32">
                  <a:moveTo>
                    <a:pt x="0" y="26"/>
                  </a:moveTo>
                  <a:cubicBezTo>
                    <a:pt x="6" y="31"/>
                    <a:pt x="6" y="31"/>
                    <a:pt x="6" y="31"/>
                  </a:cubicBezTo>
                  <a:cubicBezTo>
                    <a:pt x="6" y="31"/>
                    <a:pt x="7" y="32"/>
                    <a:pt x="8" y="31"/>
                  </a:cubicBezTo>
                  <a:cubicBezTo>
                    <a:pt x="10" y="29"/>
                    <a:pt x="13" y="25"/>
                    <a:pt x="13" y="25"/>
                  </a:cubicBezTo>
                  <a:cubicBezTo>
                    <a:pt x="17" y="25"/>
                    <a:pt x="17" y="25"/>
                    <a:pt x="17" y="25"/>
                  </a:cubicBezTo>
                  <a:cubicBezTo>
                    <a:pt x="20" y="27"/>
                    <a:pt x="20" y="27"/>
                    <a:pt x="20" y="27"/>
                  </a:cubicBezTo>
                  <a:cubicBezTo>
                    <a:pt x="23" y="25"/>
                    <a:pt x="23" y="25"/>
                    <a:pt x="23" y="25"/>
                  </a:cubicBezTo>
                  <a:cubicBezTo>
                    <a:pt x="20" y="19"/>
                    <a:pt x="20" y="19"/>
                    <a:pt x="20" y="19"/>
                  </a:cubicBezTo>
                  <a:cubicBezTo>
                    <a:pt x="18" y="18"/>
                    <a:pt x="18" y="18"/>
                    <a:pt x="18" y="18"/>
                  </a:cubicBezTo>
                  <a:cubicBezTo>
                    <a:pt x="20" y="14"/>
                    <a:pt x="20" y="14"/>
                    <a:pt x="20" y="14"/>
                  </a:cubicBezTo>
                  <a:cubicBezTo>
                    <a:pt x="21" y="12"/>
                    <a:pt x="21" y="12"/>
                    <a:pt x="21" y="12"/>
                  </a:cubicBezTo>
                  <a:cubicBezTo>
                    <a:pt x="18" y="8"/>
                    <a:pt x="18" y="8"/>
                    <a:pt x="18" y="8"/>
                  </a:cubicBezTo>
                  <a:cubicBezTo>
                    <a:pt x="13" y="9"/>
                    <a:pt x="13" y="9"/>
                    <a:pt x="13" y="9"/>
                  </a:cubicBezTo>
                  <a:cubicBezTo>
                    <a:pt x="10" y="7"/>
                    <a:pt x="10" y="7"/>
                    <a:pt x="10" y="7"/>
                  </a:cubicBezTo>
                  <a:cubicBezTo>
                    <a:pt x="10" y="1"/>
                    <a:pt x="10" y="1"/>
                    <a:pt x="10" y="1"/>
                  </a:cubicBezTo>
                  <a:cubicBezTo>
                    <a:pt x="3" y="0"/>
                    <a:pt x="3" y="0"/>
                    <a:pt x="3" y="0"/>
                  </a:cubicBezTo>
                  <a:cubicBezTo>
                    <a:pt x="1" y="3"/>
                    <a:pt x="1" y="3"/>
                    <a:pt x="1" y="3"/>
                  </a:cubicBezTo>
                  <a:cubicBezTo>
                    <a:pt x="2" y="7"/>
                    <a:pt x="2" y="7"/>
                    <a:pt x="2" y="7"/>
                  </a:cubicBezTo>
                  <a:cubicBezTo>
                    <a:pt x="8" y="8"/>
                    <a:pt x="8" y="8"/>
                    <a:pt x="8" y="8"/>
                  </a:cubicBezTo>
                  <a:cubicBezTo>
                    <a:pt x="14" y="12"/>
                    <a:pt x="14" y="12"/>
                    <a:pt x="14" y="12"/>
                  </a:cubicBezTo>
                  <a:cubicBezTo>
                    <a:pt x="14" y="15"/>
                    <a:pt x="14" y="15"/>
                    <a:pt x="14" y="15"/>
                  </a:cubicBezTo>
                  <a:cubicBezTo>
                    <a:pt x="10" y="17"/>
                    <a:pt x="10" y="17"/>
                    <a:pt x="10" y="17"/>
                  </a:cubicBezTo>
                  <a:cubicBezTo>
                    <a:pt x="5" y="13"/>
                    <a:pt x="5" y="13"/>
                    <a:pt x="5" y="13"/>
                  </a:cubicBezTo>
                  <a:cubicBezTo>
                    <a:pt x="2" y="15"/>
                    <a:pt x="2" y="15"/>
                    <a:pt x="2" y="15"/>
                  </a:cubicBezTo>
                  <a:cubicBezTo>
                    <a:pt x="4" y="19"/>
                    <a:pt x="4" y="19"/>
                    <a:pt x="4" y="19"/>
                  </a:cubicBezTo>
                  <a:cubicBezTo>
                    <a:pt x="2" y="22"/>
                    <a:pt x="2" y="22"/>
                    <a:pt x="2" y="22"/>
                  </a:cubicBezTo>
                  <a:lnTo>
                    <a:pt x="0" y="26"/>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59" name="Freeform 91"/>
            <p:cNvSpPr>
              <a:spLocks/>
            </p:cNvSpPr>
            <p:nvPr/>
          </p:nvSpPr>
          <p:spPr bwMode="auto">
            <a:xfrm>
              <a:off x="3683" y="1781"/>
              <a:ext cx="18" cy="30"/>
            </a:xfrm>
            <a:custGeom>
              <a:avLst/>
              <a:gdLst>
                <a:gd name="T0" fmla="*/ 1 w 19"/>
                <a:gd name="T1" fmla="*/ 0 h 34"/>
                <a:gd name="T2" fmla="*/ 3 w 19"/>
                <a:gd name="T3" fmla="*/ 4 h 34"/>
                <a:gd name="T4" fmla="*/ 0 w 19"/>
                <a:gd name="T5" fmla="*/ 4 h 34"/>
                <a:gd name="T6" fmla="*/ 3 w 19"/>
                <a:gd name="T7" fmla="*/ 9 h 34"/>
                <a:gd name="T8" fmla="*/ 1 w 19"/>
                <a:gd name="T9" fmla="*/ 10 h 34"/>
                <a:gd name="T10" fmla="*/ 9 w 19"/>
                <a:gd name="T11" fmla="*/ 14 h 34"/>
                <a:gd name="T12" fmla="*/ 12 w 19"/>
                <a:gd name="T13" fmla="*/ 9 h 34"/>
                <a:gd name="T14" fmla="*/ 10 w 19"/>
                <a:gd name="T15" fmla="*/ 5 h 34"/>
                <a:gd name="T16" fmla="*/ 1 w 19"/>
                <a:gd name="T17" fmla="*/ 0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34"/>
                <a:gd name="T29" fmla="*/ 19 w 19"/>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34">
                  <a:moveTo>
                    <a:pt x="1" y="0"/>
                  </a:moveTo>
                  <a:lnTo>
                    <a:pt x="3" y="8"/>
                  </a:lnTo>
                  <a:lnTo>
                    <a:pt x="0" y="10"/>
                  </a:lnTo>
                  <a:lnTo>
                    <a:pt x="3" y="20"/>
                  </a:lnTo>
                  <a:lnTo>
                    <a:pt x="1" y="25"/>
                  </a:lnTo>
                  <a:lnTo>
                    <a:pt x="13" y="34"/>
                  </a:lnTo>
                  <a:lnTo>
                    <a:pt x="19" y="20"/>
                  </a:lnTo>
                  <a:lnTo>
                    <a:pt x="17" y="13"/>
                  </a:lnTo>
                  <a:lnTo>
                    <a:pt x="1" y="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60" name="Freeform 92"/>
            <p:cNvSpPr>
              <a:spLocks/>
            </p:cNvSpPr>
            <p:nvPr/>
          </p:nvSpPr>
          <p:spPr bwMode="auto">
            <a:xfrm>
              <a:off x="3770" y="1842"/>
              <a:ext cx="13" cy="16"/>
            </a:xfrm>
            <a:custGeom>
              <a:avLst/>
              <a:gdLst>
                <a:gd name="T0" fmla="*/ 0 w 15"/>
                <a:gd name="T1" fmla="*/ 1 h 17"/>
                <a:gd name="T2" fmla="*/ 0 w 15"/>
                <a:gd name="T3" fmla="*/ 8 h 17"/>
                <a:gd name="T4" fmla="*/ 3 w 15"/>
                <a:gd name="T5" fmla="*/ 10 h 17"/>
                <a:gd name="T6" fmla="*/ 6 w 15"/>
                <a:gd name="T7" fmla="*/ 8 h 17"/>
                <a:gd name="T8" fmla="*/ 6 w 15"/>
                <a:gd name="T9" fmla="*/ 8 h 17"/>
                <a:gd name="T10" fmla="*/ 3 w 15"/>
                <a:gd name="T11" fmla="*/ 0 h 17"/>
                <a:gd name="T12" fmla="*/ 0 w 15"/>
                <a:gd name="T13" fmla="*/ 1 h 17"/>
                <a:gd name="T14" fmla="*/ 0 60000 65536"/>
                <a:gd name="T15" fmla="*/ 0 60000 65536"/>
                <a:gd name="T16" fmla="*/ 0 60000 65536"/>
                <a:gd name="T17" fmla="*/ 0 60000 65536"/>
                <a:gd name="T18" fmla="*/ 0 60000 65536"/>
                <a:gd name="T19" fmla="*/ 0 60000 65536"/>
                <a:gd name="T20" fmla="*/ 0 60000 65536"/>
                <a:gd name="T21" fmla="*/ 0 w 15"/>
                <a:gd name="T22" fmla="*/ 0 h 17"/>
                <a:gd name="T23" fmla="*/ 15 w 15"/>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7">
                  <a:moveTo>
                    <a:pt x="0" y="1"/>
                  </a:moveTo>
                  <a:lnTo>
                    <a:pt x="0" y="13"/>
                  </a:lnTo>
                  <a:lnTo>
                    <a:pt x="6" y="17"/>
                  </a:lnTo>
                  <a:lnTo>
                    <a:pt x="15" y="15"/>
                  </a:lnTo>
                  <a:lnTo>
                    <a:pt x="15" y="8"/>
                  </a:lnTo>
                  <a:lnTo>
                    <a:pt x="5" y="0"/>
                  </a:lnTo>
                  <a:lnTo>
                    <a:pt x="0" y="1"/>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61" name="Freeform 93"/>
            <p:cNvSpPr>
              <a:spLocks/>
            </p:cNvSpPr>
            <p:nvPr/>
          </p:nvSpPr>
          <p:spPr bwMode="auto">
            <a:xfrm>
              <a:off x="3744" y="1772"/>
              <a:ext cx="19" cy="47"/>
            </a:xfrm>
            <a:custGeom>
              <a:avLst/>
              <a:gdLst>
                <a:gd name="T0" fmla="*/ 5 w 21"/>
                <a:gd name="T1" fmla="*/ 9 h 52"/>
                <a:gd name="T2" fmla="*/ 2 w 21"/>
                <a:gd name="T3" fmla="*/ 14 h 52"/>
                <a:gd name="T4" fmla="*/ 0 w 21"/>
                <a:gd name="T5" fmla="*/ 20 h 52"/>
                <a:gd name="T6" fmla="*/ 2 w 21"/>
                <a:gd name="T7" fmla="*/ 25 h 52"/>
                <a:gd name="T8" fmla="*/ 5 w 21"/>
                <a:gd name="T9" fmla="*/ 22 h 52"/>
                <a:gd name="T10" fmla="*/ 8 w 21"/>
                <a:gd name="T11" fmla="*/ 13 h 52"/>
                <a:gd name="T12" fmla="*/ 11 w 21"/>
                <a:gd name="T13" fmla="*/ 5 h 52"/>
                <a:gd name="T14" fmla="*/ 11 w 21"/>
                <a:gd name="T15" fmla="*/ 0 h 52"/>
                <a:gd name="T16" fmla="*/ 5 w 21"/>
                <a:gd name="T17" fmla="*/ 9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52"/>
                <a:gd name="T29" fmla="*/ 21 w 21"/>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52">
                  <a:moveTo>
                    <a:pt x="9" y="17"/>
                  </a:moveTo>
                  <a:lnTo>
                    <a:pt x="2" y="29"/>
                  </a:lnTo>
                  <a:lnTo>
                    <a:pt x="0" y="41"/>
                  </a:lnTo>
                  <a:lnTo>
                    <a:pt x="2" y="52"/>
                  </a:lnTo>
                  <a:lnTo>
                    <a:pt x="7" y="45"/>
                  </a:lnTo>
                  <a:lnTo>
                    <a:pt x="15" y="26"/>
                  </a:lnTo>
                  <a:lnTo>
                    <a:pt x="21" y="10"/>
                  </a:lnTo>
                  <a:lnTo>
                    <a:pt x="21" y="0"/>
                  </a:lnTo>
                  <a:lnTo>
                    <a:pt x="9" y="17"/>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62" name="Freeform 94"/>
            <p:cNvSpPr>
              <a:spLocks/>
            </p:cNvSpPr>
            <p:nvPr/>
          </p:nvSpPr>
          <p:spPr bwMode="auto">
            <a:xfrm>
              <a:off x="3721" y="1798"/>
              <a:ext cx="14" cy="13"/>
            </a:xfrm>
            <a:custGeom>
              <a:avLst/>
              <a:gdLst>
                <a:gd name="T0" fmla="*/ 3 w 16"/>
                <a:gd name="T1" fmla="*/ 5 h 15"/>
                <a:gd name="T2" fmla="*/ 5 w 16"/>
                <a:gd name="T3" fmla="*/ 6 h 15"/>
                <a:gd name="T4" fmla="*/ 7 w 16"/>
                <a:gd name="T5" fmla="*/ 3 h 15"/>
                <a:gd name="T6" fmla="*/ 0 w 16"/>
                <a:gd name="T7" fmla="*/ 0 h 15"/>
                <a:gd name="T8" fmla="*/ 3 w 16"/>
                <a:gd name="T9" fmla="*/ 5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3" y="13"/>
                  </a:moveTo>
                  <a:lnTo>
                    <a:pt x="14" y="15"/>
                  </a:lnTo>
                  <a:lnTo>
                    <a:pt x="16" y="6"/>
                  </a:lnTo>
                  <a:lnTo>
                    <a:pt x="0" y="0"/>
                  </a:lnTo>
                  <a:lnTo>
                    <a:pt x="3" y="13"/>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63" name="Freeform 95"/>
            <p:cNvSpPr>
              <a:spLocks/>
            </p:cNvSpPr>
            <p:nvPr/>
          </p:nvSpPr>
          <p:spPr bwMode="auto">
            <a:xfrm>
              <a:off x="3738" y="1785"/>
              <a:ext cx="9" cy="13"/>
            </a:xfrm>
            <a:custGeom>
              <a:avLst/>
              <a:gdLst>
                <a:gd name="T0" fmla="*/ 0 w 10"/>
                <a:gd name="T1" fmla="*/ 7 h 14"/>
                <a:gd name="T2" fmla="*/ 3 w 10"/>
                <a:gd name="T3" fmla="*/ 7 h 14"/>
                <a:gd name="T4" fmla="*/ 5 w 10"/>
                <a:gd name="T5" fmla="*/ 0 h 14"/>
                <a:gd name="T6" fmla="*/ 0 w 10"/>
                <a:gd name="T7" fmla="*/ 7 h 14"/>
                <a:gd name="T8" fmla="*/ 0 60000 65536"/>
                <a:gd name="T9" fmla="*/ 0 60000 65536"/>
                <a:gd name="T10" fmla="*/ 0 60000 65536"/>
                <a:gd name="T11" fmla="*/ 0 60000 65536"/>
                <a:gd name="T12" fmla="*/ 0 w 10"/>
                <a:gd name="T13" fmla="*/ 0 h 14"/>
                <a:gd name="T14" fmla="*/ 10 w 10"/>
                <a:gd name="T15" fmla="*/ 14 h 14"/>
              </a:gdLst>
              <a:ahLst/>
              <a:cxnLst>
                <a:cxn ang="T8">
                  <a:pos x="T0" y="T1"/>
                </a:cxn>
                <a:cxn ang="T9">
                  <a:pos x="T2" y="T3"/>
                </a:cxn>
                <a:cxn ang="T10">
                  <a:pos x="T4" y="T5"/>
                </a:cxn>
                <a:cxn ang="T11">
                  <a:pos x="T6" y="T7"/>
                </a:cxn>
              </a:cxnLst>
              <a:rect l="T12" t="T13" r="T14" b="T15"/>
              <a:pathLst>
                <a:path w="10" h="14">
                  <a:moveTo>
                    <a:pt x="0" y="7"/>
                  </a:moveTo>
                  <a:lnTo>
                    <a:pt x="3" y="14"/>
                  </a:lnTo>
                  <a:lnTo>
                    <a:pt x="10" y="0"/>
                  </a:lnTo>
                  <a:lnTo>
                    <a:pt x="0" y="7"/>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64" name="Freeform 96"/>
            <p:cNvSpPr>
              <a:spLocks/>
            </p:cNvSpPr>
            <p:nvPr/>
          </p:nvSpPr>
          <p:spPr bwMode="auto">
            <a:xfrm>
              <a:off x="3684" y="1721"/>
              <a:ext cx="71" cy="67"/>
            </a:xfrm>
            <a:custGeom>
              <a:avLst/>
              <a:gdLst>
                <a:gd name="T0" fmla="*/ 33 w 78"/>
                <a:gd name="T1" fmla="*/ 33 h 74"/>
                <a:gd name="T2" fmla="*/ 38 w 78"/>
                <a:gd name="T3" fmla="*/ 30 h 74"/>
                <a:gd name="T4" fmla="*/ 41 w 78"/>
                <a:gd name="T5" fmla="*/ 25 h 74"/>
                <a:gd name="T6" fmla="*/ 38 w 78"/>
                <a:gd name="T7" fmla="*/ 19 h 74"/>
                <a:gd name="T8" fmla="*/ 30 w 78"/>
                <a:gd name="T9" fmla="*/ 15 h 74"/>
                <a:gd name="T10" fmla="*/ 29 w 78"/>
                <a:gd name="T11" fmla="*/ 11 h 74"/>
                <a:gd name="T12" fmla="*/ 27 w 78"/>
                <a:gd name="T13" fmla="*/ 10 h 74"/>
                <a:gd name="T14" fmla="*/ 25 w 78"/>
                <a:gd name="T15" fmla="*/ 7 h 74"/>
                <a:gd name="T16" fmla="*/ 25 w 78"/>
                <a:gd name="T17" fmla="*/ 5 h 74"/>
                <a:gd name="T18" fmla="*/ 14 w 78"/>
                <a:gd name="T19" fmla="*/ 0 h 74"/>
                <a:gd name="T20" fmla="*/ 11 w 78"/>
                <a:gd name="T21" fmla="*/ 5 h 74"/>
                <a:gd name="T22" fmla="*/ 5 w 78"/>
                <a:gd name="T23" fmla="*/ 7 h 74"/>
                <a:gd name="T24" fmla="*/ 2 w 78"/>
                <a:gd name="T25" fmla="*/ 5 h 74"/>
                <a:gd name="T26" fmla="*/ 0 w 78"/>
                <a:gd name="T27" fmla="*/ 11 h 74"/>
                <a:gd name="T28" fmla="*/ 5 w 78"/>
                <a:gd name="T29" fmla="*/ 16 h 74"/>
                <a:gd name="T30" fmla="*/ 11 w 78"/>
                <a:gd name="T31" fmla="*/ 21 h 74"/>
                <a:gd name="T32" fmla="*/ 12 w 78"/>
                <a:gd name="T33" fmla="*/ 28 h 74"/>
                <a:gd name="T34" fmla="*/ 15 w 78"/>
                <a:gd name="T35" fmla="*/ 29 h 74"/>
                <a:gd name="T36" fmla="*/ 14 w 78"/>
                <a:gd name="T37" fmla="*/ 30 h 74"/>
                <a:gd name="T38" fmla="*/ 19 w 78"/>
                <a:gd name="T39" fmla="*/ 35 h 74"/>
                <a:gd name="T40" fmla="*/ 27 w 78"/>
                <a:gd name="T41" fmla="*/ 37 h 74"/>
                <a:gd name="T42" fmla="*/ 33 w 78"/>
                <a:gd name="T43" fmla="*/ 33 h 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
                <a:gd name="T67" fmla="*/ 0 h 74"/>
                <a:gd name="T68" fmla="*/ 78 w 78"/>
                <a:gd name="T69" fmla="*/ 74 h 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 h="74">
                  <a:moveTo>
                    <a:pt x="64" y="66"/>
                  </a:moveTo>
                  <a:lnTo>
                    <a:pt x="73" y="60"/>
                  </a:lnTo>
                  <a:lnTo>
                    <a:pt x="78" y="50"/>
                  </a:lnTo>
                  <a:lnTo>
                    <a:pt x="75" y="38"/>
                  </a:lnTo>
                  <a:lnTo>
                    <a:pt x="57" y="31"/>
                  </a:lnTo>
                  <a:lnTo>
                    <a:pt x="56" y="22"/>
                  </a:lnTo>
                  <a:lnTo>
                    <a:pt x="52" y="19"/>
                  </a:lnTo>
                  <a:lnTo>
                    <a:pt x="49" y="14"/>
                  </a:lnTo>
                  <a:lnTo>
                    <a:pt x="47" y="7"/>
                  </a:lnTo>
                  <a:lnTo>
                    <a:pt x="28" y="0"/>
                  </a:lnTo>
                  <a:lnTo>
                    <a:pt x="21" y="12"/>
                  </a:lnTo>
                  <a:lnTo>
                    <a:pt x="12" y="14"/>
                  </a:lnTo>
                  <a:lnTo>
                    <a:pt x="2" y="9"/>
                  </a:lnTo>
                  <a:lnTo>
                    <a:pt x="0" y="22"/>
                  </a:lnTo>
                  <a:lnTo>
                    <a:pt x="9" y="33"/>
                  </a:lnTo>
                  <a:lnTo>
                    <a:pt x="21" y="41"/>
                  </a:lnTo>
                  <a:lnTo>
                    <a:pt x="23" y="55"/>
                  </a:lnTo>
                  <a:lnTo>
                    <a:pt x="31" y="57"/>
                  </a:lnTo>
                  <a:lnTo>
                    <a:pt x="26" y="60"/>
                  </a:lnTo>
                  <a:lnTo>
                    <a:pt x="37" y="72"/>
                  </a:lnTo>
                  <a:lnTo>
                    <a:pt x="52" y="74"/>
                  </a:lnTo>
                  <a:lnTo>
                    <a:pt x="64" y="66"/>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65" name="Freeform 97"/>
            <p:cNvSpPr>
              <a:spLocks/>
            </p:cNvSpPr>
            <p:nvPr/>
          </p:nvSpPr>
          <p:spPr bwMode="auto">
            <a:xfrm>
              <a:off x="3736" y="1728"/>
              <a:ext cx="10" cy="21"/>
            </a:xfrm>
            <a:custGeom>
              <a:avLst/>
              <a:gdLst>
                <a:gd name="T0" fmla="*/ 2 w 11"/>
                <a:gd name="T1" fmla="*/ 2 h 24"/>
                <a:gd name="T2" fmla="*/ 0 w 11"/>
                <a:gd name="T3" fmla="*/ 6 h 24"/>
                <a:gd name="T4" fmla="*/ 5 w 11"/>
                <a:gd name="T5" fmla="*/ 10 h 24"/>
                <a:gd name="T6" fmla="*/ 5 w 11"/>
                <a:gd name="T7" fmla="*/ 6 h 24"/>
                <a:gd name="T8" fmla="*/ 5 w 11"/>
                <a:gd name="T9" fmla="*/ 0 h 24"/>
                <a:gd name="T10" fmla="*/ 2 w 11"/>
                <a:gd name="T11" fmla="*/ 2 h 24"/>
                <a:gd name="T12" fmla="*/ 0 60000 65536"/>
                <a:gd name="T13" fmla="*/ 0 60000 65536"/>
                <a:gd name="T14" fmla="*/ 0 60000 65536"/>
                <a:gd name="T15" fmla="*/ 0 60000 65536"/>
                <a:gd name="T16" fmla="*/ 0 60000 65536"/>
                <a:gd name="T17" fmla="*/ 0 60000 65536"/>
                <a:gd name="T18" fmla="*/ 0 w 11"/>
                <a:gd name="T19" fmla="*/ 0 h 24"/>
                <a:gd name="T20" fmla="*/ 11 w 11"/>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1" h="24">
                  <a:moveTo>
                    <a:pt x="2" y="2"/>
                  </a:moveTo>
                  <a:lnTo>
                    <a:pt x="0" y="14"/>
                  </a:lnTo>
                  <a:lnTo>
                    <a:pt x="5" y="24"/>
                  </a:lnTo>
                  <a:lnTo>
                    <a:pt x="11" y="14"/>
                  </a:lnTo>
                  <a:lnTo>
                    <a:pt x="5" y="0"/>
                  </a:lnTo>
                  <a:lnTo>
                    <a:pt x="2" y="2"/>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66" name="Freeform 98"/>
            <p:cNvSpPr>
              <a:spLocks/>
            </p:cNvSpPr>
            <p:nvPr/>
          </p:nvSpPr>
          <p:spPr bwMode="auto">
            <a:xfrm>
              <a:off x="3768" y="1798"/>
              <a:ext cx="50" cy="30"/>
            </a:xfrm>
            <a:custGeom>
              <a:avLst/>
              <a:gdLst>
                <a:gd name="T0" fmla="*/ 1789 w 32"/>
                <a:gd name="T1" fmla="*/ 301 h 20"/>
                <a:gd name="T2" fmla="*/ 1091 w 32"/>
                <a:gd name="T3" fmla="*/ 255 h 20"/>
                <a:gd name="T4" fmla="*/ 337 w 32"/>
                <a:gd name="T5" fmla="*/ 0 h 20"/>
                <a:gd name="T6" fmla="*/ 0 w 32"/>
                <a:gd name="T7" fmla="*/ 48 h 20"/>
                <a:gd name="T8" fmla="*/ 0 w 32"/>
                <a:gd name="T9" fmla="*/ 210 h 20"/>
                <a:gd name="T10" fmla="*/ 483 w 32"/>
                <a:gd name="T11" fmla="*/ 426 h 20"/>
                <a:gd name="T12" fmla="*/ 0 w 32"/>
                <a:gd name="T13" fmla="*/ 426 h 20"/>
                <a:gd name="T14" fmla="*/ 0 w 32"/>
                <a:gd name="T15" fmla="*/ 579 h 20"/>
                <a:gd name="T16" fmla="*/ 755 w 32"/>
                <a:gd name="T17" fmla="*/ 791 h 20"/>
                <a:gd name="T18" fmla="*/ 930 w 32"/>
                <a:gd name="T19" fmla="*/ 923 h 20"/>
                <a:gd name="T20" fmla="*/ 1480 w 32"/>
                <a:gd name="T21" fmla="*/ 923 h 20"/>
                <a:gd name="T22" fmla="*/ 2152 w 32"/>
                <a:gd name="T23" fmla="*/ 990 h 20"/>
                <a:gd name="T24" fmla="*/ 1948 w 32"/>
                <a:gd name="T25" fmla="*/ 639 h 20"/>
                <a:gd name="T26" fmla="*/ 1789 w 32"/>
                <a:gd name="T27" fmla="*/ 301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
                <a:gd name="T43" fmla="*/ 0 h 20"/>
                <a:gd name="T44" fmla="*/ 32 w 32"/>
                <a:gd name="T45" fmla="*/ 20 h 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 h="20">
                  <a:moveTo>
                    <a:pt x="27" y="6"/>
                  </a:moveTo>
                  <a:cubicBezTo>
                    <a:pt x="26" y="5"/>
                    <a:pt x="18" y="6"/>
                    <a:pt x="16" y="5"/>
                  </a:cubicBezTo>
                  <a:cubicBezTo>
                    <a:pt x="15" y="5"/>
                    <a:pt x="5" y="0"/>
                    <a:pt x="5" y="0"/>
                  </a:cubicBezTo>
                  <a:cubicBezTo>
                    <a:pt x="0" y="1"/>
                    <a:pt x="0" y="1"/>
                    <a:pt x="0" y="1"/>
                  </a:cubicBezTo>
                  <a:cubicBezTo>
                    <a:pt x="0" y="4"/>
                    <a:pt x="0" y="4"/>
                    <a:pt x="0" y="4"/>
                  </a:cubicBezTo>
                  <a:cubicBezTo>
                    <a:pt x="7" y="9"/>
                    <a:pt x="7" y="9"/>
                    <a:pt x="7" y="9"/>
                  </a:cubicBezTo>
                  <a:cubicBezTo>
                    <a:pt x="0" y="9"/>
                    <a:pt x="0" y="9"/>
                    <a:pt x="0" y="9"/>
                  </a:cubicBezTo>
                  <a:cubicBezTo>
                    <a:pt x="0" y="12"/>
                    <a:pt x="0" y="12"/>
                    <a:pt x="0" y="12"/>
                  </a:cubicBezTo>
                  <a:cubicBezTo>
                    <a:pt x="11" y="16"/>
                    <a:pt x="11" y="16"/>
                    <a:pt x="11" y="16"/>
                  </a:cubicBezTo>
                  <a:cubicBezTo>
                    <a:pt x="14" y="19"/>
                    <a:pt x="14" y="19"/>
                    <a:pt x="14" y="19"/>
                  </a:cubicBezTo>
                  <a:cubicBezTo>
                    <a:pt x="22" y="19"/>
                    <a:pt x="22" y="19"/>
                    <a:pt x="22" y="19"/>
                  </a:cubicBezTo>
                  <a:cubicBezTo>
                    <a:pt x="32" y="20"/>
                    <a:pt x="32" y="20"/>
                    <a:pt x="32" y="20"/>
                  </a:cubicBezTo>
                  <a:cubicBezTo>
                    <a:pt x="29" y="13"/>
                    <a:pt x="29" y="13"/>
                    <a:pt x="29" y="13"/>
                  </a:cubicBezTo>
                  <a:cubicBezTo>
                    <a:pt x="29" y="13"/>
                    <a:pt x="28" y="7"/>
                    <a:pt x="27" y="6"/>
                  </a:cubicBez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67" name="Freeform 99"/>
            <p:cNvSpPr>
              <a:spLocks/>
            </p:cNvSpPr>
            <p:nvPr/>
          </p:nvSpPr>
          <p:spPr bwMode="auto">
            <a:xfrm>
              <a:off x="3810" y="1792"/>
              <a:ext cx="28" cy="38"/>
            </a:xfrm>
            <a:custGeom>
              <a:avLst/>
              <a:gdLst>
                <a:gd name="T0" fmla="*/ 5 w 31"/>
                <a:gd name="T1" fmla="*/ 5 h 42"/>
                <a:gd name="T2" fmla="*/ 5 w 31"/>
                <a:gd name="T3" fmla="*/ 0 h 42"/>
                <a:gd name="T4" fmla="*/ 0 w 31"/>
                <a:gd name="T5" fmla="*/ 2 h 42"/>
                <a:gd name="T6" fmla="*/ 5 w 31"/>
                <a:gd name="T7" fmla="*/ 10 h 42"/>
                <a:gd name="T8" fmla="*/ 5 w 31"/>
                <a:gd name="T9" fmla="*/ 13 h 42"/>
                <a:gd name="T10" fmla="*/ 7 w 31"/>
                <a:gd name="T11" fmla="*/ 21 h 42"/>
                <a:gd name="T12" fmla="*/ 10 w 31"/>
                <a:gd name="T13" fmla="*/ 16 h 42"/>
                <a:gd name="T14" fmla="*/ 13 w 31"/>
                <a:gd name="T15" fmla="*/ 13 h 42"/>
                <a:gd name="T16" fmla="*/ 15 w 31"/>
                <a:gd name="T17" fmla="*/ 8 h 42"/>
                <a:gd name="T18" fmla="*/ 11 w 31"/>
                <a:gd name="T19" fmla="*/ 5 h 42"/>
                <a:gd name="T20" fmla="*/ 5 w 31"/>
                <a:gd name="T21" fmla="*/ 5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
                <a:gd name="T34" fmla="*/ 0 h 42"/>
                <a:gd name="T35" fmla="*/ 31 w 31"/>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 h="42">
                  <a:moveTo>
                    <a:pt x="12" y="9"/>
                  </a:moveTo>
                  <a:lnTo>
                    <a:pt x="7" y="0"/>
                  </a:lnTo>
                  <a:lnTo>
                    <a:pt x="0" y="2"/>
                  </a:lnTo>
                  <a:lnTo>
                    <a:pt x="11" y="19"/>
                  </a:lnTo>
                  <a:lnTo>
                    <a:pt x="9" y="26"/>
                  </a:lnTo>
                  <a:lnTo>
                    <a:pt x="14" y="42"/>
                  </a:lnTo>
                  <a:lnTo>
                    <a:pt x="19" y="33"/>
                  </a:lnTo>
                  <a:lnTo>
                    <a:pt x="25" y="26"/>
                  </a:lnTo>
                  <a:lnTo>
                    <a:pt x="31" y="16"/>
                  </a:lnTo>
                  <a:lnTo>
                    <a:pt x="21" y="6"/>
                  </a:lnTo>
                  <a:lnTo>
                    <a:pt x="12" y="9"/>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68" name="Freeform 100"/>
            <p:cNvSpPr>
              <a:spLocks/>
            </p:cNvSpPr>
            <p:nvPr/>
          </p:nvSpPr>
          <p:spPr bwMode="auto">
            <a:xfrm>
              <a:off x="3840" y="1785"/>
              <a:ext cx="30" cy="18"/>
            </a:xfrm>
            <a:custGeom>
              <a:avLst/>
              <a:gdLst>
                <a:gd name="T0" fmla="*/ 5 w 33"/>
                <a:gd name="T1" fmla="*/ 0 h 20"/>
                <a:gd name="T2" fmla="*/ 5 w 33"/>
                <a:gd name="T3" fmla="*/ 5 h 20"/>
                <a:gd name="T4" fmla="*/ 0 w 33"/>
                <a:gd name="T5" fmla="*/ 7 h 20"/>
                <a:gd name="T6" fmla="*/ 5 w 33"/>
                <a:gd name="T7" fmla="*/ 10 h 20"/>
                <a:gd name="T8" fmla="*/ 9 w 33"/>
                <a:gd name="T9" fmla="*/ 7 h 20"/>
                <a:gd name="T10" fmla="*/ 13 w 33"/>
                <a:gd name="T11" fmla="*/ 5 h 20"/>
                <a:gd name="T12" fmla="*/ 17 w 33"/>
                <a:gd name="T13" fmla="*/ 5 h 20"/>
                <a:gd name="T14" fmla="*/ 15 w 33"/>
                <a:gd name="T15" fmla="*/ 5 h 20"/>
                <a:gd name="T16" fmla="*/ 5 w 33"/>
                <a:gd name="T17" fmla="*/ 0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20"/>
                <a:gd name="T29" fmla="*/ 33 w 33"/>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20">
                  <a:moveTo>
                    <a:pt x="9" y="0"/>
                  </a:moveTo>
                  <a:lnTo>
                    <a:pt x="12" y="8"/>
                  </a:lnTo>
                  <a:lnTo>
                    <a:pt x="0" y="14"/>
                  </a:lnTo>
                  <a:lnTo>
                    <a:pt x="9" y="20"/>
                  </a:lnTo>
                  <a:lnTo>
                    <a:pt x="16" y="14"/>
                  </a:lnTo>
                  <a:lnTo>
                    <a:pt x="24" y="10"/>
                  </a:lnTo>
                  <a:lnTo>
                    <a:pt x="33" y="12"/>
                  </a:lnTo>
                  <a:lnTo>
                    <a:pt x="29" y="7"/>
                  </a:lnTo>
                  <a:lnTo>
                    <a:pt x="9" y="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69" name="Freeform 101"/>
            <p:cNvSpPr>
              <a:spLocks/>
            </p:cNvSpPr>
            <p:nvPr/>
          </p:nvSpPr>
          <p:spPr bwMode="auto">
            <a:xfrm>
              <a:off x="3763" y="1660"/>
              <a:ext cx="107" cy="129"/>
            </a:xfrm>
            <a:custGeom>
              <a:avLst/>
              <a:gdLst>
                <a:gd name="T0" fmla="*/ 0 w 68"/>
                <a:gd name="T1" fmla="*/ 1814 h 84"/>
                <a:gd name="T2" fmla="*/ 694 w 68"/>
                <a:gd name="T3" fmla="*/ 2400 h 84"/>
                <a:gd name="T4" fmla="*/ 502 w 68"/>
                <a:gd name="T5" fmla="*/ 2743 h 84"/>
                <a:gd name="T6" fmla="*/ 790 w 68"/>
                <a:gd name="T7" fmla="*/ 3157 h 84"/>
                <a:gd name="T8" fmla="*/ 626 w 68"/>
                <a:gd name="T9" fmla="*/ 3360 h 84"/>
                <a:gd name="T10" fmla="*/ 790 w 68"/>
                <a:gd name="T11" fmla="*/ 3792 h 84"/>
                <a:gd name="T12" fmla="*/ 985 w 68"/>
                <a:gd name="T13" fmla="*/ 4068 h 84"/>
                <a:gd name="T14" fmla="*/ 1367 w 68"/>
                <a:gd name="T15" fmla="*/ 3974 h 84"/>
                <a:gd name="T16" fmla="*/ 1832 w 68"/>
                <a:gd name="T17" fmla="*/ 4212 h 84"/>
                <a:gd name="T18" fmla="*/ 2255 w 68"/>
                <a:gd name="T19" fmla="*/ 3974 h 84"/>
                <a:gd name="T20" fmla="*/ 2621 w 68"/>
                <a:gd name="T21" fmla="*/ 4368 h 84"/>
                <a:gd name="T22" fmla="*/ 2168 w 68"/>
                <a:gd name="T23" fmla="*/ 4450 h 84"/>
                <a:gd name="T24" fmla="*/ 2434 w 68"/>
                <a:gd name="T25" fmla="*/ 4733 h 84"/>
                <a:gd name="T26" fmla="*/ 2746 w 68"/>
                <a:gd name="T27" fmla="*/ 4794 h 84"/>
                <a:gd name="T28" fmla="*/ 3038 w 68"/>
                <a:gd name="T29" fmla="*/ 5037 h 84"/>
                <a:gd name="T30" fmla="*/ 3539 w 68"/>
                <a:gd name="T31" fmla="*/ 4974 h 84"/>
                <a:gd name="T32" fmla="*/ 3130 w 68"/>
                <a:gd name="T33" fmla="*/ 4483 h 84"/>
                <a:gd name="T34" fmla="*/ 3156 w 68"/>
                <a:gd name="T35" fmla="*/ 4212 h 84"/>
                <a:gd name="T36" fmla="*/ 3411 w 68"/>
                <a:gd name="T37" fmla="*/ 4368 h 84"/>
                <a:gd name="T38" fmla="*/ 3411 w 68"/>
                <a:gd name="T39" fmla="*/ 4133 h 84"/>
                <a:gd name="T40" fmla="*/ 3887 w 68"/>
                <a:gd name="T41" fmla="*/ 4212 h 84"/>
                <a:gd name="T42" fmla="*/ 4403 w 68"/>
                <a:gd name="T43" fmla="*/ 3623 h 84"/>
                <a:gd name="T44" fmla="*/ 3751 w 68"/>
                <a:gd name="T45" fmla="*/ 2981 h 84"/>
                <a:gd name="T46" fmla="*/ 3751 w 68"/>
                <a:gd name="T47" fmla="*/ 2531 h 84"/>
                <a:gd name="T48" fmla="*/ 4796 w 68"/>
                <a:gd name="T49" fmla="*/ 1663 h 84"/>
                <a:gd name="T50" fmla="*/ 4796 w 68"/>
                <a:gd name="T51" fmla="*/ 1245 h 84"/>
                <a:gd name="T52" fmla="*/ 4607 w 68"/>
                <a:gd name="T53" fmla="*/ 831 h 84"/>
                <a:gd name="T54" fmla="*/ 4444 w 68"/>
                <a:gd name="T55" fmla="*/ 177 h 84"/>
                <a:gd name="T56" fmla="*/ 3946 w 68"/>
                <a:gd name="T57" fmla="*/ 0 h 84"/>
                <a:gd name="T58" fmla="*/ 3038 w 68"/>
                <a:gd name="T59" fmla="*/ 762 h 84"/>
                <a:gd name="T60" fmla="*/ 3328 w 68"/>
                <a:gd name="T61" fmla="*/ 1150 h 84"/>
                <a:gd name="T62" fmla="*/ 3328 w 68"/>
                <a:gd name="T63" fmla="*/ 1425 h 84"/>
                <a:gd name="T64" fmla="*/ 2961 w 68"/>
                <a:gd name="T65" fmla="*/ 1206 h 84"/>
                <a:gd name="T66" fmla="*/ 2840 w 68"/>
                <a:gd name="T67" fmla="*/ 1325 h 84"/>
                <a:gd name="T68" fmla="*/ 2621 w 68"/>
                <a:gd name="T69" fmla="*/ 1912 h 84"/>
                <a:gd name="T70" fmla="*/ 2050 w 68"/>
                <a:gd name="T71" fmla="*/ 1576 h 84"/>
                <a:gd name="T72" fmla="*/ 2120 w 68"/>
                <a:gd name="T73" fmla="*/ 1325 h 84"/>
                <a:gd name="T74" fmla="*/ 1882 w 68"/>
                <a:gd name="T75" fmla="*/ 1150 h 84"/>
                <a:gd name="T76" fmla="*/ 2459 w 68"/>
                <a:gd name="T77" fmla="*/ 717 h 84"/>
                <a:gd name="T78" fmla="*/ 1547 w 68"/>
                <a:gd name="T79" fmla="*/ 906 h 84"/>
                <a:gd name="T80" fmla="*/ 985 w 68"/>
                <a:gd name="T81" fmla="*/ 668 h 84"/>
                <a:gd name="T82" fmla="*/ 985 w 68"/>
                <a:gd name="T83" fmla="*/ 831 h 84"/>
                <a:gd name="T84" fmla="*/ 1698 w 68"/>
                <a:gd name="T85" fmla="*/ 1150 h 84"/>
                <a:gd name="T86" fmla="*/ 1411 w 68"/>
                <a:gd name="T87" fmla="*/ 1496 h 84"/>
                <a:gd name="T88" fmla="*/ 1157 w 68"/>
                <a:gd name="T89" fmla="*/ 1814 h 84"/>
                <a:gd name="T90" fmla="*/ 121 w 68"/>
                <a:gd name="T91" fmla="*/ 1623 h 84"/>
                <a:gd name="T92" fmla="*/ 0 w 68"/>
                <a:gd name="T93" fmla="*/ 1814 h 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8"/>
                <a:gd name="T142" fmla="*/ 0 h 84"/>
                <a:gd name="T143" fmla="*/ 68 w 68"/>
                <a:gd name="T144" fmla="*/ 84 h 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8" h="84">
                  <a:moveTo>
                    <a:pt x="0" y="30"/>
                  </a:moveTo>
                  <a:cubicBezTo>
                    <a:pt x="10" y="40"/>
                    <a:pt x="10" y="40"/>
                    <a:pt x="10" y="40"/>
                  </a:cubicBezTo>
                  <a:cubicBezTo>
                    <a:pt x="7" y="46"/>
                    <a:pt x="7" y="46"/>
                    <a:pt x="7" y="46"/>
                  </a:cubicBezTo>
                  <a:cubicBezTo>
                    <a:pt x="11" y="53"/>
                    <a:pt x="11" y="53"/>
                    <a:pt x="11" y="53"/>
                  </a:cubicBezTo>
                  <a:cubicBezTo>
                    <a:pt x="9" y="56"/>
                    <a:pt x="9" y="56"/>
                    <a:pt x="9" y="56"/>
                  </a:cubicBezTo>
                  <a:cubicBezTo>
                    <a:pt x="11" y="63"/>
                    <a:pt x="11" y="63"/>
                    <a:pt x="11" y="63"/>
                  </a:cubicBezTo>
                  <a:cubicBezTo>
                    <a:pt x="14" y="68"/>
                    <a:pt x="14" y="68"/>
                    <a:pt x="14" y="68"/>
                  </a:cubicBezTo>
                  <a:cubicBezTo>
                    <a:pt x="19" y="66"/>
                    <a:pt x="19" y="66"/>
                    <a:pt x="19" y="66"/>
                  </a:cubicBezTo>
                  <a:cubicBezTo>
                    <a:pt x="19" y="66"/>
                    <a:pt x="25" y="69"/>
                    <a:pt x="26" y="70"/>
                  </a:cubicBezTo>
                  <a:cubicBezTo>
                    <a:pt x="27" y="70"/>
                    <a:pt x="32" y="66"/>
                    <a:pt x="32" y="66"/>
                  </a:cubicBezTo>
                  <a:cubicBezTo>
                    <a:pt x="37" y="73"/>
                    <a:pt x="37" y="73"/>
                    <a:pt x="37" y="73"/>
                  </a:cubicBezTo>
                  <a:cubicBezTo>
                    <a:pt x="31" y="74"/>
                    <a:pt x="31" y="74"/>
                    <a:pt x="31" y="74"/>
                  </a:cubicBezTo>
                  <a:cubicBezTo>
                    <a:pt x="34" y="79"/>
                    <a:pt x="34" y="79"/>
                    <a:pt x="34" y="79"/>
                  </a:cubicBezTo>
                  <a:cubicBezTo>
                    <a:pt x="39" y="80"/>
                    <a:pt x="39" y="80"/>
                    <a:pt x="39" y="80"/>
                  </a:cubicBezTo>
                  <a:cubicBezTo>
                    <a:pt x="43" y="84"/>
                    <a:pt x="43" y="84"/>
                    <a:pt x="43" y="84"/>
                  </a:cubicBezTo>
                  <a:cubicBezTo>
                    <a:pt x="50" y="83"/>
                    <a:pt x="50" y="83"/>
                    <a:pt x="50" y="83"/>
                  </a:cubicBezTo>
                  <a:cubicBezTo>
                    <a:pt x="44" y="75"/>
                    <a:pt x="44" y="75"/>
                    <a:pt x="44" y="75"/>
                  </a:cubicBezTo>
                  <a:cubicBezTo>
                    <a:pt x="45" y="70"/>
                    <a:pt x="45" y="70"/>
                    <a:pt x="45" y="70"/>
                  </a:cubicBezTo>
                  <a:cubicBezTo>
                    <a:pt x="48" y="73"/>
                    <a:pt x="48" y="73"/>
                    <a:pt x="48" y="73"/>
                  </a:cubicBezTo>
                  <a:cubicBezTo>
                    <a:pt x="48" y="69"/>
                    <a:pt x="48" y="69"/>
                    <a:pt x="48" y="69"/>
                  </a:cubicBezTo>
                  <a:cubicBezTo>
                    <a:pt x="55" y="70"/>
                    <a:pt x="55" y="70"/>
                    <a:pt x="55" y="70"/>
                  </a:cubicBezTo>
                  <a:cubicBezTo>
                    <a:pt x="62" y="60"/>
                    <a:pt x="62" y="60"/>
                    <a:pt x="62" y="60"/>
                  </a:cubicBezTo>
                  <a:cubicBezTo>
                    <a:pt x="53" y="50"/>
                    <a:pt x="53" y="50"/>
                    <a:pt x="53" y="50"/>
                  </a:cubicBezTo>
                  <a:cubicBezTo>
                    <a:pt x="53" y="42"/>
                    <a:pt x="53" y="42"/>
                    <a:pt x="53" y="42"/>
                  </a:cubicBezTo>
                  <a:cubicBezTo>
                    <a:pt x="68" y="28"/>
                    <a:pt x="68" y="28"/>
                    <a:pt x="68" y="28"/>
                  </a:cubicBezTo>
                  <a:cubicBezTo>
                    <a:pt x="68" y="21"/>
                    <a:pt x="68" y="21"/>
                    <a:pt x="68" y="21"/>
                  </a:cubicBezTo>
                  <a:cubicBezTo>
                    <a:pt x="65" y="14"/>
                    <a:pt x="65" y="14"/>
                    <a:pt x="65" y="14"/>
                  </a:cubicBezTo>
                  <a:cubicBezTo>
                    <a:pt x="63" y="3"/>
                    <a:pt x="63" y="3"/>
                    <a:pt x="63" y="3"/>
                  </a:cubicBezTo>
                  <a:cubicBezTo>
                    <a:pt x="56" y="0"/>
                    <a:pt x="56" y="0"/>
                    <a:pt x="56" y="0"/>
                  </a:cubicBezTo>
                  <a:cubicBezTo>
                    <a:pt x="43" y="13"/>
                    <a:pt x="43" y="13"/>
                    <a:pt x="43" y="13"/>
                  </a:cubicBezTo>
                  <a:cubicBezTo>
                    <a:pt x="47" y="19"/>
                    <a:pt x="47" y="19"/>
                    <a:pt x="47" y="19"/>
                  </a:cubicBezTo>
                  <a:cubicBezTo>
                    <a:pt x="47" y="24"/>
                    <a:pt x="47" y="24"/>
                    <a:pt x="47" y="24"/>
                  </a:cubicBezTo>
                  <a:cubicBezTo>
                    <a:pt x="42" y="20"/>
                    <a:pt x="42" y="20"/>
                    <a:pt x="42" y="20"/>
                  </a:cubicBezTo>
                  <a:cubicBezTo>
                    <a:pt x="40" y="22"/>
                    <a:pt x="40" y="22"/>
                    <a:pt x="40" y="22"/>
                  </a:cubicBezTo>
                  <a:cubicBezTo>
                    <a:pt x="37" y="32"/>
                    <a:pt x="37" y="32"/>
                    <a:pt x="37" y="32"/>
                  </a:cubicBezTo>
                  <a:cubicBezTo>
                    <a:pt x="29" y="26"/>
                    <a:pt x="29" y="26"/>
                    <a:pt x="29" y="26"/>
                  </a:cubicBezTo>
                  <a:cubicBezTo>
                    <a:pt x="30" y="22"/>
                    <a:pt x="30" y="22"/>
                    <a:pt x="30" y="22"/>
                  </a:cubicBezTo>
                  <a:cubicBezTo>
                    <a:pt x="27" y="19"/>
                    <a:pt x="27" y="19"/>
                    <a:pt x="27" y="19"/>
                  </a:cubicBezTo>
                  <a:cubicBezTo>
                    <a:pt x="35" y="12"/>
                    <a:pt x="35" y="12"/>
                    <a:pt x="35" y="12"/>
                  </a:cubicBezTo>
                  <a:cubicBezTo>
                    <a:pt x="22" y="15"/>
                    <a:pt x="22" y="15"/>
                    <a:pt x="22" y="15"/>
                  </a:cubicBezTo>
                  <a:cubicBezTo>
                    <a:pt x="14" y="11"/>
                    <a:pt x="14" y="11"/>
                    <a:pt x="14" y="11"/>
                  </a:cubicBezTo>
                  <a:cubicBezTo>
                    <a:pt x="14" y="14"/>
                    <a:pt x="14" y="14"/>
                    <a:pt x="14" y="14"/>
                  </a:cubicBezTo>
                  <a:cubicBezTo>
                    <a:pt x="24" y="19"/>
                    <a:pt x="24" y="19"/>
                    <a:pt x="24" y="19"/>
                  </a:cubicBezTo>
                  <a:cubicBezTo>
                    <a:pt x="20" y="25"/>
                    <a:pt x="20" y="25"/>
                    <a:pt x="20" y="25"/>
                  </a:cubicBezTo>
                  <a:cubicBezTo>
                    <a:pt x="16" y="30"/>
                    <a:pt x="16" y="30"/>
                    <a:pt x="16" y="30"/>
                  </a:cubicBezTo>
                  <a:cubicBezTo>
                    <a:pt x="2" y="27"/>
                    <a:pt x="2" y="27"/>
                    <a:pt x="2" y="27"/>
                  </a:cubicBezTo>
                  <a:lnTo>
                    <a:pt x="0" y="3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70" name="Freeform 102"/>
            <p:cNvSpPr>
              <a:spLocks/>
            </p:cNvSpPr>
            <p:nvPr/>
          </p:nvSpPr>
          <p:spPr bwMode="auto">
            <a:xfrm>
              <a:off x="3730" y="1678"/>
              <a:ext cx="12" cy="25"/>
            </a:xfrm>
            <a:custGeom>
              <a:avLst/>
              <a:gdLst>
                <a:gd name="T0" fmla="*/ 5 w 14"/>
                <a:gd name="T1" fmla="*/ 8 h 27"/>
                <a:gd name="T2" fmla="*/ 3 w 14"/>
                <a:gd name="T3" fmla="*/ 0 h 27"/>
                <a:gd name="T4" fmla="*/ 3 w 14"/>
                <a:gd name="T5" fmla="*/ 8 h 27"/>
                <a:gd name="T6" fmla="*/ 0 w 14"/>
                <a:gd name="T7" fmla="*/ 14 h 27"/>
                <a:gd name="T8" fmla="*/ 3 w 14"/>
                <a:gd name="T9" fmla="*/ 16 h 27"/>
                <a:gd name="T10" fmla="*/ 5 w 14"/>
                <a:gd name="T11" fmla="*/ 8 h 27"/>
                <a:gd name="T12" fmla="*/ 0 60000 65536"/>
                <a:gd name="T13" fmla="*/ 0 60000 65536"/>
                <a:gd name="T14" fmla="*/ 0 60000 65536"/>
                <a:gd name="T15" fmla="*/ 0 60000 65536"/>
                <a:gd name="T16" fmla="*/ 0 60000 65536"/>
                <a:gd name="T17" fmla="*/ 0 60000 65536"/>
                <a:gd name="T18" fmla="*/ 0 w 14"/>
                <a:gd name="T19" fmla="*/ 0 h 27"/>
                <a:gd name="T20" fmla="*/ 14 w 14"/>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14" h="27">
                  <a:moveTo>
                    <a:pt x="14" y="15"/>
                  </a:moveTo>
                  <a:lnTo>
                    <a:pt x="6" y="0"/>
                  </a:lnTo>
                  <a:lnTo>
                    <a:pt x="9" y="15"/>
                  </a:lnTo>
                  <a:lnTo>
                    <a:pt x="0" y="22"/>
                  </a:lnTo>
                  <a:lnTo>
                    <a:pt x="11" y="27"/>
                  </a:lnTo>
                  <a:lnTo>
                    <a:pt x="14" y="15"/>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71" name="Freeform 103"/>
            <p:cNvSpPr>
              <a:spLocks/>
            </p:cNvSpPr>
            <p:nvPr/>
          </p:nvSpPr>
          <p:spPr bwMode="auto">
            <a:xfrm>
              <a:off x="3589" y="1738"/>
              <a:ext cx="14" cy="9"/>
            </a:xfrm>
            <a:custGeom>
              <a:avLst/>
              <a:gdLst>
                <a:gd name="T0" fmla="*/ 7 w 16"/>
                <a:gd name="T1" fmla="*/ 5 h 10"/>
                <a:gd name="T2" fmla="*/ 4 w 16"/>
                <a:gd name="T3" fmla="*/ 0 h 10"/>
                <a:gd name="T4" fmla="*/ 0 w 16"/>
                <a:gd name="T5" fmla="*/ 2 h 10"/>
                <a:gd name="T6" fmla="*/ 4 w 16"/>
                <a:gd name="T7" fmla="*/ 5 h 10"/>
                <a:gd name="T8" fmla="*/ 7 w 16"/>
                <a:gd name="T9" fmla="*/ 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16" y="10"/>
                  </a:moveTo>
                  <a:lnTo>
                    <a:pt x="7" y="0"/>
                  </a:lnTo>
                  <a:lnTo>
                    <a:pt x="0" y="2"/>
                  </a:lnTo>
                  <a:lnTo>
                    <a:pt x="9" y="10"/>
                  </a:lnTo>
                  <a:lnTo>
                    <a:pt x="16" y="1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72" name="Freeform 104"/>
            <p:cNvSpPr>
              <a:spLocks/>
            </p:cNvSpPr>
            <p:nvPr/>
          </p:nvSpPr>
          <p:spPr bwMode="auto">
            <a:xfrm>
              <a:off x="3755" y="1519"/>
              <a:ext cx="19" cy="14"/>
            </a:xfrm>
            <a:custGeom>
              <a:avLst/>
              <a:gdLst>
                <a:gd name="T0" fmla="*/ 5 w 21"/>
                <a:gd name="T1" fmla="*/ 4 h 16"/>
                <a:gd name="T2" fmla="*/ 11 w 21"/>
                <a:gd name="T3" fmla="*/ 4 h 16"/>
                <a:gd name="T4" fmla="*/ 9 w 21"/>
                <a:gd name="T5" fmla="*/ 0 h 16"/>
                <a:gd name="T6" fmla="*/ 5 w 21"/>
                <a:gd name="T7" fmla="*/ 4 h 16"/>
                <a:gd name="T8" fmla="*/ 0 w 21"/>
                <a:gd name="T9" fmla="*/ 4 h 16"/>
                <a:gd name="T10" fmla="*/ 5 w 21"/>
                <a:gd name="T11" fmla="*/ 7 h 16"/>
                <a:gd name="T12" fmla="*/ 5 w 21"/>
                <a:gd name="T13" fmla="*/ 4 h 16"/>
                <a:gd name="T14" fmla="*/ 0 60000 65536"/>
                <a:gd name="T15" fmla="*/ 0 60000 65536"/>
                <a:gd name="T16" fmla="*/ 0 60000 65536"/>
                <a:gd name="T17" fmla="*/ 0 60000 65536"/>
                <a:gd name="T18" fmla="*/ 0 60000 65536"/>
                <a:gd name="T19" fmla="*/ 0 60000 65536"/>
                <a:gd name="T20" fmla="*/ 0 60000 65536"/>
                <a:gd name="T21" fmla="*/ 0 w 21"/>
                <a:gd name="T22" fmla="*/ 0 h 16"/>
                <a:gd name="T23" fmla="*/ 21 w 21"/>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16">
                  <a:moveTo>
                    <a:pt x="12" y="9"/>
                  </a:moveTo>
                  <a:lnTo>
                    <a:pt x="21" y="12"/>
                  </a:lnTo>
                  <a:lnTo>
                    <a:pt x="17" y="0"/>
                  </a:lnTo>
                  <a:lnTo>
                    <a:pt x="5" y="4"/>
                  </a:lnTo>
                  <a:lnTo>
                    <a:pt x="0" y="12"/>
                  </a:lnTo>
                  <a:lnTo>
                    <a:pt x="5" y="16"/>
                  </a:lnTo>
                  <a:lnTo>
                    <a:pt x="12" y="9"/>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73" name="Freeform 105"/>
            <p:cNvSpPr>
              <a:spLocks/>
            </p:cNvSpPr>
            <p:nvPr/>
          </p:nvSpPr>
          <p:spPr bwMode="auto">
            <a:xfrm>
              <a:off x="3586" y="1471"/>
              <a:ext cx="152" cy="136"/>
            </a:xfrm>
            <a:custGeom>
              <a:avLst/>
              <a:gdLst>
                <a:gd name="T0" fmla="*/ 6 w 167"/>
                <a:gd name="T1" fmla="*/ 69 h 151"/>
                <a:gd name="T2" fmla="*/ 11 w 167"/>
                <a:gd name="T3" fmla="*/ 68 h 151"/>
                <a:gd name="T4" fmla="*/ 10 w 167"/>
                <a:gd name="T5" fmla="*/ 72 h 151"/>
                <a:gd name="T6" fmla="*/ 14 w 167"/>
                <a:gd name="T7" fmla="*/ 72 h 151"/>
                <a:gd name="T8" fmla="*/ 14 w 167"/>
                <a:gd name="T9" fmla="*/ 68 h 151"/>
                <a:gd name="T10" fmla="*/ 12 w 167"/>
                <a:gd name="T11" fmla="*/ 65 h 151"/>
                <a:gd name="T12" fmla="*/ 12 w 167"/>
                <a:gd name="T13" fmla="*/ 62 h 151"/>
                <a:gd name="T14" fmla="*/ 6 w 167"/>
                <a:gd name="T15" fmla="*/ 61 h 151"/>
                <a:gd name="T16" fmla="*/ 9 w 167"/>
                <a:gd name="T17" fmla="*/ 55 h 151"/>
                <a:gd name="T18" fmla="*/ 19 w 167"/>
                <a:gd name="T19" fmla="*/ 50 h 151"/>
                <a:gd name="T20" fmla="*/ 21 w 167"/>
                <a:gd name="T21" fmla="*/ 47 h 151"/>
                <a:gd name="T22" fmla="*/ 32 w 167"/>
                <a:gd name="T23" fmla="*/ 41 h 151"/>
                <a:gd name="T24" fmla="*/ 33 w 167"/>
                <a:gd name="T25" fmla="*/ 45 h 151"/>
                <a:gd name="T26" fmla="*/ 39 w 167"/>
                <a:gd name="T27" fmla="*/ 49 h 151"/>
                <a:gd name="T28" fmla="*/ 47 w 167"/>
                <a:gd name="T29" fmla="*/ 44 h 151"/>
                <a:gd name="T30" fmla="*/ 52 w 167"/>
                <a:gd name="T31" fmla="*/ 45 h 151"/>
                <a:gd name="T32" fmla="*/ 56 w 167"/>
                <a:gd name="T33" fmla="*/ 42 h 151"/>
                <a:gd name="T34" fmla="*/ 62 w 167"/>
                <a:gd name="T35" fmla="*/ 43 h 151"/>
                <a:gd name="T36" fmla="*/ 69 w 167"/>
                <a:gd name="T37" fmla="*/ 44 h 151"/>
                <a:gd name="T38" fmla="*/ 72 w 167"/>
                <a:gd name="T39" fmla="*/ 47 h 151"/>
                <a:gd name="T40" fmla="*/ 75 w 167"/>
                <a:gd name="T41" fmla="*/ 49 h 151"/>
                <a:gd name="T42" fmla="*/ 76 w 167"/>
                <a:gd name="T43" fmla="*/ 45 h 151"/>
                <a:gd name="T44" fmla="*/ 79 w 167"/>
                <a:gd name="T45" fmla="*/ 38 h 151"/>
                <a:gd name="T46" fmla="*/ 86 w 167"/>
                <a:gd name="T47" fmla="*/ 30 h 151"/>
                <a:gd name="T48" fmla="*/ 86 w 167"/>
                <a:gd name="T49" fmla="*/ 24 h 151"/>
                <a:gd name="T50" fmla="*/ 83 w 167"/>
                <a:gd name="T51" fmla="*/ 17 h 151"/>
                <a:gd name="T52" fmla="*/ 79 w 167"/>
                <a:gd name="T53" fmla="*/ 13 h 151"/>
                <a:gd name="T54" fmla="*/ 83 w 167"/>
                <a:gd name="T55" fmla="*/ 5 h 151"/>
                <a:gd name="T56" fmla="*/ 87 w 167"/>
                <a:gd name="T57" fmla="*/ 1 h 151"/>
                <a:gd name="T58" fmla="*/ 84 w 167"/>
                <a:gd name="T59" fmla="*/ 0 h 151"/>
                <a:gd name="T60" fmla="*/ 76 w 167"/>
                <a:gd name="T61" fmla="*/ 9 h 151"/>
                <a:gd name="T62" fmla="*/ 72 w 167"/>
                <a:gd name="T63" fmla="*/ 13 h 151"/>
                <a:gd name="T64" fmla="*/ 66 w 167"/>
                <a:gd name="T65" fmla="*/ 13 h 151"/>
                <a:gd name="T66" fmla="*/ 60 w 167"/>
                <a:gd name="T67" fmla="*/ 15 h 151"/>
                <a:gd name="T68" fmla="*/ 52 w 167"/>
                <a:gd name="T69" fmla="*/ 23 h 151"/>
                <a:gd name="T70" fmla="*/ 43 w 167"/>
                <a:gd name="T71" fmla="*/ 35 h 151"/>
                <a:gd name="T72" fmla="*/ 29 w 167"/>
                <a:gd name="T73" fmla="*/ 37 h 151"/>
                <a:gd name="T74" fmla="*/ 23 w 167"/>
                <a:gd name="T75" fmla="*/ 40 h 151"/>
                <a:gd name="T76" fmla="*/ 13 w 167"/>
                <a:gd name="T77" fmla="*/ 41 h 151"/>
                <a:gd name="T78" fmla="*/ 5 w 167"/>
                <a:gd name="T79" fmla="*/ 50 h 151"/>
                <a:gd name="T80" fmla="*/ 1 w 167"/>
                <a:gd name="T81" fmla="*/ 60 h 151"/>
                <a:gd name="T82" fmla="*/ 0 w 167"/>
                <a:gd name="T83" fmla="*/ 62 h 151"/>
                <a:gd name="T84" fmla="*/ 5 w 167"/>
                <a:gd name="T85" fmla="*/ 64 h 151"/>
                <a:gd name="T86" fmla="*/ 6 w 167"/>
                <a:gd name="T87" fmla="*/ 69 h 15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7"/>
                <a:gd name="T133" fmla="*/ 0 h 151"/>
                <a:gd name="T134" fmla="*/ 167 w 167"/>
                <a:gd name="T135" fmla="*/ 151 h 15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7" h="151">
                  <a:moveTo>
                    <a:pt x="13" y="144"/>
                  </a:moveTo>
                  <a:lnTo>
                    <a:pt x="20" y="141"/>
                  </a:lnTo>
                  <a:lnTo>
                    <a:pt x="19" y="150"/>
                  </a:lnTo>
                  <a:lnTo>
                    <a:pt x="26" y="151"/>
                  </a:lnTo>
                  <a:lnTo>
                    <a:pt x="27" y="141"/>
                  </a:lnTo>
                  <a:lnTo>
                    <a:pt x="22" y="136"/>
                  </a:lnTo>
                  <a:lnTo>
                    <a:pt x="22" y="132"/>
                  </a:lnTo>
                  <a:lnTo>
                    <a:pt x="13" y="126"/>
                  </a:lnTo>
                  <a:lnTo>
                    <a:pt x="17" y="113"/>
                  </a:lnTo>
                  <a:lnTo>
                    <a:pt x="36" y="107"/>
                  </a:lnTo>
                  <a:lnTo>
                    <a:pt x="41" y="98"/>
                  </a:lnTo>
                  <a:lnTo>
                    <a:pt x="62" y="86"/>
                  </a:lnTo>
                  <a:lnTo>
                    <a:pt x="64" y="96"/>
                  </a:lnTo>
                  <a:lnTo>
                    <a:pt x="76" y="101"/>
                  </a:lnTo>
                  <a:lnTo>
                    <a:pt x="91" y="91"/>
                  </a:lnTo>
                  <a:lnTo>
                    <a:pt x="101" y="93"/>
                  </a:lnTo>
                  <a:lnTo>
                    <a:pt x="108" y="88"/>
                  </a:lnTo>
                  <a:lnTo>
                    <a:pt x="120" y="89"/>
                  </a:lnTo>
                  <a:lnTo>
                    <a:pt x="133" y="91"/>
                  </a:lnTo>
                  <a:lnTo>
                    <a:pt x="139" y="98"/>
                  </a:lnTo>
                  <a:lnTo>
                    <a:pt x="145" y="101"/>
                  </a:lnTo>
                  <a:lnTo>
                    <a:pt x="146" y="94"/>
                  </a:lnTo>
                  <a:lnTo>
                    <a:pt x="153" y="79"/>
                  </a:lnTo>
                  <a:lnTo>
                    <a:pt x="164" y="63"/>
                  </a:lnTo>
                  <a:lnTo>
                    <a:pt x="165" y="50"/>
                  </a:lnTo>
                  <a:lnTo>
                    <a:pt x="160" y="36"/>
                  </a:lnTo>
                  <a:lnTo>
                    <a:pt x="153" y="27"/>
                  </a:lnTo>
                  <a:lnTo>
                    <a:pt x="160" y="8"/>
                  </a:lnTo>
                  <a:lnTo>
                    <a:pt x="167" y="1"/>
                  </a:lnTo>
                  <a:lnTo>
                    <a:pt x="162" y="0"/>
                  </a:lnTo>
                  <a:lnTo>
                    <a:pt x="146" y="17"/>
                  </a:lnTo>
                  <a:lnTo>
                    <a:pt x="138" y="25"/>
                  </a:lnTo>
                  <a:lnTo>
                    <a:pt x="126" y="25"/>
                  </a:lnTo>
                  <a:lnTo>
                    <a:pt x="115" y="31"/>
                  </a:lnTo>
                  <a:lnTo>
                    <a:pt x="101" y="48"/>
                  </a:lnTo>
                  <a:lnTo>
                    <a:pt x="84" y="72"/>
                  </a:lnTo>
                  <a:lnTo>
                    <a:pt x="55" y="75"/>
                  </a:lnTo>
                  <a:lnTo>
                    <a:pt x="45" y="82"/>
                  </a:lnTo>
                  <a:lnTo>
                    <a:pt x="24" y="86"/>
                  </a:lnTo>
                  <a:lnTo>
                    <a:pt x="5" y="103"/>
                  </a:lnTo>
                  <a:lnTo>
                    <a:pt x="1" y="124"/>
                  </a:lnTo>
                  <a:lnTo>
                    <a:pt x="0" y="131"/>
                  </a:lnTo>
                  <a:lnTo>
                    <a:pt x="7" y="134"/>
                  </a:lnTo>
                  <a:lnTo>
                    <a:pt x="13" y="144"/>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74" name="Freeform 106"/>
            <p:cNvSpPr>
              <a:spLocks/>
            </p:cNvSpPr>
            <p:nvPr/>
          </p:nvSpPr>
          <p:spPr bwMode="auto">
            <a:xfrm>
              <a:off x="3606" y="1570"/>
              <a:ext cx="24" cy="20"/>
            </a:xfrm>
            <a:custGeom>
              <a:avLst/>
              <a:gdLst>
                <a:gd name="T0" fmla="*/ 6 w 26"/>
                <a:gd name="T1" fmla="*/ 5 h 22"/>
                <a:gd name="T2" fmla="*/ 2 w 26"/>
                <a:gd name="T3" fmla="*/ 5 h 22"/>
                <a:gd name="T4" fmla="*/ 0 w 26"/>
                <a:gd name="T5" fmla="*/ 5 h 22"/>
                <a:gd name="T6" fmla="*/ 6 w 26"/>
                <a:gd name="T7" fmla="*/ 12 h 22"/>
                <a:gd name="T8" fmla="*/ 13 w 26"/>
                <a:gd name="T9" fmla="*/ 9 h 22"/>
                <a:gd name="T10" fmla="*/ 15 w 26"/>
                <a:gd name="T11" fmla="*/ 0 h 22"/>
                <a:gd name="T12" fmla="*/ 7 w 26"/>
                <a:gd name="T13" fmla="*/ 0 h 22"/>
                <a:gd name="T14" fmla="*/ 6 w 26"/>
                <a:gd name="T15" fmla="*/ 5 h 22"/>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22"/>
                <a:gd name="T26" fmla="*/ 26 w 26"/>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22">
                  <a:moveTo>
                    <a:pt x="12" y="7"/>
                  </a:moveTo>
                  <a:lnTo>
                    <a:pt x="2" y="5"/>
                  </a:lnTo>
                  <a:lnTo>
                    <a:pt x="0" y="12"/>
                  </a:lnTo>
                  <a:lnTo>
                    <a:pt x="7" y="22"/>
                  </a:lnTo>
                  <a:lnTo>
                    <a:pt x="21" y="16"/>
                  </a:lnTo>
                  <a:lnTo>
                    <a:pt x="26" y="0"/>
                  </a:lnTo>
                  <a:lnTo>
                    <a:pt x="14" y="0"/>
                  </a:lnTo>
                  <a:lnTo>
                    <a:pt x="12" y="7"/>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75" name="Freeform 107"/>
            <p:cNvSpPr>
              <a:spLocks/>
            </p:cNvSpPr>
            <p:nvPr/>
          </p:nvSpPr>
          <p:spPr bwMode="auto">
            <a:xfrm>
              <a:off x="3600" y="1768"/>
              <a:ext cx="6" cy="18"/>
            </a:xfrm>
            <a:custGeom>
              <a:avLst/>
              <a:gdLst>
                <a:gd name="T0" fmla="*/ 0 w 7"/>
                <a:gd name="T1" fmla="*/ 10 h 20"/>
                <a:gd name="T2" fmla="*/ 3 w 7"/>
                <a:gd name="T3" fmla="*/ 7 h 20"/>
                <a:gd name="T4" fmla="*/ 3 w 7"/>
                <a:gd name="T5" fmla="*/ 5 h 20"/>
                <a:gd name="T6" fmla="*/ 3 w 7"/>
                <a:gd name="T7" fmla="*/ 0 h 20"/>
                <a:gd name="T8" fmla="*/ 0 w 7"/>
                <a:gd name="T9" fmla="*/ 5 h 20"/>
                <a:gd name="T10" fmla="*/ 0 w 7"/>
                <a:gd name="T11" fmla="*/ 10 h 20"/>
                <a:gd name="T12" fmla="*/ 0 60000 65536"/>
                <a:gd name="T13" fmla="*/ 0 60000 65536"/>
                <a:gd name="T14" fmla="*/ 0 60000 65536"/>
                <a:gd name="T15" fmla="*/ 0 60000 65536"/>
                <a:gd name="T16" fmla="*/ 0 60000 65536"/>
                <a:gd name="T17" fmla="*/ 0 60000 65536"/>
                <a:gd name="T18" fmla="*/ 0 w 7"/>
                <a:gd name="T19" fmla="*/ 0 h 20"/>
                <a:gd name="T20" fmla="*/ 7 w 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7" h="20">
                  <a:moveTo>
                    <a:pt x="0" y="20"/>
                  </a:moveTo>
                  <a:lnTo>
                    <a:pt x="5" y="14"/>
                  </a:lnTo>
                  <a:lnTo>
                    <a:pt x="7" y="7"/>
                  </a:lnTo>
                  <a:lnTo>
                    <a:pt x="4" y="0"/>
                  </a:lnTo>
                  <a:lnTo>
                    <a:pt x="0" y="12"/>
                  </a:lnTo>
                  <a:lnTo>
                    <a:pt x="0" y="2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76" name="Freeform 108"/>
            <p:cNvSpPr>
              <a:spLocks/>
            </p:cNvSpPr>
            <p:nvPr/>
          </p:nvSpPr>
          <p:spPr bwMode="auto">
            <a:xfrm>
              <a:off x="3602" y="1820"/>
              <a:ext cx="9" cy="13"/>
            </a:xfrm>
            <a:custGeom>
              <a:avLst/>
              <a:gdLst>
                <a:gd name="T0" fmla="*/ 301 w 6"/>
                <a:gd name="T1" fmla="*/ 476 h 8"/>
                <a:gd name="T2" fmla="*/ 224 w 6"/>
                <a:gd name="T3" fmla="*/ 0 h 8"/>
                <a:gd name="T4" fmla="*/ 62 w 6"/>
                <a:gd name="T5" fmla="*/ 0 h 8"/>
                <a:gd name="T6" fmla="*/ 0 w 6"/>
                <a:gd name="T7" fmla="*/ 349 h 8"/>
                <a:gd name="T8" fmla="*/ 140 w 6"/>
                <a:gd name="T9" fmla="*/ 713 h 8"/>
                <a:gd name="T10" fmla="*/ 301 w 6"/>
                <a:gd name="T11" fmla="*/ 476 h 8"/>
                <a:gd name="T12" fmla="*/ 0 60000 65536"/>
                <a:gd name="T13" fmla="*/ 0 60000 65536"/>
                <a:gd name="T14" fmla="*/ 0 60000 65536"/>
                <a:gd name="T15" fmla="*/ 0 60000 65536"/>
                <a:gd name="T16" fmla="*/ 0 60000 65536"/>
                <a:gd name="T17" fmla="*/ 0 60000 65536"/>
                <a:gd name="T18" fmla="*/ 0 w 6"/>
                <a:gd name="T19" fmla="*/ 0 h 8"/>
                <a:gd name="T20" fmla="*/ 6 w 6"/>
                <a:gd name="T21" fmla="*/ 8 h 8"/>
              </a:gdLst>
              <a:ahLst/>
              <a:cxnLst>
                <a:cxn ang="T12">
                  <a:pos x="T0" y="T1"/>
                </a:cxn>
                <a:cxn ang="T13">
                  <a:pos x="T2" y="T3"/>
                </a:cxn>
                <a:cxn ang="T14">
                  <a:pos x="T4" y="T5"/>
                </a:cxn>
                <a:cxn ang="T15">
                  <a:pos x="T6" y="T7"/>
                </a:cxn>
                <a:cxn ang="T16">
                  <a:pos x="T8" y="T9"/>
                </a:cxn>
                <a:cxn ang="T17">
                  <a:pos x="T10" y="T11"/>
                </a:cxn>
              </a:cxnLst>
              <a:rect l="T18" t="T19" r="T20" b="T21"/>
              <a:pathLst>
                <a:path w="6" h="8">
                  <a:moveTo>
                    <a:pt x="6" y="5"/>
                  </a:moveTo>
                  <a:cubicBezTo>
                    <a:pt x="6" y="5"/>
                    <a:pt x="5" y="0"/>
                    <a:pt x="5" y="0"/>
                  </a:cubicBezTo>
                  <a:cubicBezTo>
                    <a:pt x="5" y="0"/>
                    <a:pt x="1" y="0"/>
                    <a:pt x="1" y="0"/>
                  </a:cubicBezTo>
                  <a:cubicBezTo>
                    <a:pt x="0" y="4"/>
                    <a:pt x="0" y="4"/>
                    <a:pt x="0" y="4"/>
                  </a:cubicBezTo>
                  <a:cubicBezTo>
                    <a:pt x="3" y="8"/>
                    <a:pt x="3" y="8"/>
                    <a:pt x="3" y="8"/>
                  </a:cubicBezTo>
                  <a:lnTo>
                    <a:pt x="6" y="5"/>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77" name="Freeform 109"/>
            <p:cNvSpPr>
              <a:spLocks/>
            </p:cNvSpPr>
            <p:nvPr/>
          </p:nvSpPr>
          <p:spPr bwMode="auto">
            <a:xfrm>
              <a:off x="3595" y="1831"/>
              <a:ext cx="7" cy="10"/>
            </a:xfrm>
            <a:custGeom>
              <a:avLst/>
              <a:gdLst>
                <a:gd name="T0" fmla="*/ 7 w 7"/>
                <a:gd name="T1" fmla="*/ 5 h 11"/>
                <a:gd name="T2" fmla="*/ 0 w 7"/>
                <a:gd name="T3" fmla="*/ 0 h 11"/>
                <a:gd name="T4" fmla="*/ 5 w 7"/>
                <a:gd name="T5" fmla="*/ 5 h 11"/>
                <a:gd name="T6" fmla="*/ 7 w 7"/>
                <a:gd name="T7" fmla="*/ 5 h 11"/>
                <a:gd name="T8" fmla="*/ 0 60000 65536"/>
                <a:gd name="T9" fmla="*/ 0 60000 65536"/>
                <a:gd name="T10" fmla="*/ 0 60000 65536"/>
                <a:gd name="T11" fmla="*/ 0 60000 65536"/>
                <a:gd name="T12" fmla="*/ 0 w 7"/>
                <a:gd name="T13" fmla="*/ 0 h 11"/>
                <a:gd name="T14" fmla="*/ 7 w 7"/>
                <a:gd name="T15" fmla="*/ 11 h 11"/>
              </a:gdLst>
              <a:ahLst/>
              <a:cxnLst>
                <a:cxn ang="T8">
                  <a:pos x="T0" y="T1"/>
                </a:cxn>
                <a:cxn ang="T9">
                  <a:pos x="T2" y="T3"/>
                </a:cxn>
                <a:cxn ang="T10">
                  <a:pos x="T4" y="T5"/>
                </a:cxn>
                <a:cxn ang="T11">
                  <a:pos x="T6" y="T7"/>
                </a:cxn>
              </a:cxnLst>
              <a:rect l="T12" t="T13" r="T14" b="T15"/>
              <a:pathLst>
                <a:path w="7" h="11">
                  <a:moveTo>
                    <a:pt x="7" y="6"/>
                  </a:moveTo>
                  <a:lnTo>
                    <a:pt x="0" y="0"/>
                  </a:lnTo>
                  <a:lnTo>
                    <a:pt x="5" y="11"/>
                  </a:lnTo>
                  <a:lnTo>
                    <a:pt x="7" y="6"/>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78" name="Freeform 110"/>
            <p:cNvSpPr>
              <a:spLocks/>
            </p:cNvSpPr>
            <p:nvPr/>
          </p:nvSpPr>
          <p:spPr bwMode="auto">
            <a:xfrm>
              <a:off x="3610" y="1836"/>
              <a:ext cx="5" cy="7"/>
            </a:xfrm>
            <a:custGeom>
              <a:avLst/>
              <a:gdLst>
                <a:gd name="T0" fmla="*/ 1 w 6"/>
                <a:gd name="T1" fmla="*/ 4 h 8"/>
                <a:gd name="T2" fmla="*/ 3 w 6"/>
                <a:gd name="T3" fmla="*/ 0 h 8"/>
                <a:gd name="T4" fmla="*/ 0 w 6"/>
                <a:gd name="T5" fmla="*/ 1 h 8"/>
                <a:gd name="T6" fmla="*/ 1 w 6"/>
                <a:gd name="T7" fmla="*/ 4 h 8"/>
                <a:gd name="T8" fmla="*/ 0 60000 65536"/>
                <a:gd name="T9" fmla="*/ 0 60000 65536"/>
                <a:gd name="T10" fmla="*/ 0 60000 65536"/>
                <a:gd name="T11" fmla="*/ 0 60000 65536"/>
                <a:gd name="T12" fmla="*/ 0 w 6"/>
                <a:gd name="T13" fmla="*/ 0 h 8"/>
                <a:gd name="T14" fmla="*/ 6 w 6"/>
                <a:gd name="T15" fmla="*/ 8 h 8"/>
              </a:gdLst>
              <a:ahLst/>
              <a:cxnLst>
                <a:cxn ang="T8">
                  <a:pos x="T0" y="T1"/>
                </a:cxn>
                <a:cxn ang="T9">
                  <a:pos x="T2" y="T3"/>
                </a:cxn>
                <a:cxn ang="T10">
                  <a:pos x="T4" y="T5"/>
                </a:cxn>
                <a:cxn ang="T11">
                  <a:pos x="T6" y="T7"/>
                </a:cxn>
              </a:cxnLst>
              <a:rect l="T12" t="T13" r="T14" b="T15"/>
              <a:pathLst>
                <a:path w="6" h="8">
                  <a:moveTo>
                    <a:pt x="1" y="8"/>
                  </a:moveTo>
                  <a:lnTo>
                    <a:pt x="6" y="0"/>
                  </a:lnTo>
                  <a:lnTo>
                    <a:pt x="0" y="1"/>
                  </a:lnTo>
                  <a:lnTo>
                    <a:pt x="1" y="8"/>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79" name="Freeform 111"/>
            <p:cNvSpPr>
              <a:spLocks/>
            </p:cNvSpPr>
            <p:nvPr/>
          </p:nvSpPr>
          <p:spPr bwMode="auto">
            <a:xfrm>
              <a:off x="3354" y="1988"/>
              <a:ext cx="14" cy="27"/>
            </a:xfrm>
            <a:custGeom>
              <a:avLst/>
              <a:gdLst>
                <a:gd name="T0" fmla="*/ 4 w 16"/>
                <a:gd name="T1" fmla="*/ 1 h 31"/>
                <a:gd name="T2" fmla="*/ 2 w 16"/>
                <a:gd name="T3" fmla="*/ 4 h 31"/>
                <a:gd name="T4" fmla="*/ 0 w 16"/>
                <a:gd name="T5" fmla="*/ 12 h 31"/>
                <a:gd name="T6" fmla="*/ 4 w 16"/>
                <a:gd name="T7" fmla="*/ 12 h 31"/>
                <a:gd name="T8" fmla="*/ 5 w 16"/>
                <a:gd name="T9" fmla="*/ 7 h 31"/>
                <a:gd name="T10" fmla="*/ 7 w 16"/>
                <a:gd name="T11" fmla="*/ 3 h 31"/>
                <a:gd name="T12" fmla="*/ 5 w 16"/>
                <a:gd name="T13" fmla="*/ 0 h 31"/>
                <a:gd name="T14" fmla="*/ 4 w 16"/>
                <a:gd name="T15" fmla="*/ 1 h 31"/>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31"/>
                <a:gd name="T26" fmla="*/ 16 w 16"/>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31">
                  <a:moveTo>
                    <a:pt x="9" y="1"/>
                  </a:moveTo>
                  <a:lnTo>
                    <a:pt x="2" y="12"/>
                  </a:lnTo>
                  <a:lnTo>
                    <a:pt x="0" y="31"/>
                  </a:lnTo>
                  <a:lnTo>
                    <a:pt x="12" y="31"/>
                  </a:lnTo>
                  <a:lnTo>
                    <a:pt x="14" y="17"/>
                  </a:lnTo>
                  <a:lnTo>
                    <a:pt x="16" y="8"/>
                  </a:lnTo>
                  <a:lnTo>
                    <a:pt x="14" y="0"/>
                  </a:lnTo>
                  <a:lnTo>
                    <a:pt x="9" y="1"/>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80" name="Freeform 112"/>
            <p:cNvSpPr>
              <a:spLocks/>
            </p:cNvSpPr>
            <p:nvPr/>
          </p:nvSpPr>
          <p:spPr bwMode="auto">
            <a:xfrm>
              <a:off x="3370" y="1971"/>
              <a:ext cx="23" cy="19"/>
            </a:xfrm>
            <a:custGeom>
              <a:avLst/>
              <a:gdLst>
                <a:gd name="T0" fmla="*/ 6 w 25"/>
                <a:gd name="T1" fmla="*/ 3 h 22"/>
                <a:gd name="T2" fmla="*/ 0 w 25"/>
                <a:gd name="T3" fmla="*/ 6 h 22"/>
                <a:gd name="T4" fmla="*/ 1 w 25"/>
                <a:gd name="T5" fmla="*/ 8 h 22"/>
                <a:gd name="T6" fmla="*/ 6 w 25"/>
                <a:gd name="T7" fmla="*/ 6 h 22"/>
                <a:gd name="T8" fmla="*/ 6 w 25"/>
                <a:gd name="T9" fmla="*/ 3 h 22"/>
                <a:gd name="T10" fmla="*/ 14 w 25"/>
                <a:gd name="T11" fmla="*/ 1 h 22"/>
                <a:gd name="T12" fmla="*/ 13 w 25"/>
                <a:gd name="T13" fmla="*/ 0 h 22"/>
                <a:gd name="T14" fmla="*/ 6 w 25"/>
                <a:gd name="T15" fmla="*/ 3 h 22"/>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2"/>
                <a:gd name="T26" fmla="*/ 25 w 25"/>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2">
                  <a:moveTo>
                    <a:pt x="7" y="7"/>
                  </a:moveTo>
                  <a:lnTo>
                    <a:pt x="0" y="15"/>
                  </a:lnTo>
                  <a:lnTo>
                    <a:pt x="1" y="22"/>
                  </a:lnTo>
                  <a:lnTo>
                    <a:pt x="7" y="15"/>
                  </a:lnTo>
                  <a:lnTo>
                    <a:pt x="12" y="8"/>
                  </a:lnTo>
                  <a:lnTo>
                    <a:pt x="25" y="1"/>
                  </a:lnTo>
                  <a:lnTo>
                    <a:pt x="22" y="0"/>
                  </a:lnTo>
                  <a:lnTo>
                    <a:pt x="7" y="7"/>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81" name="Freeform 113"/>
            <p:cNvSpPr>
              <a:spLocks/>
            </p:cNvSpPr>
            <p:nvPr/>
          </p:nvSpPr>
          <p:spPr bwMode="auto">
            <a:xfrm>
              <a:off x="3394" y="1960"/>
              <a:ext cx="30" cy="11"/>
            </a:xfrm>
            <a:custGeom>
              <a:avLst/>
              <a:gdLst>
                <a:gd name="T0" fmla="*/ 4 w 33"/>
                <a:gd name="T1" fmla="*/ 6 h 12"/>
                <a:gd name="T2" fmla="*/ 5 w 33"/>
                <a:gd name="T3" fmla="*/ 6 h 12"/>
                <a:gd name="T4" fmla="*/ 9 w 33"/>
                <a:gd name="T5" fmla="*/ 6 h 12"/>
                <a:gd name="T6" fmla="*/ 14 w 33"/>
                <a:gd name="T7" fmla="*/ 3 h 12"/>
                <a:gd name="T8" fmla="*/ 17 w 33"/>
                <a:gd name="T9" fmla="*/ 1 h 12"/>
                <a:gd name="T10" fmla="*/ 17 w 33"/>
                <a:gd name="T11" fmla="*/ 0 h 12"/>
                <a:gd name="T12" fmla="*/ 11 w 33"/>
                <a:gd name="T13" fmla="*/ 1 h 12"/>
                <a:gd name="T14" fmla="*/ 0 w 33"/>
                <a:gd name="T15" fmla="*/ 5 h 12"/>
                <a:gd name="T16" fmla="*/ 4 w 33"/>
                <a:gd name="T17" fmla="*/ 6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12"/>
                <a:gd name="T29" fmla="*/ 33 w 33"/>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12">
                  <a:moveTo>
                    <a:pt x="4" y="12"/>
                  </a:moveTo>
                  <a:lnTo>
                    <a:pt x="12" y="10"/>
                  </a:lnTo>
                  <a:lnTo>
                    <a:pt x="17" y="7"/>
                  </a:lnTo>
                  <a:lnTo>
                    <a:pt x="26" y="3"/>
                  </a:lnTo>
                  <a:lnTo>
                    <a:pt x="33" y="1"/>
                  </a:lnTo>
                  <a:lnTo>
                    <a:pt x="33" y="0"/>
                  </a:lnTo>
                  <a:lnTo>
                    <a:pt x="21" y="1"/>
                  </a:lnTo>
                  <a:lnTo>
                    <a:pt x="0" y="5"/>
                  </a:lnTo>
                  <a:lnTo>
                    <a:pt x="4" y="12"/>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82" name="Freeform 114"/>
            <p:cNvSpPr>
              <a:spLocks/>
            </p:cNvSpPr>
            <p:nvPr/>
          </p:nvSpPr>
          <p:spPr bwMode="auto">
            <a:xfrm>
              <a:off x="3427" y="1956"/>
              <a:ext cx="32" cy="8"/>
            </a:xfrm>
            <a:custGeom>
              <a:avLst/>
              <a:gdLst>
                <a:gd name="T0" fmla="*/ 12 w 35"/>
                <a:gd name="T1" fmla="*/ 4 h 9"/>
                <a:gd name="T2" fmla="*/ 19 w 35"/>
                <a:gd name="T3" fmla="*/ 0 h 9"/>
                <a:gd name="T4" fmla="*/ 15 w 35"/>
                <a:gd name="T5" fmla="*/ 2 h 9"/>
                <a:gd name="T6" fmla="*/ 10 w 35"/>
                <a:gd name="T7" fmla="*/ 2 h 9"/>
                <a:gd name="T8" fmla="*/ 5 w 35"/>
                <a:gd name="T9" fmla="*/ 4 h 9"/>
                <a:gd name="T10" fmla="*/ 0 w 35"/>
                <a:gd name="T11" fmla="*/ 4 h 9"/>
                <a:gd name="T12" fmla="*/ 5 w 35"/>
                <a:gd name="T13" fmla="*/ 4 h 9"/>
                <a:gd name="T14" fmla="*/ 12 w 35"/>
                <a:gd name="T15" fmla="*/ 4 h 9"/>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9"/>
                <a:gd name="T26" fmla="*/ 35 w 35"/>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9">
                  <a:moveTo>
                    <a:pt x="21" y="9"/>
                  </a:moveTo>
                  <a:lnTo>
                    <a:pt x="35" y="0"/>
                  </a:lnTo>
                  <a:lnTo>
                    <a:pt x="28" y="2"/>
                  </a:lnTo>
                  <a:lnTo>
                    <a:pt x="18" y="2"/>
                  </a:lnTo>
                  <a:lnTo>
                    <a:pt x="6" y="4"/>
                  </a:lnTo>
                  <a:lnTo>
                    <a:pt x="0" y="7"/>
                  </a:lnTo>
                  <a:lnTo>
                    <a:pt x="11" y="7"/>
                  </a:lnTo>
                  <a:lnTo>
                    <a:pt x="21" y="9"/>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83" name="Freeform 115"/>
            <p:cNvSpPr>
              <a:spLocks/>
            </p:cNvSpPr>
            <p:nvPr/>
          </p:nvSpPr>
          <p:spPr bwMode="auto">
            <a:xfrm>
              <a:off x="3462" y="1953"/>
              <a:ext cx="16" cy="8"/>
            </a:xfrm>
            <a:custGeom>
              <a:avLst/>
              <a:gdLst>
                <a:gd name="T0" fmla="*/ 8 w 18"/>
                <a:gd name="T1" fmla="*/ 0 h 8"/>
                <a:gd name="T2" fmla="*/ 4 w 18"/>
                <a:gd name="T3" fmla="*/ 1 h 8"/>
                <a:gd name="T4" fmla="*/ 0 w 18"/>
                <a:gd name="T5" fmla="*/ 8 h 8"/>
                <a:gd name="T6" fmla="*/ 4 w 18"/>
                <a:gd name="T7" fmla="*/ 3 h 8"/>
                <a:gd name="T8" fmla="*/ 8 w 18"/>
                <a:gd name="T9" fmla="*/ 0 h 8"/>
                <a:gd name="T10" fmla="*/ 0 60000 65536"/>
                <a:gd name="T11" fmla="*/ 0 60000 65536"/>
                <a:gd name="T12" fmla="*/ 0 60000 65536"/>
                <a:gd name="T13" fmla="*/ 0 60000 65536"/>
                <a:gd name="T14" fmla="*/ 0 60000 65536"/>
                <a:gd name="T15" fmla="*/ 0 w 18"/>
                <a:gd name="T16" fmla="*/ 0 h 8"/>
                <a:gd name="T17" fmla="*/ 18 w 18"/>
                <a:gd name="T18" fmla="*/ 8 h 8"/>
              </a:gdLst>
              <a:ahLst/>
              <a:cxnLst>
                <a:cxn ang="T10">
                  <a:pos x="T0" y="T1"/>
                </a:cxn>
                <a:cxn ang="T11">
                  <a:pos x="T2" y="T3"/>
                </a:cxn>
                <a:cxn ang="T12">
                  <a:pos x="T4" y="T5"/>
                </a:cxn>
                <a:cxn ang="T13">
                  <a:pos x="T6" y="T7"/>
                </a:cxn>
                <a:cxn ang="T14">
                  <a:pos x="T8" y="T9"/>
                </a:cxn>
              </a:cxnLst>
              <a:rect l="T15" t="T16" r="T17" b="T18"/>
              <a:pathLst>
                <a:path w="18" h="8">
                  <a:moveTo>
                    <a:pt x="18" y="0"/>
                  </a:moveTo>
                  <a:lnTo>
                    <a:pt x="4" y="1"/>
                  </a:lnTo>
                  <a:lnTo>
                    <a:pt x="0" y="8"/>
                  </a:lnTo>
                  <a:lnTo>
                    <a:pt x="11" y="3"/>
                  </a:lnTo>
                  <a:lnTo>
                    <a:pt x="18" y="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84" name="Freeform 116"/>
            <p:cNvSpPr>
              <a:spLocks/>
            </p:cNvSpPr>
            <p:nvPr/>
          </p:nvSpPr>
          <p:spPr bwMode="auto">
            <a:xfrm>
              <a:off x="3489" y="1943"/>
              <a:ext cx="15" cy="10"/>
            </a:xfrm>
            <a:custGeom>
              <a:avLst/>
              <a:gdLst>
                <a:gd name="T0" fmla="*/ 4 w 17"/>
                <a:gd name="T1" fmla="*/ 3 h 12"/>
                <a:gd name="T2" fmla="*/ 7 w 17"/>
                <a:gd name="T3" fmla="*/ 3 h 12"/>
                <a:gd name="T4" fmla="*/ 6 w 17"/>
                <a:gd name="T5" fmla="*/ 0 h 12"/>
                <a:gd name="T6" fmla="*/ 3 w 17"/>
                <a:gd name="T7" fmla="*/ 0 h 12"/>
                <a:gd name="T8" fmla="*/ 0 w 17"/>
                <a:gd name="T9" fmla="*/ 3 h 12"/>
                <a:gd name="T10" fmla="*/ 3 w 17"/>
                <a:gd name="T11" fmla="*/ 3 h 12"/>
                <a:gd name="T12" fmla="*/ 4 w 17"/>
                <a:gd name="T13" fmla="*/ 3 h 12"/>
                <a:gd name="T14" fmla="*/ 0 60000 65536"/>
                <a:gd name="T15" fmla="*/ 0 60000 65536"/>
                <a:gd name="T16" fmla="*/ 0 60000 65536"/>
                <a:gd name="T17" fmla="*/ 0 60000 65536"/>
                <a:gd name="T18" fmla="*/ 0 60000 65536"/>
                <a:gd name="T19" fmla="*/ 0 60000 65536"/>
                <a:gd name="T20" fmla="*/ 0 60000 65536"/>
                <a:gd name="T21" fmla="*/ 0 w 17"/>
                <a:gd name="T22" fmla="*/ 0 h 12"/>
                <a:gd name="T23" fmla="*/ 17 w 17"/>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2">
                  <a:moveTo>
                    <a:pt x="10" y="5"/>
                  </a:moveTo>
                  <a:lnTo>
                    <a:pt x="17" y="3"/>
                  </a:lnTo>
                  <a:lnTo>
                    <a:pt x="14" y="0"/>
                  </a:lnTo>
                  <a:lnTo>
                    <a:pt x="3" y="0"/>
                  </a:lnTo>
                  <a:lnTo>
                    <a:pt x="0" y="7"/>
                  </a:lnTo>
                  <a:lnTo>
                    <a:pt x="3" y="12"/>
                  </a:lnTo>
                  <a:lnTo>
                    <a:pt x="10" y="5"/>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85" name="Freeform 117"/>
            <p:cNvSpPr>
              <a:spLocks/>
            </p:cNvSpPr>
            <p:nvPr/>
          </p:nvSpPr>
          <p:spPr bwMode="auto">
            <a:xfrm>
              <a:off x="3509" y="1930"/>
              <a:ext cx="15" cy="9"/>
            </a:xfrm>
            <a:custGeom>
              <a:avLst/>
              <a:gdLst>
                <a:gd name="T0" fmla="*/ 7 w 17"/>
                <a:gd name="T1" fmla="*/ 0 h 10"/>
                <a:gd name="T2" fmla="*/ 4 w 17"/>
                <a:gd name="T3" fmla="*/ 3 h 10"/>
                <a:gd name="T4" fmla="*/ 0 w 17"/>
                <a:gd name="T5" fmla="*/ 5 h 10"/>
                <a:gd name="T6" fmla="*/ 6 w 17"/>
                <a:gd name="T7" fmla="*/ 5 h 10"/>
                <a:gd name="T8" fmla="*/ 7 w 17"/>
                <a:gd name="T9" fmla="*/ 0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17" y="0"/>
                  </a:moveTo>
                  <a:lnTo>
                    <a:pt x="10" y="3"/>
                  </a:lnTo>
                  <a:lnTo>
                    <a:pt x="0" y="10"/>
                  </a:lnTo>
                  <a:lnTo>
                    <a:pt x="14" y="5"/>
                  </a:lnTo>
                  <a:lnTo>
                    <a:pt x="17" y="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86" name="Freeform 118"/>
            <p:cNvSpPr>
              <a:spLocks/>
            </p:cNvSpPr>
            <p:nvPr/>
          </p:nvSpPr>
          <p:spPr bwMode="auto">
            <a:xfrm>
              <a:off x="3533" y="1927"/>
              <a:ext cx="12" cy="3"/>
            </a:xfrm>
            <a:custGeom>
              <a:avLst/>
              <a:gdLst>
                <a:gd name="T0" fmla="*/ 5 w 14"/>
                <a:gd name="T1" fmla="*/ 0 h 4"/>
                <a:gd name="T2" fmla="*/ 0 w 14"/>
                <a:gd name="T3" fmla="*/ 2 h 4"/>
                <a:gd name="T4" fmla="*/ 4 w 14"/>
                <a:gd name="T5" fmla="*/ 2 h 4"/>
                <a:gd name="T6" fmla="*/ 5 w 14"/>
                <a:gd name="T7" fmla="*/ 0 h 4"/>
                <a:gd name="T8" fmla="*/ 0 60000 65536"/>
                <a:gd name="T9" fmla="*/ 0 60000 65536"/>
                <a:gd name="T10" fmla="*/ 0 60000 65536"/>
                <a:gd name="T11" fmla="*/ 0 60000 65536"/>
                <a:gd name="T12" fmla="*/ 0 w 14"/>
                <a:gd name="T13" fmla="*/ 0 h 4"/>
                <a:gd name="T14" fmla="*/ 14 w 14"/>
                <a:gd name="T15" fmla="*/ 4 h 4"/>
              </a:gdLst>
              <a:ahLst/>
              <a:cxnLst>
                <a:cxn ang="T8">
                  <a:pos x="T0" y="T1"/>
                </a:cxn>
                <a:cxn ang="T9">
                  <a:pos x="T2" y="T3"/>
                </a:cxn>
                <a:cxn ang="T10">
                  <a:pos x="T4" y="T5"/>
                </a:cxn>
                <a:cxn ang="T11">
                  <a:pos x="T6" y="T7"/>
                </a:cxn>
              </a:cxnLst>
              <a:rect l="T12" t="T13" r="T14" b="T15"/>
              <a:pathLst>
                <a:path w="14" h="4">
                  <a:moveTo>
                    <a:pt x="14" y="0"/>
                  </a:moveTo>
                  <a:lnTo>
                    <a:pt x="0" y="2"/>
                  </a:lnTo>
                  <a:lnTo>
                    <a:pt x="12" y="4"/>
                  </a:lnTo>
                  <a:lnTo>
                    <a:pt x="14" y="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87" name="Freeform 119"/>
            <p:cNvSpPr>
              <a:spLocks/>
            </p:cNvSpPr>
            <p:nvPr/>
          </p:nvSpPr>
          <p:spPr bwMode="auto">
            <a:xfrm>
              <a:off x="3556" y="1926"/>
              <a:ext cx="11" cy="2"/>
            </a:xfrm>
            <a:custGeom>
              <a:avLst/>
              <a:gdLst>
                <a:gd name="T0" fmla="*/ 6 w 12"/>
                <a:gd name="T1" fmla="*/ 0 h 3"/>
                <a:gd name="T2" fmla="*/ 0 w 12"/>
                <a:gd name="T3" fmla="*/ 1 h 3"/>
                <a:gd name="T4" fmla="*/ 6 w 12"/>
                <a:gd name="T5" fmla="*/ 1 h 3"/>
                <a:gd name="T6" fmla="*/ 6 w 12"/>
                <a:gd name="T7" fmla="*/ 0 h 3"/>
                <a:gd name="T8" fmla="*/ 0 60000 65536"/>
                <a:gd name="T9" fmla="*/ 0 60000 65536"/>
                <a:gd name="T10" fmla="*/ 0 60000 65536"/>
                <a:gd name="T11" fmla="*/ 0 60000 65536"/>
                <a:gd name="T12" fmla="*/ 0 w 12"/>
                <a:gd name="T13" fmla="*/ 0 h 3"/>
                <a:gd name="T14" fmla="*/ 12 w 12"/>
                <a:gd name="T15" fmla="*/ 3 h 3"/>
              </a:gdLst>
              <a:ahLst/>
              <a:cxnLst>
                <a:cxn ang="T8">
                  <a:pos x="T0" y="T1"/>
                </a:cxn>
                <a:cxn ang="T9">
                  <a:pos x="T2" y="T3"/>
                </a:cxn>
                <a:cxn ang="T10">
                  <a:pos x="T4" y="T5"/>
                </a:cxn>
                <a:cxn ang="T11">
                  <a:pos x="T6" y="T7"/>
                </a:cxn>
              </a:cxnLst>
              <a:rect l="T12" t="T13" r="T14" b="T15"/>
              <a:pathLst>
                <a:path w="12" h="3">
                  <a:moveTo>
                    <a:pt x="7" y="0"/>
                  </a:moveTo>
                  <a:lnTo>
                    <a:pt x="0" y="3"/>
                  </a:lnTo>
                  <a:lnTo>
                    <a:pt x="12" y="1"/>
                  </a:lnTo>
                  <a:lnTo>
                    <a:pt x="7" y="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88" name="Freeform 120"/>
            <p:cNvSpPr>
              <a:spLocks/>
            </p:cNvSpPr>
            <p:nvPr/>
          </p:nvSpPr>
          <p:spPr bwMode="auto">
            <a:xfrm>
              <a:off x="2906" y="2399"/>
              <a:ext cx="15" cy="9"/>
            </a:xfrm>
            <a:custGeom>
              <a:avLst/>
              <a:gdLst>
                <a:gd name="T0" fmla="*/ 0 w 17"/>
                <a:gd name="T1" fmla="*/ 5 h 10"/>
                <a:gd name="T2" fmla="*/ 2 w 17"/>
                <a:gd name="T3" fmla="*/ 5 h 10"/>
                <a:gd name="T4" fmla="*/ 4 w 17"/>
                <a:gd name="T5" fmla="*/ 5 h 10"/>
                <a:gd name="T6" fmla="*/ 6 w 17"/>
                <a:gd name="T7" fmla="*/ 5 h 10"/>
                <a:gd name="T8" fmla="*/ 7 w 17"/>
                <a:gd name="T9" fmla="*/ 5 h 10"/>
                <a:gd name="T10" fmla="*/ 6 w 17"/>
                <a:gd name="T11" fmla="*/ 1 h 10"/>
                <a:gd name="T12" fmla="*/ 4 w 17"/>
                <a:gd name="T13" fmla="*/ 0 h 10"/>
                <a:gd name="T14" fmla="*/ 0 w 17"/>
                <a:gd name="T15" fmla="*/ 5 h 10"/>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0"/>
                <a:gd name="T26" fmla="*/ 17 w 17"/>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0">
                  <a:moveTo>
                    <a:pt x="0" y="5"/>
                  </a:moveTo>
                  <a:lnTo>
                    <a:pt x="2" y="10"/>
                  </a:lnTo>
                  <a:lnTo>
                    <a:pt x="9" y="6"/>
                  </a:lnTo>
                  <a:lnTo>
                    <a:pt x="15" y="10"/>
                  </a:lnTo>
                  <a:lnTo>
                    <a:pt x="17" y="6"/>
                  </a:lnTo>
                  <a:lnTo>
                    <a:pt x="14" y="1"/>
                  </a:lnTo>
                  <a:lnTo>
                    <a:pt x="5" y="0"/>
                  </a:lnTo>
                  <a:lnTo>
                    <a:pt x="0" y="5"/>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89" name="Freeform 121"/>
            <p:cNvSpPr>
              <a:spLocks/>
            </p:cNvSpPr>
            <p:nvPr/>
          </p:nvSpPr>
          <p:spPr bwMode="auto">
            <a:xfrm>
              <a:off x="2886" y="2386"/>
              <a:ext cx="7" cy="5"/>
            </a:xfrm>
            <a:custGeom>
              <a:avLst/>
              <a:gdLst>
                <a:gd name="T0" fmla="*/ 0 w 8"/>
                <a:gd name="T1" fmla="*/ 5 h 5"/>
                <a:gd name="T2" fmla="*/ 4 w 8"/>
                <a:gd name="T3" fmla="*/ 5 h 5"/>
                <a:gd name="T4" fmla="*/ 4 w 8"/>
                <a:gd name="T5" fmla="*/ 1 h 5"/>
                <a:gd name="T6" fmla="*/ 0 w 8"/>
                <a:gd name="T7" fmla="*/ 0 h 5"/>
                <a:gd name="T8" fmla="*/ 0 w 8"/>
                <a:gd name="T9" fmla="*/ 5 h 5"/>
                <a:gd name="T10" fmla="*/ 0 60000 65536"/>
                <a:gd name="T11" fmla="*/ 0 60000 65536"/>
                <a:gd name="T12" fmla="*/ 0 60000 65536"/>
                <a:gd name="T13" fmla="*/ 0 60000 65536"/>
                <a:gd name="T14" fmla="*/ 0 60000 65536"/>
                <a:gd name="T15" fmla="*/ 0 w 8"/>
                <a:gd name="T16" fmla="*/ 0 h 5"/>
                <a:gd name="T17" fmla="*/ 8 w 8"/>
                <a:gd name="T18" fmla="*/ 5 h 5"/>
              </a:gdLst>
              <a:ahLst/>
              <a:cxnLst>
                <a:cxn ang="T10">
                  <a:pos x="T0" y="T1"/>
                </a:cxn>
                <a:cxn ang="T11">
                  <a:pos x="T2" y="T3"/>
                </a:cxn>
                <a:cxn ang="T12">
                  <a:pos x="T4" y="T5"/>
                </a:cxn>
                <a:cxn ang="T13">
                  <a:pos x="T6" y="T7"/>
                </a:cxn>
                <a:cxn ang="T14">
                  <a:pos x="T8" y="T9"/>
                </a:cxn>
              </a:cxnLst>
              <a:rect l="T15" t="T16" r="T17" b="T18"/>
              <a:pathLst>
                <a:path w="8" h="5">
                  <a:moveTo>
                    <a:pt x="0" y="5"/>
                  </a:moveTo>
                  <a:lnTo>
                    <a:pt x="5" y="5"/>
                  </a:lnTo>
                  <a:lnTo>
                    <a:pt x="8" y="1"/>
                  </a:lnTo>
                  <a:lnTo>
                    <a:pt x="0" y="0"/>
                  </a:lnTo>
                  <a:lnTo>
                    <a:pt x="0" y="5"/>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90" name="Freeform 122"/>
            <p:cNvSpPr>
              <a:spLocks/>
            </p:cNvSpPr>
            <p:nvPr/>
          </p:nvSpPr>
          <p:spPr bwMode="auto">
            <a:xfrm>
              <a:off x="2960" y="2715"/>
              <a:ext cx="15" cy="15"/>
            </a:xfrm>
            <a:custGeom>
              <a:avLst/>
              <a:gdLst>
                <a:gd name="T0" fmla="*/ 8 w 16"/>
                <a:gd name="T1" fmla="*/ 9 h 16"/>
                <a:gd name="T2" fmla="*/ 9 w 16"/>
                <a:gd name="T3" fmla="*/ 8 h 16"/>
                <a:gd name="T4" fmla="*/ 8 w 16"/>
                <a:gd name="T5" fmla="*/ 0 h 16"/>
                <a:gd name="T6" fmla="*/ 0 w 16"/>
                <a:gd name="T7" fmla="*/ 0 h 16"/>
                <a:gd name="T8" fmla="*/ 8 w 16"/>
                <a:gd name="T9" fmla="*/ 9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12" y="16"/>
                  </a:moveTo>
                  <a:lnTo>
                    <a:pt x="16" y="9"/>
                  </a:lnTo>
                  <a:lnTo>
                    <a:pt x="9" y="0"/>
                  </a:lnTo>
                  <a:lnTo>
                    <a:pt x="0" y="0"/>
                  </a:lnTo>
                  <a:lnTo>
                    <a:pt x="12" y="16"/>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91" name="Freeform 123"/>
            <p:cNvSpPr>
              <a:spLocks/>
            </p:cNvSpPr>
            <p:nvPr/>
          </p:nvSpPr>
          <p:spPr bwMode="auto">
            <a:xfrm>
              <a:off x="2960" y="2694"/>
              <a:ext cx="8" cy="11"/>
            </a:xfrm>
            <a:custGeom>
              <a:avLst/>
              <a:gdLst>
                <a:gd name="T0" fmla="*/ 4 w 9"/>
                <a:gd name="T1" fmla="*/ 6 h 12"/>
                <a:gd name="T2" fmla="*/ 4 w 9"/>
                <a:gd name="T3" fmla="*/ 5 h 12"/>
                <a:gd name="T4" fmla="*/ 0 w 9"/>
                <a:gd name="T5" fmla="*/ 0 h 12"/>
                <a:gd name="T6" fmla="*/ 0 w 9"/>
                <a:gd name="T7" fmla="*/ 5 h 12"/>
                <a:gd name="T8" fmla="*/ 4 w 9"/>
                <a:gd name="T9" fmla="*/ 6 h 12"/>
                <a:gd name="T10" fmla="*/ 0 60000 65536"/>
                <a:gd name="T11" fmla="*/ 0 60000 65536"/>
                <a:gd name="T12" fmla="*/ 0 60000 65536"/>
                <a:gd name="T13" fmla="*/ 0 60000 65536"/>
                <a:gd name="T14" fmla="*/ 0 60000 65536"/>
                <a:gd name="T15" fmla="*/ 0 w 9"/>
                <a:gd name="T16" fmla="*/ 0 h 12"/>
                <a:gd name="T17" fmla="*/ 9 w 9"/>
                <a:gd name="T18" fmla="*/ 12 h 12"/>
              </a:gdLst>
              <a:ahLst/>
              <a:cxnLst>
                <a:cxn ang="T10">
                  <a:pos x="T0" y="T1"/>
                </a:cxn>
                <a:cxn ang="T11">
                  <a:pos x="T2" y="T3"/>
                </a:cxn>
                <a:cxn ang="T12">
                  <a:pos x="T4" y="T5"/>
                </a:cxn>
                <a:cxn ang="T13">
                  <a:pos x="T6" y="T7"/>
                </a:cxn>
                <a:cxn ang="T14">
                  <a:pos x="T8" y="T9"/>
                </a:cxn>
              </a:cxnLst>
              <a:rect l="T15" t="T16" r="T17" b="T18"/>
              <a:pathLst>
                <a:path w="9" h="12">
                  <a:moveTo>
                    <a:pt x="9" y="12"/>
                  </a:moveTo>
                  <a:lnTo>
                    <a:pt x="6" y="5"/>
                  </a:lnTo>
                  <a:lnTo>
                    <a:pt x="0" y="0"/>
                  </a:lnTo>
                  <a:lnTo>
                    <a:pt x="0" y="5"/>
                  </a:lnTo>
                  <a:lnTo>
                    <a:pt x="9" y="12"/>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92" name="Rectangle 124"/>
            <p:cNvSpPr>
              <a:spLocks noChangeArrowheads="1"/>
            </p:cNvSpPr>
            <p:nvPr/>
          </p:nvSpPr>
          <p:spPr bwMode="auto">
            <a:xfrm>
              <a:off x="2936" y="2949"/>
              <a:ext cx="0" cy="1"/>
            </a:xfrm>
            <a:prstGeom prst="rect">
              <a:avLst/>
            </a:prstGeom>
            <a:grpFill/>
            <a:ln w="9525">
              <a:solidFill>
                <a:schemeClr val="bg1"/>
              </a:solidFill>
              <a:miter lim="800000"/>
              <a:headEnd/>
              <a:tailEnd/>
            </a:ln>
          </p:spPr>
          <p:txBody>
            <a:bodyPr/>
            <a:lstStyle>
              <a:lvl1pPr eaLnBrk="0" hangingPunct="0">
                <a:defRPr sz="3200" b="1">
                  <a:solidFill>
                    <a:schemeClr val="tx2"/>
                  </a:solidFill>
                  <a:latin typeface="Verdana" panose="020B0604030504040204" pitchFamily="34" charset="0"/>
                </a:defRPr>
              </a:lvl1pPr>
              <a:lvl2pPr marL="742950" indent="-285750" eaLnBrk="0" hangingPunct="0">
                <a:defRPr sz="3200" b="1">
                  <a:solidFill>
                    <a:schemeClr val="tx2"/>
                  </a:solidFill>
                  <a:latin typeface="Verdana" panose="020B0604030504040204" pitchFamily="34" charset="0"/>
                </a:defRPr>
              </a:lvl2pPr>
              <a:lvl3pPr marL="1143000" indent="-228600" eaLnBrk="0" hangingPunct="0">
                <a:defRPr sz="3200" b="1">
                  <a:solidFill>
                    <a:schemeClr val="tx2"/>
                  </a:solidFill>
                  <a:latin typeface="Verdana" panose="020B0604030504040204" pitchFamily="34" charset="0"/>
                </a:defRPr>
              </a:lvl3pPr>
              <a:lvl4pPr marL="1600200" indent="-228600" eaLnBrk="0" hangingPunct="0">
                <a:defRPr sz="3200" b="1">
                  <a:solidFill>
                    <a:schemeClr val="tx2"/>
                  </a:solidFill>
                  <a:latin typeface="Verdana" panose="020B0604030504040204" pitchFamily="34" charset="0"/>
                </a:defRPr>
              </a:lvl4pPr>
              <a:lvl5pPr marL="2057400" indent="-228600" eaLnBrk="0" hangingPunct="0">
                <a:defRPr sz="3200" b="1">
                  <a:solidFill>
                    <a:schemeClr val="tx2"/>
                  </a:solidFill>
                  <a:latin typeface="Verdana" panose="020B0604030504040204" pitchFamily="34" charset="0"/>
                </a:defRPr>
              </a:lvl5pPr>
              <a:lvl6pPr marL="2514600" indent="-228600" algn="ctr" eaLnBrk="0" fontAlgn="base" hangingPunct="0">
                <a:spcBef>
                  <a:spcPct val="0"/>
                </a:spcBef>
                <a:spcAft>
                  <a:spcPct val="0"/>
                </a:spcAft>
                <a:defRPr sz="3200" b="1">
                  <a:solidFill>
                    <a:schemeClr val="tx2"/>
                  </a:solidFill>
                  <a:latin typeface="Verdana" panose="020B0604030504040204" pitchFamily="34" charset="0"/>
                </a:defRPr>
              </a:lvl6pPr>
              <a:lvl7pPr marL="2971800" indent="-228600" algn="ctr" eaLnBrk="0" fontAlgn="base" hangingPunct="0">
                <a:spcBef>
                  <a:spcPct val="0"/>
                </a:spcBef>
                <a:spcAft>
                  <a:spcPct val="0"/>
                </a:spcAft>
                <a:defRPr sz="3200" b="1">
                  <a:solidFill>
                    <a:schemeClr val="tx2"/>
                  </a:solidFill>
                  <a:latin typeface="Verdana" panose="020B0604030504040204" pitchFamily="34" charset="0"/>
                </a:defRPr>
              </a:lvl7pPr>
              <a:lvl8pPr marL="3429000" indent="-228600" algn="ctr" eaLnBrk="0" fontAlgn="base" hangingPunct="0">
                <a:spcBef>
                  <a:spcPct val="0"/>
                </a:spcBef>
                <a:spcAft>
                  <a:spcPct val="0"/>
                </a:spcAft>
                <a:defRPr sz="3200" b="1">
                  <a:solidFill>
                    <a:schemeClr val="tx2"/>
                  </a:solidFill>
                  <a:latin typeface="Verdana" panose="020B0604030504040204" pitchFamily="34" charset="0"/>
                </a:defRPr>
              </a:lvl8pPr>
              <a:lvl9pPr marL="3886200" indent="-228600" algn="ctr" eaLnBrk="0" fontAlgn="base" hangingPunct="0">
                <a:spcBef>
                  <a:spcPct val="0"/>
                </a:spcBef>
                <a:spcAft>
                  <a:spcPct val="0"/>
                </a:spcAft>
                <a:defRPr sz="3200" b="1">
                  <a:solidFill>
                    <a:schemeClr val="tx2"/>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93" name="Freeform 125"/>
            <p:cNvSpPr>
              <a:spLocks/>
            </p:cNvSpPr>
            <p:nvPr/>
          </p:nvSpPr>
          <p:spPr bwMode="auto">
            <a:xfrm>
              <a:off x="3141" y="3340"/>
              <a:ext cx="20" cy="15"/>
            </a:xfrm>
            <a:custGeom>
              <a:avLst/>
              <a:gdLst>
                <a:gd name="T0" fmla="*/ 3 w 22"/>
                <a:gd name="T1" fmla="*/ 0 h 17"/>
                <a:gd name="T2" fmla="*/ 0 w 22"/>
                <a:gd name="T3" fmla="*/ 4 h 17"/>
                <a:gd name="T4" fmla="*/ 3 w 22"/>
                <a:gd name="T5" fmla="*/ 6 h 17"/>
                <a:gd name="T6" fmla="*/ 5 w 22"/>
                <a:gd name="T7" fmla="*/ 5 h 17"/>
                <a:gd name="T8" fmla="*/ 10 w 22"/>
                <a:gd name="T9" fmla="*/ 5 h 17"/>
                <a:gd name="T10" fmla="*/ 12 w 22"/>
                <a:gd name="T11" fmla="*/ 7 h 17"/>
                <a:gd name="T12" fmla="*/ 11 w 22"/>
                <a:gd name="T13" fmla="*/ 4 h 17"/>
                <a:gd name="T14" fmla="*/ 5 w 22"/>
                <a:gd name="T15" fmla="*/ 4 h 17"/>
                <a:gd name="T16" fmla="*/ 3 w 22"/>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7"/>
                <a:gd name="T29" fmla="*/ 22 w 22"/>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7">
                  <a:moveTo>
                    <a:pt x="3" y="0"/>
                  </a:moveTo>
                  <a:lnTo>
                    <a:pt x="0" y="9"/>
                  </a:lnTo>
                  <a:lnTo>
                    <a:pt x="3" y="15"/>
                  </a:lnTo>
                  <a:lnTo>
                    <a:pt x="8" y="12"/>
                  </a:lnTo>
                  <a:lnTo>
                    <a:pt x="19" y="12"/>
                  </a:lnTo>
                  <a:lnTo>
                    <a:pt x="22" y="17"/>
                  </a:lnTo>
                  <a:lnTo>
                    <a:pt x="20" y="9"/>
                  </a:lnTo>
                  <a:lnTo>
                    <a:pt x="8" y="7"/>
                  </a:lnTo>
                  <a:lnTo>
                    <a:pt x="3" y="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94" name="Freeform 126"/>
            <p:cNvSpPr>
              <a:spLocks/>
            </p:cNvSpPr>
            <p:nvPr/>
          </p:nvSpPr>
          <p:spPr bwMode="auto">
            <a:xfrm>
              <a:off x="3130" y="3110"/>
              <a:ext cx="28" cy="28"/>
            </a:xfrm>
            <a:custGeom>
              <a:avLst/>
              <a:gdLst>
                <a:gd name="T0" fmla="*/ 5 w 31"/>
                <a:gd name="T1" fmla="*/ 13 h 31"/>
                <a:gd name="T2" fmla="*/ 6 w 31"/>
                <a:gd name="T3" fmla="*/ 15 h 31"/>
                <a:gd name="T4" fmla="*/ 9 w 31"/>
                <a:gd name="T5" fmla="*/ 14 h 31"/>
                <a:gd name="T6" fmla="*/ 15 w 31"/>
                <a:gd name="T7" fmla="*/ 5 h 31"/>
                <a:gd name="T8" fmla="*/ 15 w 31"/>
                <a:gd name="T9" fmla="*/ 0 h 31"/>
                <a:gd name="T10" fmla="*/ 9 w 31"/>
                <a:gd name="T11" fmla="*/ 2 h 31"/>
                <a:gd name="T12" fmla="*/ 5 w 31"/>
                <a:gd name="T13" fmla="*/ 5 h 31"/>
                <a:gd name="T14" fmla="*/ 0 w 31"/>
                <a:gd name="T15" fmla="*/ 12 h 31"/>
                <a:gd name="T16" fmla="*/ 3 w 31"/>
                <a:gd name="T17" fmla="*/ 14 h 31"/>
                <a:gd name="T18" fmla="*/ 5 w 31"/>
                <a:gd name="T19" fmla="*/ 13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31"/>
                <a:gd name="T32" fmla="*/ 31 w 31"/>
                <a:gd name="T33" fmla="*/ 31 h 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31">
                  <a:moveTo>
                    <a:pt x="12" y="26"/>
                  </a:moveTo>
                  <a:lnTo>
                    <a:pt x="13" y="31"/>
                  </a:lnTo>
                  <a:lnTo>
                    <a:pt x="17" y="30"/>
                  </a:lnTo>
                  <a:lnTo>
                    <a:pt x="31" y="7"/>
                  </a:lnTo>
                  <a:lnTo>
                    <a:pt x="31" y="0"/>
                  </a:lnTo>
                  <a:lnTo>
                    <a:pt x="17" y="2"/>
                  </a:lnTo>
                  <a:lnTo>
                    <a:pt x="5" y="11"/>
                  </a:lnTo>
                  <a:lnTo>
                    <a:pt x="0" y="23"/>
                  </a:lnTo>
                  <a:lnTo>
                    <a:pt x="3" y="28"/>
                  </a:lnTo>
                  <a:lnTo>
                    <a:pt x="12" y="26"/>
                  </a:lnTo>
                  <a:close/>
                </a:path>
              </a:pathLst>
            </a:custGeom>
            <a:solidFill>
              <a:schemeClr val="accent1">
                <a:lumMod val="75000"/>
              </a:schemeClr>
            </a:solid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95" name="Freeform 127"/>
            <p:cNvSpPr>
              <a:spLocks/>
            </p:cNvSpPr>
            <p:nvPr/>
          </p:nvSpPr>
          <p:spPr bwMode="auto">
            <a:xfrm>
              <a:off x="3205" y="3038"/>
              <a:ext cx="75" cy="63"/>
            </a:xfrm>
            <a:custGeom>
              <a:avLst/>
              <a:gdLst>
                <a:gd name="T0" fmla="*/ 5 w 83"/>
                <a:gd name="T1" fmla="*/ 24 h 71"/>
                <a:gd name="T2" fmla="*/ 5 w 83"/>
                <a:gd name="T3" fmla="*/ 19 h 71"/>
                <a:gd name="T4" fmla="*/ 12 w 83"/>
                <a:gd name="T5" fmla="*/ 18 h 71"/>
                <a:gd name="T6" fmla="*/ 14 w 83"/>
                <a:gd name="T7" fmla="*/ 20 h 71"/>
                <a:gd name="T8" fmla="*/ 14 w 83"/>
                <a:gd name="T9" fmla="*/ 25 h 71"/>
                <a:gd name="T10" fmla="*/ 21 w 83"/>
                <a:gd name="T11" fmla="*/ 27 h 71"/>
                <a:gd name="T12" fmla="*/ 24 w 83"/>
                <a:gd name="T13" fmla="*/ 28 h 71"/>
                <a:gd name="T14" fmla="*/ 24 w 83"/>
                <a:gd name="T15" fmla="*/ 31 h 71"/>
                <a:gd name="T16" fmla="*/ 33 w 83"/>
                <a:gd name="T17" fmla="*/ 28 h 71"/>
                <a:gd name="T18" fmla="*/ 36 w 83"/>
                <a:gd name="T19" fmla="*/ 24 h 71"/>
                <a:gd name="T20" fmla="*/ 38 w 83"/>
                <a:gd name="T21" fmla="*/ 20 h 71"/>
                <a:gd name="T22" fmla="*/ 41 w 83"/>
                <a:gd name="T23" fmla="*/ 16 h 71"/>
                <a:gd name="T24" fmla="*/ 41 w 83"/>
                <a:gd name="T25" fmla="*/ 11 h 71"/>
                <a:gd name="T26" fmla="*/ 38 w 83"/>
                <a:gd name="T27" fmla="*/ 10 h 71"/>
                <a:gd name="T28" fmla="*/ 31 w 83"/>
                <a:gd name="T29" fmla="*/ 11 h 71"/>
                <a:gd name="T30" fmla="*/ 30 w 83"/>
                <a:gd name="T31" fmla="*/ 9 h 71"/>
                <a:gd name="T32" fmla="*/ 33 w 83"/>
                <a:gd name="T33" fmla="*/ 5 h 71"/>
                <a:gd name="T34" fmla="*/ 28 w 83"/>
                <a:gd name="T35" fmla="*/ 7 h 71"/>
                <a:gd name="T36" fmla="*/ 29 w 83"/>
                <a:gd name="T37" fmla="*/ 5 h 71"/>
                <a:gd name="T38" fmla="*/ 34 w 83"/>
                <a:gd name="T39" fmla="*/ 2 h 71"/>
                <a:gd name="T40" fmla="*/ 33 w 83"/>
                <a:gd name="T41" fmla="*/ 0 h 71"/>
                <a:gd name="T42" fmla="*/ 21 w 83"/>
                <a:gd name="T43" fmla="*/ 4 h 71"/>
                <a:gd name="T44" fmla="*/ 14 w 83"/>
                <a:gd name="T45" fmla="*/ 7 h 71"/>
                <a:gd name="T46" fmla="*/ 7 w 83"/>
                <a:gd name="T47" fmla="*/ 12 h 71"/>
                <a:gd name="T48" fmla="*/ 0 w 83"/>
                <a:gd name="T49" fmla="*/ 14 h 71"/>
                <a:gd name="T50" fmla="*/ 2 w 83"/>
                <a:gd name="T51" fmla="*/ 22 h 71"/>
                <a:gd name="T52" fmla="*/ 5 w 83"/>
                <a:gd name="T53" fmla="*/ 24 h 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3"/>
                <a:gd name="T82" fmla="*/ 0 h 71"/>
                <a:gd name="T83" fmla="*/ 83 w 83"/>
                <a:gd name="T84" fmla="*/ 71 h 7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3" h="71">
                  <a:moveTo>
                    <a:pt x="11" y="54"/>
                  </a:moveTo>
                  <a:lnTo>
                    <a:pt x="11" y="43"/>
                  </a:lnTo>
                  <a:lnTo>
                    <a:pt x="23" y="42"/>
                  </a:lnTo>
                  <a:lnTo>
                    <a:pt x="30" y="47"/>
                  </a:lnTo>
                  <a:lnTo>
                    <a:pt x="30" y="59"/>
                  </a:lnTo>
                  <a:lnTo>
                    <a:pt x="42" y="62"/>
                  </a:lnTo>
                  <a:lnTo>
                    <a:pt x="50" y="67"/>
                  </a:lnTo>
                  <a:lnTo>
                    <a:pt x="50" y="71"/>
                  </a:lnTo>
                  <a:lnTo>
                    <a:pt x="68" y="64"/>
                  </a:lnTo>
                  <a:lnTo>
                    <a:pt x="73" y="55"/>
                  </a:lnTo>
                  <a:lnTo>
                    <a:pt x="76" y="45"/>
                  </a:lnTo>
                  <a:lnTo>
                    <a:pt x="83" y="35"/>
                  </a:lnTo>
                  <a:lnTo>
                    <a:pt x="82" y="24"/>
                  </a:lnTo>
                  <a:lnTo>
                    <a:pt x="76" y="23"/>
                  </a:lnTo>
                  <a:lnTo>
                    <a:pt x="63" y="24"/>
                  </a:lnTo>
                  <a:lnTo>
                    <a:pt x="61" y="19"/>
                  </a:lnTo>
                  <a:lnTo>
                    <a:pt x="66" y="12"/>
                  </a:lnTo>
                  <a:lnTo>
                    <a:pt x="57" y="16"/>
                  </a:lnTo>
                  <a:lnTo>
                    <a:pt x="59" y="12"/>
                  </a:lnTo>
                  <a:lnTo>
                    <a:pt x="69" y="2"/>
                  </a:lnTo>
                  <a:lnTo>
                    <a:pt x="68" y="0"/>
                  </a:lnTo>
                  <a:lnTo>
                    <a:pt x="42" y="10"/>
                  </a:lnTo>
                  <a:lnTo>
                    <a:pt x="30" y="16"/>
                  </a:lnTo>
                  <a:lnTo>
                    <a:pt x="14" y="28"/>
                  </a:lnTo>
                  <a:lnTo>
                    <a:pt x="0" y="33"/>
                  </a:lnTo>
                  <a:lnTo>
                    <a:pt x="2" y="52"/>
                  </a:lnTo>
                  <a:lnTo>
                    <a:pt x="11" y="54"/>
                  </a:lnTo>
                  <a:close/>
                </a:path>
              </a:pathLst>
            </a:custGeom>
            <a:solidFill>
              <a:schemeClr val="accent1">
                <a:lumMod val="75000"/>
              </a:schemeClr>
            </a:solid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96" name="Freeform 128"/>
            <p:cNvSpPr>
              <a:spLocks/>
            </p:cNvSpPr>
            <p:nvPr/>
          </p:nvSpPr>
          <p:spPr bwMode="auto">
            <a:xfrm>
              <a:off x="3297" y="3031"/>
              <a:ext cx="43" cy="24"/>
            </a:xfrm>
            <a:custGeom>
              <a:avLst/>
              <a:gdLst>
                <a:gd name="T0" fmla="*/ 5 w 47"/>
                <a:gd name="T1" fmla="*/ 6 h 26"/>
                <a:gd name="T2" fmla="*/ 5 w 47"/>
                <a:gd name="T3" fmla="*/ 13 h 26"/>
                <a:gd name="T4" fmla="*/ 15 w 47"/>
                <a:gd name="T5" fmla="*/ 12 h 26"/>
                <a:gd name="T6" fmla="*/ 19 w 47"/>
                <a:gd name="T7" fmla="*/ 15 h 26"/>
                <a:gd name="T8" fmla="*/ 25 w 47"/>
                <a:gd name="T9" fmla="*/ 13 h 26"/>
                <a:gd name="T10" fmla="*/ 25 w 47"/>
                <a:gd name="T11" fmla="*/ 6 h 26"/>
                <a:gd name="T12" fmla="*/ 16 w 47"/>
                <a:gd name="T13" fmla="*/ 0 h 26"/>
                <a:gd name="T14" fmla="*/ 0 w 47"/>
                <a:gd name="T15" fmla="*/ 5 h 26"/>
                <a:gd name="T16" fmla="*/ 2 w 47"/>
                <a:gd name="T17" fmla="*/ 6 h 26"/>
                <a:gd name="T18" fmla="*/ 5 w 47"/>
                <a:gd name="T19" fmla="*/ 6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26"/>
                <a:gd name="T32" fmla="*/ 47 w 47"/>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26">
                  <a:moveTo>
                    <a:pt x="7" y="12"/>
                  </a:moveTo>
                  <a:lnTo>
                    <a:pt x="7" y="21"/>
                  </a:lnTo>
                  <a:lnTo>
                    <a:pt x="28" y="19"/>
                  </a:lnTo>
                  <a:lnTo>
                    <a:pt x="36" y="26"/>
                  </a:lnTo>
                  <a:lnTo>
                    <a:pt x="47" y="21"/>
                  </a:lnTo>
                  <a:lnTo>
                    <a:pt x="45" y="12"/>
                  </a:lnTo>
                  <a:lnTo>
                    <a:pt x="30" y="0"/>
                  </a:lnTo>
                  <a:lnTo>
                    <a:pt x="0" y="5"/>
                  </a:lnTo>
                  <a:lnTo>
                    <a:pt x="2" y="12"/>
                  </a:lnTo>
                  <a:lnTo>
                    <a:pt x="7" y="12"/>
                  </a:lnTo>
                  <a:close/>
                </a:path>
              </a:pathLst>
            </a:custGeom>
            <a:solidFill>
              <a:schemeClr val="accent1">
                <a:lumMod val="75000"/>
              </a:schemeClr>
            </a:solid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97" name="Freeform 129"/>
            <p:cNvSpPr>
              <a:spLocks/>
            </p:cNvSpPr>
            <p:nvPr/>
          </p:nvSpPr>
          <p:spPr bwMode="auto">
            <a:xfrm>
              <a:off x="3614" y="2783"/>
              <a:ext cx="64" cy="148"/>
            </a:xfrm>
            <a:custGeom>
              <a:avLst/>
              <a:gdLst>
                <a:gd name="T0" fmla="*/ 5 w 70"/>
                <a:gd name="T1" fmla="*/ 48 h 165"/>
                <a:gd name="T2" fmla="*/ 5 w 70"/>
                <a:gd name="T3" fmla="*/ 52 h 165"/>
                <a:gd name="T4" fmla="*/ 5 w 70"/>
                <a:gd name="T5" fmla="*/ 53 h 165"/>
                <a:gd name="T6" fmla="*/ 5 w 70"/>
                <a:gd name="T7" fmla="*/ 57 h 165"/>
                <a:gd name="T8" fmla="*/ 5 w 70"/>
                <a:gd name="T9" fmla="*/ 59 h 165"/>
                <a:gd name="T10" fmla="*/ 8 w 70"/>
                <a:gd name="T11" fmla="*/ 61 h 165"/>
                <a:gd name="T12" fmla="*/ 11 w 70"/>
                <a:gd name="T13" fmla="*/ 61 h 165"/>
                <a:gd name="T14" fmla="*/ 8 w 70"/>
                <a:gd name="T15" fmla="*/ 68 h 165"/>
                <a:gd name="T16" fmla="*/ 13 w 70"/>
                <a:gd name="T17" fmla="*/ 72 h 165"/>
                <a:gd name="T18" fmla="*/ 16 w 70"/>
                <a:gd name="T19" fmla="*/ 74 h 165"/>
                <a:gd name="T20" fmla="*/ 16 w 70"/>
                <a:gd name="T21" fmla="*/ 74 h 165"/>
                <a:gd name="T22" fmla="*/ 21 w 70"/>
                <a:gd name="T23" fmla="*/ 75 h 165"/>
                <a:gd name="T24" fmla="*/ 23 w 70"/>
                <a:gd name="T25" fmla="*/ 77 h 165"/>
                <a:gd name="T26" fmla="*/ 24 w 70"/>
                <a:gd name="T27" fmla="*/ 75 h 165"/>
                <a:gd name="T28" fmla="*/ 27 w 70"/>
                <a:gd name="T29" fmla="*/ 68 h 165"/>
                <a:gd name="T30" fmla="*/ 31 w 70"/>
                <a:gd name="T31" fmla="*/ 59 h 165"/>
                <a:gd name="T32" fmla="*/ 32 w 70"/>
                <a:gd name="T33" fmla="*/ 54 h 165"/>
                <a:gd name="T34" fmla="*/ 37 w 70"/>
                <a:gd name="T35" fmla="*/ 45 h 165"/>
                <a:gd name="T36" fmla="*/ 37 w 70"/>
                <a:gd name="T37" fmla="*/ 29 h 165"/>
                <a:gd name="T38" fmla="*/ 34 w 70"/>
                <a:gd name="T39" fmla="*/ 20 h 165"/>
                <a:gd name="T40" fmla="*/ 34 w 70"/>
                <a:gd name="T41" fmla="*/ 14 h 165"/>
                <a:gd name="T42" fmla="*/ 34 w 70"/>
                <a:gd name="T43" fmla="*/ 0 h 165"/>
                <a:gd name="T44" fmla="*/ 29 w 70"/>
                <a:gd name="T45" fmla="*/ 1 h 165"/>
                <a:gd name="T46" fmla="*/ 26 w 70"/>
                <a:gd name="T47" fmla="*/ 8 h 165"/>
                <a:gd name="T48" fmla="*/ 27 w 70"/>
                <a:gd name="T49" fmla="*/ 13 h 165"/>
                <a:gd name="T50" fmla="*/ 25 w 70"/>
                <a:gd name="T51" fmla="*/ 16 h 165"/>
                <a:gd name="T52" fmla="*/ 19 w 70"/>
                <a:gd name="T53" fmla="*/ 13 h 165"/>
                <a:gd name="T54" fmla="*/ 14 w 70"/>
                <a:gd name="T55" fmla="*/ 18 h 165"/>
                <a:gd name="T56" fmla="*/ 12 w 70"/>
                <a:gd name="T57" fmla="*/ 22 h 165"/>
                <a:gd name="T58" fmla="*/ 5 w 70"/>
                <a:gd name="T59" fmla="*/ 25 h 165"/>
                <a:gd name="T60" fmla="*/ 5 w 70"/>
                <a:gd name="T61" fmla="*/ 34 h 165"/>
                <a:gd name="T62" fmla="*/ 1 w 70"/>
                <a:gd name="T63" fmla="*/ 35 h 165"/>
                <a:gd name="T64" fmla="*/ 0 w 70"/>
                <a:gd name="T65" fmla="*/ 39 h 165"/>
                <a:gd name="T66" fmla="*/ 5 w 70"/>
                <a:gd name="T67" fmla="*/ 43 h 165"/>
                <a:gd name="T68" fmla="*/ 5 w 70"/>
                <a:gd name="T69" fmla="*/ 48 h 16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0"/>
                <a:gd name="T106" fmla="*/ 0 h 165"/>
                <a:gd name="T107" fmla="*/ 70 w 70"/>
                <a:gd name="T108" fmla="*/ 165 h 16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0" h="165">
                  <a:moveTo>
                    <a:pt x="8" y="101"/>
                  </a:moveTo>
                  <a:lnTo>
                    <a:pt x="8" y="112"/>
                  </a:lnTo>
                  <a:lnTo>
                    <a:pt x="12" y="115"/>
                  </a:lnTo>
                  <a:lnTo>
                    <a:pt x="10" y="122"/>
                  </a:lnTo>
                  <a:lnTo>
                    <a:pt x="7" y="127"/>
                  </a:lnTo>
                  <a:lnTo>
                    <a:pt x="15" y="131"/>
                  </a:lnTo>
                  <a:lnTo>
                    <a:pt x="20" y="132"/>
                  </a:lnTo>
                  <a:lnTo>
                    <a:pt x="15" y="146"/>
                  </a:lnTo>
                  <a:lnTo>
                    <a:pt x="24" y="153"/>
                  </a:lnTo>
                  <a:lnTo>
                    <a:pt x="31" y="156"/>
                  </a:lnTo>
                  <a:lnTo>
                    <a:pt x="31" y="160"/>
                  </a:lnTo>
                  <a:lnTo>
                    <a:pt x="38" y="162"/>
                  </a:lnTo>
                  <a:lnTo>
                    <a:pt x="43" y="165"/>
                  </a:lnTo>
                  <a:lnTo>
                    <a:pt x="45" y="162"/>
                  </a:lnTo>
                  <a:lnTo>
                    <a:pt x="51" y="146"/>
                  </a:lnTo>
                  <a:lnTo>
                    <a:pt x="58" y="129"/>
                  </a:lnTo>
                  <a:lnTo>
                    <a:pt x="60" y="117"/>
                  </a:lnTo>
                  <a:lnTo>
                    <a:pt x="69" y="96"/>
                  </a:lnTo>
                  <a:lnTo>
                    <a:pt x="70" y="62"/>
                  </a:lnTo>
                  <a:lnTo>
                    <a:pt x="62" y="41"/>
                  </a:lnTo>
                  <a:lnTo>
                    <a:pt x="64" y="31"/>
                  </a:lnTo>
                  <a:lnTo>
                    <a:pt x="62" y="0"/>
                  </a:lnTo>
                  <a:lnTo>
                    <a:pt x="55" y="1"/>
                  </a:lnTo>
                  <a:lnTo>
                    <a:pt x="48" y="17"/>
                  </a:lnTo>
                  <a:lnTo>
                    <a:pt x="51" y="29"/>
                  </a:lnTo>
                  <a:lnTo>
                    <a:pt x="46" y="34"/>
                  </a:lnTo>
                  <a:lnTo>
                    <a:pt x="36" y="29"/>
                  </a:lnTo>
                  <a:lnTo>
                    <a:pt x="26" y="37"/>
                  </a:lnTo>
                  <a:lnTo>
                    <a:pt x="22" y="46"/>
                  </a:lnTo>
                  <a:lnTo>
                    <a:pt x="7" y="55"/>
                  </a:lnTo>
                  <a:lnTo>
                    <a:pt x="8" y="72"/>
                  </a:lnTo>
                  <a:lnTo>
                    <a:pt x="1" y="74"/>
                  </a:lnTo>
                  <a:lnTo>
                    <a:pt x="0" y="82"/>
                  </a:lnTo>
                  <a:lnTo>
                    <a:pt x="5" y="93"/>
                  </a:lnTo>
                  <a:lnTo>
                    <a:pt x="8" y="101"/>
                  </a:lnTo>
                  <a:close/>
                </a:path>
              </a:pathLst>
            </a:custGeom>
            <a:solidFill>
              <a:schemeClr val="accent1">
                <a:lumMod val="75000"/>
              </a:schemeClr>
            </a:solid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98" name="Freeform 130"/>
            <p:cNvSpPr>
              <a:spLocks/>
            </p:cNvSpPr>
            <p:nvPr/>
          </p:nvSpPr>
          <p:spPr bwMode="auto">
            <a:xfrm>
              <a:off x="3580" y="2945"/>
              <a:ext cx="111" cy="195"/>
            </a:xfrm>
            <a:custGeom>
              <a:avLst/>
              <a:gdLst>
                <a:gd name="T0" fmla="*/ 3 w 122"/>
                <a:gd name="T1" fmla="*/ 31 h 217"/>
                <a:gd name="T2" fmla="*/ 5 w 122"/>
                <a:gd name="T3" fmla="*/ 28 h 217"/>
                <a:gd name="T4" fmla="*/ 10 w 122"/>
                <a:gd name="T5" fmla="*/ 31 h 217"/>
                <a:gd name="T6" fmla="*/ 14 w 122"/>
                <a:gd name="T7" fmla="*/ 38 h 217"/>
                <a:gd name="T8" fmla="*/ 12 w 122"/>
                <a:gd name="T9" fmla="*/ 42 h 217"/>
                <a:gd name="T10" fmla="*/ 14 w 122"/>
                <a:gd name="T11" fmla="*/ 45 h 217"/>
                <a:gd name="T12" fmla="*/ 11 w 122"/>
                <a:gd name="T13" fmla="*/ 54 h 217"/>
                <a:gd name="T14" fmla="*/ 15 w 122"/>
                <a:gd name="T15" fmla="*/ 58 h 217"/>
                <a:gd name="T16" fmla="*/ 14 w 122"/>
                <a:gd name="T17" fmla="*/ 62 h 217"/>
                <a:gd name="T18" fmla="*/ 8 w 122"/>
                <a:gd name="T19" fmla="*/ 81 h 217"/>
                <a:gd name="T20" fmla="*/ 13 w 122"/>
                <a:gd name="T21" fmla="*/ 85 h 217"/>
                <a:gd name="T22" fmla="*/ 14 w 122"/>
                <a:gd name="T23" fmla="*/ 95 h 217"/>
                <a:gd name="T24" fmla="*/ 15 w 122"/>
                <a:gd name="T25" fmla="*/ 97 h 217"/>
                <a:gd name="T26" fmla="*/ 13 w 122"/>
                <a:gd name="T27" fmla="*/ 97 h 217"/>
                <a:gd name="T28" fmla="*/ 14 w 122"/>
                <a:gd name="T29" fmla="*/ 101 h 217"/>
                <a:gd name="T30" fmla="*/ 17 w 122"/>
                <a:gd name="T31" fmla="*/ 100 h 217"/>
                <a:gd name="T32" fmla="*/ 21 w 122"/>
                <a:gd name="T33" fmla="*/ 102 h 217"/>
                <a:gd name="T34" fmla="*/ 27 w 122"/>
                <a:gd name="T35" fmla="*/ 101 h 217"/>
                <a:gd name="T36" fmla="*/ 33 w 122"/>
                <a:gd name="T37" fmla="*/ 101 h 217"/>
                <a:gd name="T38" fmla="*/ 35 w 122"/>
                <a:gd name="T39" fmla="*/ 98 h 217"/>
                <a:gd name="T40" fmla="*/ 37 w 122"/>
                <a:gd name="T41" fmla="*/ 91 h 217"/>
                <a:gd name="T42" fmla="*/ 43 w 122"/>
                <a:gd name="T43" fmla="*/ 86 h 217"/>
                <a:gd name="T44" fmla="*/ 47 w 122"/>
                <a:gd name="T45" fmla="*/ 91 h 217"/>
                <a:gd name="T46" fmla="*/ 51 w 122"/>
                <a:gd name="T47" fmla="*/ 93 h 217"/>
                <a:gd name="T48" fmla="*/ 56 w 122"/>
                <a:gd name="T49" fmla="*/ 86 h 217"/>
                <a:gd name="T50" fmla="*/ 56 w 122"/>
                <a:gd name="T51" fmla="*/ 75 h 217"/>
                <a:gd name="T52" fmla="*/ 60 w 122"/>
                <a:gd name="T53" fmla="*/ 60 h 217"/>
                <a:gd name="T54" fmla="*/ 63 w 122"/>
                <a:gd name="T55" fmla="*/ 50 h 217"/>
                <a:gd name="T56" fmla="*/ 57 w 122"/>
                <a:gd name="T57" fmla="*/ 47 h 217"/>
                <a:gd name="T58" fmla="*/ 59 w 122"/>
                <a:gd name="T59" fmla="*/ 40 h 217"/>
                <a:gd name="T60" fmla="*/ 63 w 122"/>
                <a:gd name="T61" fmla="*/ 38 h 217"/>
                <a:gd name="T62" fmla="*/ 63 w 122"/>
                <a:gd name="T63" fmla="*/ 27 h 217"/>
                <a:gd name="T64" fmla="*/ 57 w 122"/>
                <a:gd name="T65" fmla="*/ 18 h 217"/>
                <a:gd name="T66" fmla="*/ 57 w 122"/>
                <a:gd name="T67" fmla="*/ 12 h 217"/>
                <a:gd name="T68" fmla="*/ 55 w 122"/>
                <a:gd name="T69" fmla="*/ 4 h 217"/>
                <a:gd name="T70" fmla="*/ 50 w 122"/>
                <a:gd name="T71" fmla="*/ 4 h 217"/>
                <a:gd name="T72" fmla="*/ 42 w 122"/>
                <a:gd name="T73" fmla="*/ 0 h 217"/>
                <a:gd name="T74" fmla="*/ 40 w 122"/>
                <a:gd name="T75" fmla="*/ 0 h 217"/>
                <a:gd name="T76" fmla="*/ 38 w 122"/>
                <a:gd name="T77" fmla="*/ 4 h 217"/>
                <a:gd name="T78" fmla="*/ 33 w 122"/>
                <a:gd name="T79" fmla="*/ 7 h 217"/>
                <a:gd name="T80" fmla="*/ 25 w 122"/>
                <a:gd name="T81" fmla="*/ 12 h 217"/>
                <a:gd name="T82" fmla="*/ 21 w 122"/>
                <a:gd name="T83" fmla="*/ 17 h 217"/>
                <a:gd name="T84" fmla="*/ 14 w 122"/>
                <a:gd name="T85" fmla="*/ 16 h 217"/>
                <a:gd name="T86" fmla="*/ 7 w 122"/>
                <a:gd name="T87" fmla="*/ 13 h 217"/>
                <a:gd name="T88" fmla="*/ 5 w 122"/>
                <a:gd name="T89" fmla="*/ 10 h 217"/>
                <a:gd name="T90" fmla="*/ 8 w 122"/>
                <a:gd name="T91" fmla="*/ 4 h 217"/>
                <a:gd name="T92" fmla="*/ 5 w 122"/>
                <a:gd name="T93" fmla="*/ 4 h 217"/>
                <a:gd name="T94" fmla="*/ 5 w 122"/>
                <a:gd name="T95" fmla="*/ 7 h 217"/>
                <a:gd name="T96" fmla="*/ 2 w 122"/>
                <a:gd name="T97" fmla="*/ 10 h 217"/>
                <a:gd name="T98" fmla="*/ 5 w 122"/>
                <a:gd name="T99" fmla="*/ 18 h 217"/>
                <a:gd name="T100" fmla="*/ 0 w 122"/>
                <a:gd name="T101" fmla="*/ 22 h 217"/>
                <a:gd name="T102" fmla="*/ 3 w 122"/>
                <a:gd name="T103" fmla="*/ 31 h 21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2"/>
                <a:gd name="T157" fmla="*/ 0 h 217"/>
                <a:gd name="T158" fmla="*/ 122 w 122"/>
                <a:gd name="T159" fmla="*/ 217 h 21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2" h="217">
                  <a:moveTo>
                    <a:pt x="3" y="65"/>
                  </a:moveTo>
                  <a:lnTo>
                    <a:pt x="7" y="58"/>
                  </a:lnTo>
                  <a:lnTo>
                    <a:pt x="19" y="65"/>
                  </a:lnTo>
                  <a:lnTo>
                    <a:pt x="26" y="79"/>
                  </a:lnTo>
                  <a:lnTo>
                    <a:pt x="22" y="89"/>
                  </a:lnTo>
                  <a:lnTo>
                    <a:pt x="26" y="96"/>
                  </a:lnTo>
                  <a:lnTo>
                    <a:pt x="20" y="113"/>
                  </a:lnTo>
                  <a:lnTo>
                    <a:pt x="31" y="122"/>
                  </a:lnTo>
                  <a:lnTo>
                    <a:pt x="27" y="132"/>
                  </a:lnTo>
                  <a:lnTo>
                    <a:pt x="15" y="169"/>
                  </a:lnTo>
                  <a:lnTo>
                    <a:pt x="24" y="181"/>
                  </a:lnTo>
                  <a:lnTo>
                    <a:pt x="26" y="201"/>
                  </a:lnTo>
                  <a:lnTo>
                    <a:pt x="31" y="205"/>
                  </a:lnTo>
                  <a:lnTo>
                    <a:pt x="24" y="205"/>
                  </a:lnTo>
                  <a:lnTo>
                    <a:pt x="27" y="214"/>
                  </a:lnTo>
                  <a:lnTo>
                    <a:pt x="33" y="210"/>
                  </a:lnTo>
                  <a:lnTo>
                    <a:pt x="41" y="217"/>
                  </a:lnTo>
                  <a:lnTo>
                    <a:pt x="53" y="214"/>
                  </a:lnTo>
                  <a:lnTo>
                    <a:pt x="64" y="214"/>
                  </a:lnTo>
                  <a:lnTo>
                    <a:pt x="69" y="207"/>
                  </a:lnTo>
                  <a:lnTo>
                    <a:pt x="71" y="191"/>
                  </a:lnTo>
                  <a:lnTo>
                    <a:pt x="84" y="182"/>
                  </a:lnTo>
                  <a:lnTo>
                    <a:pt x="91" y="191"/>
                  </a:lnTo>
                  <a:lnTo>
                    <a:pt x="98" y="198"/>
                  </a:lnTo>
                  <a:lnTo>
                    <a:pt x="108" y="182"/>
                  </a:lnTo>
                  <a:lnTo>
                    <a:pt x="108" y="157"/>
                  </a:lnTo>
                  <a:lnTo>
                    <a:pt x="115" y="129"/>
                  </a:lnTo>
                  <a:lnTo>
                    <a:pt x="122" y="107"/>
                  </a:lnTo>
                  <a:lnTo>
                    <a:pt x="110" y="98"/>
                  </a:lnTo>
                  <a:lnTo>
                    <a:pt x="114" y="86"/>
                  </a:lnTo>
                  <a:lnTo>
                    <a:pt x="122" y="79"/>
                  </a:lnTo>
                  <a:lnTo>
                    <a:pt x="122" y="57"/>
                  </a:lnTo>
                  <a:lnTo>
                    <a:pt x="110" y="38"/>
                  </a:lnTo>
                  <a:lnTo>
                    <a:pt x="110" y="24"/>
                  </a:lnTo>
                  <a:lnTo>
                    <a:pt x="105" y="5"/>
                  </a:lnTo>
                  <a:lnTo>
                    <a:pt x="96" y="5"/>
                  </a:lnTo>
                  <a:lnTo>
                    <a:pt x="81" y="0"/>
                  </a:lnTo>
                  <a:lnTo>
                    <a:pt x="77" y="0"/>
                  </a:lnTo>
                  <a:lnTo>
                    <a:pt x="74" y="7"/>
                  </a:lnTo>
                  <a:lnTo>
                    <a:pt x="64" y="15"/>
                  </a:lnTo>
                  <a:lnTo>
                    <a:pt x="48" y="24"/>
                  </a:lnTo>
                  <a:lnTo>
                    <a:pt x="41" y="36"/>
                  </a:lnTo>
                  <a:lnTo>
                    <a:pt x="27" y="34"/>
                  </a:lnTo>
                  <a:lnTo>
                    <a:pt x="14" y="29"/>
                  </a:lnTo>
                  <a:lnTo>
                    <a:pt x="8" y="20"/>
                  </a:lnTo>
                  <a:lnTo>
                    <a:pt x="15" y="8"/>
                  </a:lnTo>
                  <a:lnTo>
                    <a:pt x="10" y="5"/>
                  </a:lnTo>
                  <a:lnTo>
                    <a:pt x="7" y="15"/>
                  </a:lnTo>
                  <a:lnTo>
                    <a:pt x="2" y="20"/>
                  </a:lnTo>
                  <a:lnTo>
                    <a:pt x="5" y="38"/>
                  </a:lnTo>
                  <a:lnTo>
                    <a:pt x="0" y="48"/>
                  </a:lnTo>
                  <a:lnTo>
                    <a:pt x="3" y="65"/>
                  </a:lnTo>
                  <a:close/>
                </a:path>
              </a:pathLst>
            </a:custGeom>
            <a:solidFill>
              <a:schemeClr val="accent1">
                <a:lumMod val="75000"/>
              </a:schemeClr>
            </a:solid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99" name="Freeform 131"/>
            <p:cNvSpPr>
              <a:spLocks/>
            </p:cNvSpPr>
            <p:nvPr/>
          </p:nvSpPr>
          <p:spPr bwMode="auto">
            <a:xfrm>
              <a:off x="3714" y="2799"/>
              <a:ext cx="27" cy="19"/>
            </a:xfrm>
            <a:custGeom>
              <a:avLst/>
              <a:gdLst>
                <a:gd name="T0" fmla="*/ 12 w 29"/>
                <a:gd name="T1" fmla="*/ 7 h 21"/>
                <a:gd name="T2" fmla="*/ 15 w 29"/>
                <a:gd name="T3" fmla="*/ 11 h 21"/>
                <a:gd name="T4" fmla="*/ 17 w 29"/>
                <a:gd name="T5" fmla="*/ 11 h 21"/>
                <a:gd name="T6" fmla="*/ 15 w 29"/>
                <a:gd name="T7" fmla="*/ 7 h 21"/>
                <a:gd name="T8" fmla="*/ 18 w 29"/>
                <a:gd name="T9" fmla="*/ 6 h 21"/>
                <a:gd name="T10" fmla="*/ 18 w 29"/>
                <a:gd name="T11" fmla="*/ 5 h 21"/>
                <a:gd name="T12" fmla="*/ 17 w 29"/>
                <a:gd name="T13" fmla="*/ 0 h 21"/>
                <a:gd name="T14" fmla="*/ 12 w 29"/>
                <a:gd name="T15" fmla="*/ 5 h 21"/>
                <a:gd name="T16" fmla="*/ 0 w 29"/>
                <a:gd name="T17" fmla="*/ 5 h 21"/>
                <a:gd name="T18" fmla="*/ 5 w 29"/>
                <a:gd name="T19" fmla="*/ 8 h 21"/>
                <a:gd name="T20" fmla="*/ 12 w 29"/>
                <a:gd name="T21" fmla="*/ 7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
                <a:gd name="T34" fmla="*/ 0 h 21"/>
                <a:gd name="T35" fmla="*/ 29 w 29"/>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 h="21">
                  <a:moveTo>
                    <a:pt x="19" y="14"/>
                  </a:moveTo>
                  <a:lnTo>
                    <a:pt x="23" y="21"/>
                  </a:lnTo>
                  <a:lnTo>
                    <a:pt x="28" y="21"/>
                  </a:lnTo>
                  <a:lnTo>
                    <a:pt x="24" y="14"/>
                  </a:lnTo>
                  <a:lnTo>
                    <a:pt x="29" y="13"/>
                  </a:lnTo>
                  <a:lnTo>
                    <a:pt x="29" y="7"/>
                  </a:lnTo>
                  <a:lnTo>
                    <a:pt x="28" y="0"/>
                  </a:lnTo>
                  <a:lnTo>
                    <a:pt x="19" y="7"/>
                  </a:lnTo>
                  <a:lnTo>
                    <a:pt x="0" y="9"/>
                  </a:lnTo>
                  <a:lnTo>
                    <a:pt x="5" y="16"/>
                  </a:lnTo>
                  <a:lnTo>
                    <a:pt x="19" y="14"/>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00" name="Freeform 132"/>
            <p:cNvSpPr>
              <a:spLocks/>
            </p:cNvSpPr>
            <p:nvPr/>
          </p:nvSpPr>
          <p:spPr bwMode="auto">
            <a:xfrm>
              <a:off x="3982" y="3561"/>
              <a:ext cx="13" cy="9"/>
            </a:xfrm>
            <a:custGeom>
              <a:avLst/>
              <a:gdLst>
                <a:gd name="T0" fmla="*/ 7 w 14"/>
                <a:gd name="T1" fmla="*/ 0 h 10"/>
                <a:gd name="T2" fmla="*/ 0 w 14"/>
                <a:gd name="T3" fmla="*/ 1 h 10"/>
                <a:gd name="T4" fmla="*/ 7 w 14"/>
                <a:gd name="T5" fmla="*/ 5 h 10"/>
                <a:gd name="T6" fmla="*/ 7 w 14"/>
                <a:gd name="T7" fmla="*/ 5 h 10"/>
                <a:gd name="T8" fmla="*/ 7 w 14"/>
                <a:gd name="T9" fmla="*/ 0 h 10"/>
                <a:gd name="T10" fmla="*/ 0 60000 65536"/>
                <a:gd name="T11" fmla="*/ 0 60000 65536"/>
                <a:gd name="T12" fmla="*/ 0 60000 65536"/>
                <a:gd name="T13" fmla="*/ 0 60000 65536"/>
                <a:gd name="T14" fmla="*/ 0 60000 65536"/>
                <a:gd name="T15" fmla="*/ 0 w 14"/>
                <a:gd name="T16" fmla="*/ 0 h 10"/>
                <a:gd name="T17" fmla="*/ 14 w 14"/>
                <a:gd name="T18" fmla="*/ 10 h 10"/>
              </a:gdLst>
              <a:ahLst/>
              <a:cxnLst>
                <a:cxn ang="T10">
                  <a:pos x="T0" y="T1"/>
                </a:cxn>
                <a:cxn ang="T11">
                  <a:pos x="T2" y="T3"/>
                </a:cxn>
                <a:cxn ang="T12">
                  <a:pos x="T4" y="T5"/>
                </a:cxn>
                <a:cxn ang="T13">
                  <a:pos x="T6" y="T7"/>
                </a:cxn>
                <a:cxn ang="T14">
                  <a:pos x="T8" y="T9"/>
                </a:cxn>
              </a:cxnLst>
              <a:rect l="T15" t="T16" r="T17" b="T18"/>
              <a:pathLst>
                <a:path w="14" h="10">
                  <a:moveTo>
                    <a:pt x="12" y="0"/>
                  </a:moveTo>
                  <a:lnTo>
                    <a:pt x="0" y="1"/>
                  </a:lnTo>
                  <a:lnTo>
                    <a:pt x="7" y="10"/>
                  </a:lnTo>
                  <a:lnTo>
                    <a:pt x="14" y="5"/>
                  </a:lnTo>
                  <a:lnTo>
                    <a:pt x="12" y="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01" name="Freeform 133"/>
            <p:cNvSpPr>
              <a:spLocks/>
            </p:cNvSpPr>
            <p:nvPr/>
          </p:nvSpPr>
          <p:spPr bwMode="auto">
            <a:xfrm>
              <a:off x="3815" y="3498"/>
              <a:ext cx="12" cy="10"/>
            </a:xfrm>
            <a:custGeom>
              <a:avLst/>
              <a:gdLst>
                <a:gd name="T0" fmla="*/ 6 w 13"/>
                <a:gd name="T1" fmla="*/ 3 h 12"/>
                <a:gd name="T2" fmla="*/ 3 w 13"/>
                <a:gd name="T3" fmla="*/ 0 h 12"/>
                <a:gd name="T4" fmla="*/ 0 w 13"/>
                <a:gd name="T5" fmla="*/ 3 h 12"/>
                <a:gd name="T6" fmla="*/ 5 w 13"/>
                <a:gd name="T7" fmla="*/ 3 h 12"/>
                <a:gd name="T8" fmla="*/ 6 w 13"/>
                <a:gd name="T9" fmla="*/ 3 h 12"/>
                <a:gd name="T10" fmla="*/ 0 60000 65536"/>
                <a:gd name="T11" fmla="*/ 0 60000 65536"/>
                <a:gd name="T12" fmla="*/ 0 60000 65536"/>
                <a:gd name="T13" fmla="*/ 0 60000 65536"/>
                <a:gd name="T14" fmla="*/ 0 60000 65536"/>
                <a:gd name="T15" fmla="*/ 0 w 13"/>
                <a:gd name="T16" fmla="*/ 0 h 12"/>
                <a:gd name="T17" fmla="*/ 13 w 13"/>
                <a:gd name="T18" fmla="*/ 12 h 12"/>
              </a:gdLst>
              <a:ahLst/>
              <a:cxnLst>
                <a:cxn ang="T10">
                  <a:pos x="T0" y="T1"/>
                </a:cxn>
                <a:cxn ang="T11">
                  <a:pos x="T2" y="T3"/>
                </a:cxn>
                <a:cxn ang="T12">
                  <a:pos x="T4" y="T5"/>
                </a:cxn>
                <a:cxn ang="T13">
                  <a:pos x="T6" y="T7"/>
                </a:cxn>
                <a:cxn ang="T14">
                  <a:pos x="T8" y="T9"/>
                </a:cxn>
              </a:cxnLst>
              <a:rect l="T15" t="T16" r="T17" b="T18"/>
              <a:pathLst>
                <a:path w="13" h="12">
                  <a:moveTo>
                    <a:pt x="13" y="9"/>
                  </a:moveTo>
                  <a:lnTo>
                    <a:pt x="3" y="0"/>
                  </a:lnTo>
                  <a:lnTo>
                    <a:pt x="0" y="3"/>
                  </a:lnTo>
                  <a:lnTo>
                    <a:pt x="5" y="12"/>
                  </a:lnTo>
                  <a:lnTo>
                    <a:pt x="13" y="9"/>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02" name="Freeform 134"/>
            <p:cNvSpPr>
              <a:spLocks/>
            </p:cNvSpPr>
            <p:nvPr/>
          </p:nvSpPr>
          <p:spPr bwMode="auto">
            <a:xfrm>
              <a:off x="4030" y="3365"/>
              <a:ext cx="9" cy="11"/>
            </a:xfrm>
            <a:custGeom>
              <a:avLst/>
              <a:gdLst>
                <a:gd name="T0" fmla="*/ 5 w 10"/>
                <a:gd name="T1" fmla="*/ 1 h 12"/>
                <a:gd name="T2" fmla="*/ 3 w 10"/>
                <a:gd name="T3" fmla="*/ 0 h 12"/>
                <a:gd name="T4" fmla="*/ 0 w 10"/>
                <a:gd name="T5" fmla="*/ 1 h 12"/>
                <a:gd name="T6" fmla="*/ 5 w 10"/>
                <a:gd name="T7" fmla="*/ 6 h 12"/>
                <a:gd name="T8" fmla="*/ 5 w 10"/>
                <a:gd name="T9" fmla="*/ 1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10" y="1"/>
                  </a:moveTo>
                  <a:lnTo>
                    <a:pt x="3" y="0"/>
                  </a:lnTo>
                  <a:lnTo>
                    <a:pt x="0" y="1"/>
                  </a:lnTo>
                  <a:lnTo>
                    <a:pt x="5" y="12"/>
                  </a:lnTo>
                  <a:lnTo>
                    <a:pt x="10" y="1"/>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03" name="Freeform 135"/>
            <p:cNvSpPr>
              <a:spLocks/>
            </p:cNvSpPr>
            <p:nvPr/>
          </p:nvSpPr>
          <p:spPr bwMode="auto">
            <a:xfrm>
              <a:off x="3993" y="3568"/>
              <a:ext cx="21" cy="13"/>
            </a:xfrm>
            <a:custGeom>
              <a:avLst/>
              <a:gdLst>
                <a:gd name="T0" fmla="*/ 5 w 23"/>
                <a:gd name="T1" fmla="*/ 0 h 14"/>
                <a:gd name="T2" fmla="*/ 0 w 23"/>
                <a:gd name="T3" fmla="*/ 4 h 14"/>
                <a:gd name="T4" fmla="*/ 5 w 23"/>
                <a:gd name="T5" fmla="*/ 7 h 14"/>
                <a:gd name="T6" fmla="*/ 5 w 23"/>
                <a:gd name="T7" fmla="*/ 7 h 14"/>
                <a:gd name="T8" fmla="*/ 11 w 23"/>
                <a:gd name="T9" fmla="*/ 7 h 14"/>
                <a:gd name="T10" fmla="*/ 13 w 23"/>
                <a:gd name="T11" fmla="*/ 5 h 14"/>
                <a:gd name="T12" fmla="*/ 9 w 23"/>
                <a:gd name="T13" fmla="*/ 0 h 14"/>
                <a:gd name="T14" fmla="*/ 5 w 23"/>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23"/>
                <a:gd name="T25" fmla="*/ 0 h 14"/>
                <a:gd name="T26" fmla="*/ 23 w 23"/>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 h="14">
                  <a:moveTo>
                    <a:pt x="7" y="0"/>
                  </a:moveTo>
                  <a:lnTo>
                    <a:pt x="0" y="4"/>
                  </a:lnTo>
                  <a:lnTo>
                    <a:pt x="7" y="12"/>
                  </a:lnTo>
                  <a:lnTo>
                    <a:pt x="11" y="14"/>
                  </a:lnTo>
                  <a:lnTo>
                    <a:pt x="19" y="12"/>
                  </a:lnTo>
                  <a:lnTo>
                    <a:pt x="23" y="5"/>
                  </a:lnTo>
                  <a:lnTo>
                    <a:pt x="16" y="0"/>
                  </a:lnTo>
                  <a:lnTo>
                    <a:pt x="7" y="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04" name="Freeform 136"/>
            <p:cNvSpPr>
              <a:spLocks/>
            </p:cNvSpPr>
            <p:nvPr/>
          </p:nvSpPr>
          <p:spPr bwMode="auto">
            <a:xfrm>
              <a:off x="3870" y="3187"/>
              <a:ext cx="205" cy="132"/>
            </a:xfrm>
            <a:custGeom>
              <a:avLst/>
              <a:gdLst>
                <a:gd name="T0" fmla="*/ 1379 w 131"/>
                <a:gd name="T1" fmla="*/ 2333 h 85"/>
                <a:gd name="T2" fmla="*/ 1582 w 131"/>
                <a:gd name="T3" fmla="*/ 2595 h 85"/>
                <a:gd name="T4" fmla="*/ 2620 w 131"/>
                <a:gd name="T5" fmla="*/ 3041 h 85"/>
                <a:gd name="T6" fmla="*/ 3875 w 131"/>
                <a:gd name="T7" fmla="*/ 3968 h 85"/>
                <a:gd name="T8" fmla="*/ 4998 w 131"/>
                <a:gd name="T9" fmla="*/ 3968 h 85"/>
                <a:gd name="T10" fmla="*/ 5853 w 131"/>
                <a:gd name="T11" fmla="*/ 4816 h 85"/>
                <a:gd name="T12" fmla="*/ 6627 w 131"/>
                <a:gd name="T13" fmla="*/ 5078 h 85"/>
                <a:gd name="T14" fmla="*/ 7327 w 131"/>
                <a:gd name="T15" fmla="*/ 5356 h 85"/>
                <a:gd name="T16" fmla="*/ 7646 w 131"/>
                <a:gd name="T17" fmla="*/ 5525 h 85"/>
                <a:gd name="T18" fmla="*/ 7929 w 131"/>
                <a:gd name="T19" fmla="*/ 5426 h 85"/>
                <a:gd name="T20" fmla="*/ 7726 w 131"/>
                <a:gd name="T21" fmla="*/ 4951 h 85"/>
                <a:gd name="T22" fmla="*/ 8208 w 131"/>
                <a:gd name="T23" fmla="*/ 4378 h 85"/>
                <a:gd name="T24" fmla="*/ 8311 w 131"/>
                <a:gd name="T25" fmla="*/ 3659 h 85"/>
                <a:gd name="T26" fmla="*/ 7929 w 131"/>
                <a:gd name="T27" fmla="*/ 3198 h 85"/>
                <a:gd name="T28" fmla="*/ 7856 w 131"/>
                <a:gd name="T29" fmla="*/ 2485 h 85"/>
                <a:gd name="T30" fmla="*/ 8419 w 131"/>
                <a:gd name="T31" fmla="*/ 1346 h 85"/>
                <a:gd name="T32" fmla="*/ 8867 w 131"/>
                <a:gd name="T33" fmla="*/ 516 h 85"/>
                <a:gd name="T34" fmla="*/ 8840 w 131"/>
                <a:gd name="T35" fmla="*/ 113 h 85"/>
                <a:gd name="T36" fmla="*/ 8961 w 131"/>
                <a:gd name="T37" fmla="*/ 0 h 85"/>
                <a:gd name="T38" fmla="*/ 8757 w 131"/>
                <a:gd name="T39" fmla="*/ 0 h 85"/>
                <a:gd name="T40" fmla="*/ 8474 w 131"/>
                <a:gd name="T41" fmla="*/ 197 h 85"/>
                <a:gd name="T42" fmla="*/ 7929 w 131"/>
                <a:gd name="T43" fmla="*/ 197 h 85"/>
                <a:gd name="T44" fmla="*/ 7572 w 131"/>
                <a:gd name="T45" fmla="*/ 461 h 85"/>
                <a:gd name="T46" fmla="*/ 6845 w 131"/>
                <a:gd name="T47" fmla="*/ 357 h 85"/>
                <a:gd name="T48" fmla="*/ 6134 w 131"/>
                <a:gd name="T49" fmla="*/ 716 h 85"/>
                <a:gd name="T50" fmla="*/ 5361 w 131"/>
                <a:gd name="T51" fmla="*/ 915 h 85"/>
                <a:gd name="T52" fmla="*/ 4648 w 131"/>
                <a:gd name="T53" fmla="*/ 716 h 85"/>
                <a:gd name="T54" fmla="*/ 3875 w 131"/>
                <a:gd name="T55" fmla="*/ 981 h 85"/>
                <a:gd name="T56" fmla="*/ 3221 w 131"/>
                <a:gd name="T57" fmla="*/ 1050 h 85"/>
                <a:gd name="T58" fmla="*/ 2939 w 131"/>
                <a:gd name="T59" fmla="*/ 607 h 85"/>
                <a:gd name="T60" fmla="*/ 2620 w 131"/>
                <a:gd name="T61" fmla="*/ 607 h 85"/>
                <a:gd name="T62" fmla="*/ 2189 w 131"/>
                <a:gd name="T63" fmla="*/ 359 h 85"/>
                <a:gd name="T64" fmla="*/ 1709 w 131"/>
                <a:gd name="T65" fmla="*/ 786 h 85"/>
                <a:gd name="T66" fmla="*/ 1426 w 131"/>
                <a:gd name="T67" fmla="*/ 915 h 85"/>
                <a:gd name="T68" fmla="*/ 1145 w 131"/>
                <a:gd name="T69" fmla="*/ 607 h 85"/>
                <a:gd name="T70" fmla="*/ 1031 w 131"/>
                <a:gd name="T71" fmla="*/ 359 h 85"/>
                <a:gd name="T72" fmla="*/ 762 w 131"/>
                <a:gd name="T73" fmla="*/ 357 h 85"/>
                <a:gd name="T74" fmla="*/ 762 w 131"/>
                <a:gd name="T75" fmla="*/ 632 h 85"/>
                <a:gd name="T76" fmla="*/ 394 w 131"/>
                <a:gd name="T77" fmla="*/ 786 h 85"/>
                <a:gd name="T78" fmla="*/ 0 w 131"/>
                <a:gd name="T79" fmla="*/ 1346 h 85"/>
                <a:gd name="T80" fmla="*/ 285 w 131"/>
                <a:gd name="T81" fmla="*/ 2208 h 85"/>
                <a:gd name="T82" fmla="*/ 1379 w 131"/>
                <a:gd name="T83" fmla="*/ 2333 h 8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1"/>
                <a:gd name="T127" fmla="*/ 0 h 85"/>
                <a:gd name="T128" fmla="*/ 131 w 131"/>
                <a:gd name="T129" fmla="*/ 85 h 8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1" h="85">
                  <a:moveTo>
                    <a:pt x="20" y="36"/>
                  </a:moveTo>
                  <a:cubicBezTo>
                    <a:pt x="23" y="40"/>
                    <a:pt x="23" y="40"/>
                    <a:pt x="23" y="40"/>
                  </a:cubicBezTo>
                  <a:cubicBezTo>
                    <a:pt x="38" y="47"/>
                    <a:pt x="38" y="47"/>
                    <a:pt x="38" y="47"/>
                  </a:cubicBezTo>
                  <a:cubicBezTo>
                    <a:pt x="57" y="61"/>
                    <a:pt x="57" y="61"/>
                    <a:pt x="57" y="61"/>
                  </a:cubicBezTo>
                  <a:cubicBezTo>
                    <a:pt x="73" y="61"/>
                    <a:pt x="73" y="61"/>
                    <a:pt x="73" y="61"/>
                  </a:cubicBezTo>
                  <a:cubicBezTo>
                    <a:pt x="86" y="74"/>
                    <a:pt x="86" y="74"/>
                    <a:pt x="86" y="74"/>
                  </a:cubicBezTo>
                  <a:cubicBezTo>
                    <a:pt x="97" y="78"/>
                    <a:pt x="97" y="78"/>
                    <a:pt x="97" y="78"/>
                  </a:cubicBezTo>
                  <a:cubicBezTo>
                    <a:pt x="107" y="82"/>
                    <a:pt x="107" y="82"/>
                    <a:pt x="107" y="82"/>
                  </a:cubicBezTo>
                  <a:cubicBezTo>
                    <a:pt x="112" y="85"/>
                    <a:pt x="112" y="85"/>
                    <a:pt x="112" y="85"/>
                  </a:cubicBezTo>
                  <a:cubicBezTo>
                    <a:pt x="116" y="83"/>
                    <a:pt x="116" y="83"/>
                    <a:pt x="116" y="83"/>
                  </a:cubicBezTo>
                  <a:cubicBezTo>
                    <a:pt x="113" y="76"/>
                    <a:pt x="113" y="76"/>
                    <a:pt x="113" y="76"/>
                  </a:cubicBezTo>
                  <a:cubicBezTo>
                    <a:pt x="120" y="67"/>
                    <a:pt x="120" y="67"/>
                    <a:pt x="120" y="67"/>
                  </a:cubicBezTo>
                  <a:cubicBezTo>
                    <a:pt x="122" y="56"/>
                    <a:pt x="122" y="56"/>
                    <a:pt x="122" y="56"/>
                  </a:cubicBezTo>
                  <a:cubicBezTo>
                    <a:pt x="116" y="49"/>
                    <a:pt x="116" y="49"/>
                    <a:pt x="116" y="49"/>
                  </a:cubicBezTo>
                  <a:cubicBezTo>
                    <a:pt x="116" y="49"/>
                    <a:pt x="115" y="39"/>
                    <a:pt x="115" y="38"/>
                  </a:cubicBezTo>
                  <a:cubicBezTo>
                    <a:pt x="115" y="36"/>
                    <a:pt x="123" y="21"/>
                    <a:pt x="123" y="21"/>
                  </a:cubicBezTo>
                  <a:cubicBezTo>
                    <a:pt x="130" y="8"/>
                    <a:pt x="130" y="8"/>
                    <a:pt x="130" y="8"/>
                  </a:cubicBezTo>
                  <a:cubicBezTo>
                    <a:pt x="129" y="2"/>
                    <a:pt x="129" y="2"/>
                    <a:pt x="129" y="2"/>
                  </a:cubicBezTo>
                  <a:cubicBezTo>
                    <a:pt x="131" y="0"/>
                    <a:pt x="131" y="0"/>
                    <a:pt x="131" y="0"/>
                  </a:cubicBezTo>
                  <a:cubicBezTo>
                    <a:pt x="128" y="0"/>
                    <a:pt x="128" y="0"/>
                    <a:pt x="128" y="0"/>
                  </a:cubicBezTo>
                  <a:cubicBezTo>
                    <a:pt x="124" y="3"/>
                    <a:pt x="124" y="3"/>
                    <a:pt x="124" y="3"/>
                  </a:cubicBezTo>
                  <a:cubicBezTo>
                    <a:pt x="116" y="3"/>
                    <a:pt x="116" y="3"/>
                    <a:pt x="116" y="3"/>
                  </a:cubicBezTo>
                  <a:cubicBezTo>
                    <a:pt x="111" y="7"/>
                    <a:pt x="111" y="7"/>
                    <a:pt x="111" y="7"/>
                  </a:cubicBezTo>
                  <a:cubicBezTo>
                    <a:pt x="100" y="5"/>
                    <a:pt x="100" y="5"/>
                    <a:pt x="100" y="5"/>
                  </a:cubicBezTo>
                  <a:cubicBezTo>
                    <a:pt x="90" y="11"/>
                    <a:pt x="90" y="11"/>
                    <a:pt x="90" y="11"/>
                  </a:cubicBezTo>
                  <a:cubicBezTo>
                    <a:pt x="78" y="14"/>
                    <a:pt x="78" y="14"/>
                    <a:pt x="78" y="14"/>
                  </a:cubicBezTo>
                  <a:cubicBezTo>
                    <a:pt x="68" y="11"/>
                    <a:pt x="68" y="11"/>
                    <a:pt x="68" y="11"/>
                  </a:cubicBezTo>
                  <a:cubicBezTo>
                    <a:pt x="57" y="15"/>
                    <a:pt x="57" y="15"/>
                    <a:pt x="57" y="15"/>
                  </a:cubicBezTo>
                  <a:cubicBezTo>
                    <a:pt x="47" y="16"/>
                    <a:pt x="47" y="16"/>
                    <a:pt x="47" y="16"/>
                  </a:cubicBezTo>
                  <a:cubicBezTo>
                    <a:pt x="43" y="9"/>
                    <a:pt x="43" y="9"/>
                    <a:pt x="43" y="9"/>
                  </a:cubicBezTo>
                  <a:cubicBezTo>
                    <a:pt x="38" y="9"/>
                    <a:pt x="38" y="9"/>
                    <a:pt x="38" y="9"/>
                  </a:cubicBezTo>
                  <a:cubicBezTo>
                    <a:pt x="32" y="6"/>
                    <a:pt x="32" y="6"/>
                    <a:pt x="32" y="6"/>
                  </a:cubicBezTo>
                  <a:cubicBezTo>
                    <a:pt x="25" y="12"/>
                    <a:pt x="25" y="12"/>
                    <a:pt x="25" y="12"/>
                  </a:cubicBezTo>
                  <a:cubicBezTo>
                    <a:pt x="21" y="14"/>
                    <a:pt x="21" y="14"/>
                    <a:pt x="21" y="14"/>
                  </a:cubicBezTo>
                  <a:cubicBezTo>
                    <a:pt x="17" y="9"/>
                    <a:pt x="17" y="9"/>
                    <a:pt x="17" y="9"/>
                  </a:cubicBezTo>
                  <a:cubicBezTo>
                    <a:pt x="15" y="6"/>
                    <a:pt x="15" y="6"/>
                    <a:pt x="15" y="6"/>
                  </a:cubicBezTo>
                  <a:cubicBezTo>
                    <a:pt x="11" y="5"/>
                    <a:pt x="11" y="5"/>
                    <a:pt x="11" y="5"/>
                  </a:cubicBezTo>
                  <a:cubicBezTo>
                    <a:pt x="11" y="10"/>
                    <a:pt x="11" y="10"/>
                    <a:pt x="11" y="10"/>
                  </a:cubicBezTo>
                  <a:cubicBezTo>
                    <a:pt x="6" y="12"/>
                    <a:pt x="6" y="12"/>
                    <a:pt x="6" y="12"/>
                  </a:cubicBezTo>
                  <a:cubicBezTo>
                    <a:pt x="0" y="21"/>
                    <a:pt x="0" y="21"/>
                    <a:pt x="0" y="21"/>
                  </a:cubicBezTo>
                  <a:cubicBezTo>
                    <a:pt x="4" y="34"/>
                    <a:pt x="4" y="34"/>
                    <a:pt x="4" y="34"/>
                  </a:cubicBezTo>
                  <a:lnTo>
                    <a:pt x="20" y="36"/>
                  </a:lnTo>
                  <a:close/>
                </a:path>
              </a:pathLst>
            </a:custGeom>
            <a:solidFill>
              <a:schemeClr val="accent1">
                <a:lumMod val="75000"/>
              </a:schemeClr>
            </a:solid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05" name="Freeform 137"/>
            <p:cNvSpPr>
              <a:spLocks/>
            </p:cNvSpPr>
            <p:nvPr/>
          </p:nvSpPr>
          <p:spPr bwMode="auto">
            <a:xfrm>
              <a:off x="2354" y="1758"/>
              <a:ext cx="299" cy="421"/>
            </a:xfrm>
            <a:custGeom>
              <a:avLst/>
              <a:gdLst>
                <a:gd name="T0" fmla="*/ 1147 w 191"/>
                <a:gd name="T1" fmla="*/ 16911 h 272"/>
                <a:gd name="T2" fmla="*/ 2812 w 191"/>
                <a:gd name="T3" fmla="*/ 16156 h 272"/>
                <a:gd name="T4" fmla="*/ 2090 w 191"/>
                <a:gd name="T5" fmla="*/ 16671 h 272"/>
                <a:gd name="T6" fmla="*/ 2740 w 191"/>
                <a:gd name="T7" fmla="*/ 17173 h 272"/>
                <a:gd name="T8" fmla="*/ 4443 w 191"/>
                <a:gd name="T9" fmla="*/ 17091 h 272"/>
                <a:gd name="T10" fmla="*/ 5548 w 191"/>
                <a:gd name="T11" fmla="*/ 16408 h 272"/>
                <a:gd name="T12" fmla="*/ 5786 w 191"/>
                <a:gd name="T13" fmla="*/ 15880 h 272"/>
                <a:gd name="T14" fmla="*/ 6223 w 191"/>
                <a:gd name="T15" fmla="*/ 15811 h 272"/>
                <a:gd name="T16" fmla="*/ 7464 w 191"/>
                <a:gd name="T17" fmla="*/ 15371 h 272"/>
                <a:gd name="T18" fmla="*/ 9729 w 191"/>
                <a:gd name="T19" fmla="*/ 14487 h 272"/>
                <a:gd name="T20" fmla="*/ 10875 w 191"/>
                <a:gd name="T21" fmla="*/ 14235 h 272"/>
                <a:gd name="T22" fmla="*/ 11420 w 191"/>
                <a:gd name="T23" fmla="*/ 13526 h 272"/>
                <a:gd name="T24" fmla="*/ 12647 w 191"/>
                <a:gd name="T25" fmla="*/ 11113 h 272"/>
                <a:gd name="T26" fmla="*/ 11819 w 191"/>
                <a:gd name="T27" fmla="*/ 7575 h 272"/>
                <a:gd name="T28" fmla="*/ 12308 w 191"/>
                <a:gd name="T29" fmla="*/ 6371 h 272"/>
                <a:gd name="T30" fmla="*/ 12023 w 191"/>
                <a:gd name="T31" fmla="*/ 5769 h 272"/>
                <a:gd name="T32" fmla="*/ 10108 w 191"/>
                <a:gd name="T33" fmla="*/ 4442 h 272"/>
                <a:gd name="T34" fmla="*/ 7021 w 191"/>
                <a:gd name="T35" fmla="*/ 4547 h 272"/>
                <a:gd name="T36" fmla="*/ 8018 w 191"/>
                <a:gd name="T37" fmla="*/ 2480 h 272"/>
                <a:gd name="T38" fmla="*/ 9080 w 191"/>
                <a:gd name="T39" fmla="*/ 1509 h 272"/>
                <a:gd name="T40" fmla="*/ 9764 w 191"/>
                <a:gd name="T41" fmla="*/ 596 h 272"/>
                <a:gd name="T42" fmla="*/ 8612 w 191"/>
                <a:gd name="T43" fmla="*/ 1212 h 272"/>
                <a:gd name="T44" fmla="*/ 7783 w 191"/>
                <a:gd name="T45" fmla="*/ 454 h 272"/>
                <a:gd name="T46" fmla="*/ 6636 w 191"/>
                <a:gd name="T47" fmla="*/ 1057 h 272"/>
                <a:gd name="T48" fmla="*/ 5938 w 191"/>
                <a:gd name="T49" fmla="*/ 2365 h 272"/>
                <a:gd name="T50" fmla="*/ 5266 w 191"/>
                <a:gd name="T51" fmla="*/ 3489 h 272"/>
                <a:gd name="T52" fmla="*/ 5548 w 191"/>
                <a:gd name="T53" fmla="*/ 4001 h 272"/>
                <a:gd name="T54" fmla="*/ 5205 w 191"/>
                <a:gd name="T55" fmla="*/ 5335 h 272"/>
                <a:gd name="T56" fmla="*/ 3961 w 191"/>
                <a:gd name="T57" fmla="*/ 5515 h 272"/>
                <a:gd name="T58" fmla="*/ 2740 w 191"/>
                <a:gd name="T59" fmla="*/ 4964 h 272"/>
                <a:gd name="T60" fmla="*/ 1594 w 191"/>
                <a:gd name="T61" fmla="*/ 6100 h 272"/>
                <a:gd name="T62" fmla="*/ 1351 w 191"/>
                <a:gd name="T63" fmla="*/ 6809 h 272"/>
                <a:gd name="T64" fmla="*/ 2367 w 191"/>
                <a:gd name="T65" fmla="*/ 7180 h 272"/>
                <a:gd name="T66" fmla="*/ 1097 w 191"/>
                <a:gd name="T67" fmla="*/ 8191 h 272"/>
                <a:gd name="T68" fmla="*/ 1711 w 191"/>
                <a:gd name="T69" fmla="*/ 9158 h 272"/>
                <a:gd name="T70" fmla="*/ 2367 w 191"/>
                <a:gd name="T71" fmla="*/ 9533 h 272"/>
                <a:gd name="T72" fmla="*/ 4322 w 191"/>
                <a:gd name="T73" fmla="*/ 9712 h 272"/>
                <a:gd name="T74" fmla="*/ 2931 w 191"/>
                <a:gd name="T75" fmla="*/ 11113 h 272"/>
                <a:gd name="T76" fmla="*/ 2578 w 191"/>
                <a:gd name="T77" fmla="*/ 12124 h 272"/>
                <a:gd name="T78" fmla="*/ 2740 w 191"/>
                <a:gd name="T79" fmla="*/ 12633 h 272"/>
                <a:gd name="T80" fmla="*/ 3779 w 191"/>
                <a:gd name="T81" fmla="*/ 12206 h 272"/>
                <a:gd name="T82" fmla="*/ 4239 w 191"/>
                <a:gd name="T83" fmla="*/ 12206 h 272"/>
                <a:gd name="T84" fmla="*/ 4559 w 191"/>
                <a:gd name="T85" fmla="*/ 12469 h 272"/>
                <a:gd name="T86" fmla="*/ 2192 w 191"/>
                <a:gd name="T87" fmla="*/ 12936 h 272"/>
                <a:gd name="T88" fmla="*/ 2367 w 191"/>
                <a:gd name="T89" fmla="*/ 14235 h 272"/>
                <a:gd name="T90" fmla="*/ 863 w 191"/>
                <a:gd name="T91" fmla="*/ 14235 h 272"/>
                <a:gd name="T92" fmla="*/ 0 w 191"/>
                <a:gd name="T93" fmla="*/ 14384 h 272"/>
                <a:gd name="T94" fmla="*/ 1796 w 191"/>
                <a:gd name="T95" fmla="*/ 14656 h 272"/>
                <a:gd name="T96" fmla="*/ 650 w 191"/>
                <a:gd name="T97" fmla="*/ 15455 h 272"/>
                <a:gd name="T98" fmla="*/ 1351 w 191"/>
                <a:gd name="T99" fmla="*/ 15959 h 272"/>
                <a:gd name="T100" fmla="*/ 1500 w 191"/>
                <a:gd name="T101" fmla="*/ 16156 h 2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1"/>
                <a:gd name="T154" fmla="*/ 0 h 272"/>
                <a:gd name="T155" fmla="*/ 191 w 191"/>
                <a:gd name="T156" fmla="*/ 272 h 27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1" h="272">
                  <a:moveTo>
                    <a:pt x="22" y="254"/>
                  </a:moveTo>
                  <a:cubicBezTo>
                    <a:pt x="18" y="263"/>
                    <a:pt x="18" y="263"/>
                    <a:pt x="18" y="263"/>
                  </a:cubicBezTo>
                  <a:cubicBezTo>
                    <a:pt x="11" y="266"/>
                    <a:pt x="11" y="266"/>
                    <a:pt x="11" y="266"/>
                  </a:cubicBezTo>
                  <a:cubicBezTo>
                    <a:pt x="17" y="266"/>
                    <a:pt x="17" y="266"/>
                    <a:pt x="17" y="266"/>
                  </a:cubicBezTo>
                  <a:cubicBezTo>
                    <a:pt x="21" y="262"/>
                    <a:pt x="21" y="262"/>
                    <a:pt x="21" y="262"/>
                  </a:cubicBezTo>
                  <a:cubicBezTo>
                    <a:pt x="26" y="258"/>
                    <a:pt x="26" y="258"/>
                    <a:pt x="26" y="258"/>
                  </a:cubicBezTo>
                  <a:cubicBezTo>
                    <a:pt x="31" y="257"/>
                    <a:pt x="31" y="257"/>
                    <a:pt x="31" y="257"/>
                  </a:cubicBezTo>
                  <a:cubicBezTo>
                    <a:pt x="41" y="254"/>
                    <a:pt x="41" y="254"/>
                    <a:pt x="41" y="254"/>
                  </a:cubicBezTo>
                  <a:cubicBezTo>
                    <a:pt x="37" y="258"/>
                    <a:pt x="37" y="258"/>
                    <a:pt x="37" y="258"/>
                  </a:cubicBezTo>
                  <a:cubicBezTo>
                    <a:pt x="43" y="258"/>
                    <a:pt x="43" y="258"/>
                    <a:pt x="43" y="258"/>
                  </a:cubicBezTo>
                  <a:cubicBezTo>
                    <a:pt x="34" y="263"/>
                    <a:pt x="34" y="263"/>
                    <a:pt x="34" y="263"/>
                  </a:cubicBezTo>
                  <a:cubicBezTo>
                    <a:pt x="31" y="263"/>
                    <a:pt x="31" y="263"/>
                    <a:pt x="31" y="263"/>
                  </a:cubicBezTo>
                  <a:cubicBezTo>
                    <a:pt x="26" y="267"/>
                    <a:pt x="26" y="267"/>
                    <a:pt x="26" y="267"/>
                  </a:cubicBezTo>
                  <a:cubicBezTo>
                    <a:pt x="31" y="268"/>
                    <a:pt x="31" y="268"/>
                    <a:pt x="31" y="268"/>
                  </a:cubicBezTo>
                  <a:cubicBezTo>
                    <a:pt x="31" y="272"/>
                    <a:pt x="31" y="272"/>
                    <a:pt x="31" y="272"/>
                  </a:cubicBezTo>
                  <a:cubicBezTo>
                    <a:pt x="40" y="270"/>
                    <a:pt x="40" y="270"/>
                    <a:pt x="40" y="270"/>
                  </a:cubicBezTo>
                  <a:cubicBezTo>
                    <a:pt x="43" y="267"/>
                    <a:pt x="43" y="267"/>
                    <a:pt x="43" y="267"/>
                  </a:cubicBezTo>
                  <a:cubicBezTo>
                    <a:pt x="46" y="269"/>
                    <a:pt x="46" y="269"/>
                    <a:pt x="46" y="269"/>
                  </a:cubicBezTo>
                  <a:cubicBezTo>
                    <a:pt x="59" y="270"/>
                    <a:pt x="59" y="270"/>
                    <a:pt x="59" y="270"/>
                  </a:cubicBezTo>
                  <a:cubicBezTo>
                    <a:pt x="65" y="269"/>
                    <a:pt x="65" y="269"/>
                    <a:pt x="65" y="269"/>
                  </a:cubicBezTo>
                  <a:cubicBezTo>
                    <a:pt x="70" y="267"/>
                    <a:pt x="70" y="267"/>
                    <a:pt x="70" y="267"/>
                  </a:cubicBezTo>
                  <a:cubicBezTo>
                    <a:pt x="73" y="262"/>
                    <a:pt x="73" y="262"/>
                    <a:pt x="73" y="262"/>
                  </a:cubicBezTo>
                  <a:cubicBezTo>
                    <a:pt x="78" y="262"/>
                    <a:pt x="78" y="262"/>
                    <a:pt x="78" y="262"/>
                  </a:cubicBezTo>
                  <a:cubicBezTo>
                    <a:pt x="81" y="258"/>
                    <a:pt x="81" y="258"/>
                    <a:pt x="81" y="258"/>
                  </a:cubicBezTo>
                  <a:cubicBezTo>
                    <a:pt x="89" y="259"/>
                    <a:pt x="89" y="259"/>
                    <a:pt x="89" y="259"/>
                  </a:cubicBezTo>
                  <a:cubicBezTo>
                    <a:pt x="87" y="254"/>
                    <a:pt x="87" y="254"/>
                    <a:pt x="87" y="254"/>
                  </a:cubicBezTo>
                  <a:cubicBezTo>
                    <a:pt x="88" y="251"/>
                    <a:pt x="88" y="251"/>
                    <a:pt x="88" y="251"/>
                  </a:cubicBezTo>
                  <a:cubicBezTo>
                    <a:pt x="85" y="250"/>
                    <a:pt x="85" y="250"/>
                    <a:pt x="85" y="250"/>
                  </a:cubicBezTo>
                  <a:cubicBezTo>
                    <a:pt x="87" y="245"/>
                    <a:pt x="87" y="245"/>
                    <a:pt x="87" y="245"/>
                  </a:cubicBezTo>
                  <a:cubicBezTo>
                    <a:pt x="90" y="246"/>
                    <a:pt x="90" y="246"/>
                    <a:pt x="90" y="246"/>
                  </a:cubicBezTo>
                  <a:cubicBezTo>
                    <a:pt x="93" y="243"/>
                    <a:pt x="93" y="243"/>
                    <a:pt x="93" y="243"/>
                  </a:cubicBezTo>
                  <a:cubicBezTo>
                    <a:pt x="91" y="249"/>
                    <a:pt x="91" y="249"/>
                    <a:pt x="91" y="249"/>
                  </a:cubicBezTo>
                  <a:cubicBezTo>
                    <a:pt x="96" y="253"/>
                    <a:pt x="96" y="253"/>
                    <a:pt x="96" y="253"/>
                  </a:cubicBezTo>
                  <a:cubicBezTo>
                    <a:pt x="100" y="249"/>
                    <a:pt x="100" y="249"/>
                    <a:pt x="100" y="249"/>
                  </a:cubicBezTo>
                  <a:cubicBezTo>
                    <a:pt x="106" y="248"/>
                    <a:pt x="106" y="248"/>
                    <a:pt x="106" y="248"/>
                  </a:cubicBezTo>
                  <a:cubicBezTo>
                    <a:pt x="109" y="242"/>
                    <a:pt x="109" y="242"/>
                    <a:pt x="109" y="242"/>
                  </a:cubicBezTo>
                  <a:cubicBezTo>
                    <a:pt x="114" y="243"/>
                    <a:pt x="114" y="243"/>
                    <a:pt x="114" y="243"/>
                  </a:cubicBezTo>
                  <a:cubicBezTo>
                    <a:pt x="118" y="238"/>
                    <a:pt x="118" y="238"/>
                    <a:pt x="118" y="238"/>
                  </a:cubicBezTo>
                  <a:cubicBezTo>
                    <a:pt x="128" y="233"/>
                    <a:pt x="128" y="233"/>
                    <a:pt x="128" y="233"/>
                  </a:cubicBezTo>
                  <a:cubicBezTo>
                    <a:pt x="142" y="228"/>
                    <a:pt x="142" y="228"/>
                    <a:pt x="142" y="228"/>
                  </a:cubicBezTo>
                  <a:cubicBezTo>
                    <a:pt x="144" y="222"/>
                    <a:pt x="144" y="222"/>
                    <a:pt x="144" y="222"/>
                  </a:cubicBezTo>
                  <a:cubicBezTo>
                    <a:pt x="148" y="220"/>
                    <a:pt x="148" y="220"/>
                    <a:pt x="148" y="220"/>
                  </a:cubicBezTo>
                  <a:cubicBezTo>
                    <a:pt x="149" y="227"/>
                    <a:pt x="149" y="227"/>
                    <a:pt x="149" y="227"/>
                  </a:cubicBezTo>
                  <a:cubicBezTo>
                    <a:pt x="159" y="224"/>
                    <a:pt x="159" y="224"/>
                    <a:pt x="159" y="224"/>
                  </a:cubicBezTo>
                  <a:cubicBezTo>
                    <a:pt x="168" y="226"/>
                    <a:pt x="168" y="226"/>
                    <a:pt x="168" y="226"/>
                  </a:cubicBezTo>
                  <a:cubicBezTo>
                    <a:pt x="174" y="225"/>
                    <a:pt x="174" y="225"/>
                    <a:pt x="174" y="225"/>
                  </a:cubicBezTo>
                  <a:cubicBezTo>
                    <a:pt x="168" y="216"/>
                    <a:pt x="168" y="216"/>
                    <a:pt x="168" y="216"/>
                  </a:cubicBezTo>
                  <a:cubicBezTo>
                    <a:pt x="167" y="213"/>
                    <a:pt x="167" y="213"/>
                    <a:pt x="167" y="213"/>
                  </a:cubicBezTo>
                  <a:cubicBezTo>
                    <a:pt x="171" y="213"/>
                    <a:pt x="171" y="213"/>
                    <a:pt x="171" y="213"/>
                  </a:cubicBezTo>
                  <a:cubicBezTo>
                    <a:pt x="173" y="206"/>
                    <a:pt x="173" y="206"/>
                    <a:pt x="173" y="206"/>
                  </a:cubicBezTo>
                  <a:cubicBezTo>
                    <a:pt x="181" y="185"/>
                    <a:pt x="181" y="185"/>
                    <a:pt x="181" y="185"/>
                  </a:cubicBezTo>
                  <a:cubicBezTo>
                    <a:pt x="185" y="175"/>
                    <a:pt x="185" y="175"/>
                    <a:pt x="185" y="175"/>
                  </a:cubicBezTo>
                  <a:cubicBezTo>
                    <a:pt x="179" y="148"/>
                    <a:pt x="179" y="148"/>
                    <a:pt x="179" y="148"/>
                  </a:cubicBezTo>
                  <a:cubicBezTo>
                    <a:pt x="176" y="136"/>
                    <a:pt x="176" y="136"/>
                    <a:pt x="176" y="136"/>
                  </a:cubicBezTo>
                  <a:cubicBezTo>
                    <a:pt x="180" y="128"/>
                    <a:pt x="180" y="128"/>
                    <a:pt x="180" y="128"/>
                  </a:cubicBezTo>
                  <a:cubicBezTo>
                    <a:pt x="173" y="119"/>
                    <a:pt x="173" y="119"/>
                    <a:pt x="173" y="119"/>
                  </a:cubicBezTo>
                  <a:cubicBezTo>
                    <a:pt x="171" y="104"/>
                    <a:pt x="171" y="104"/>
                    <a:pt x="171" y="104"/>
                  </a:cubicBezTo>
                  <a:cubicBezTo>
                    <a:pt x="172" y="99"/>
                    <a:pt x="172" y="99"/>
                    <a:pt x="172" y="99"/>
                  </a:cubicBezTo>
                  <a:cubicBezTo>
                    <a:pt x="172" y="99"/>
                    <a:pt x="173" y="100"/>
                    <a:pt x="177" y="101"/>
                  </a:cubicBezTo>
                  <a:cubicBezTo>
                    <a:pt x="180" y="102"/>
                    <a:pt x="180" y="100"/>
                    <a:pt x="180" y="100"/>
                  </a:cubicBezTo>
                  <a:cubicBezTo>
                    <a:pt x="184" y="97"/>
                    <a:pt x="184" y="97"/>
                    <a:pt x="184" y="97"/>
                  </a:cubicBezTo>
                  <a:cubicBezTo>
                    <a:pt x="187" y="95"/>
                    <a:pt x="187" y="95"/>
                    <a:pt x="187" y="95"/>
                  </a:cubicBezTo>
                  <a:cubicBezTo>
                    <a:pt x="191" y="91"/>
                    <a:pt x="191" y="91"/>
                    <a:pt x="191" y="91"/>
                  </a:cubicBezTo>
                  <a:cubicBezTo>
                    <a:pt x="176" y="91"/>
                    <a:pt x="176" y="91"/>
                    <a:pt x="176" y="91"/>
                  </a:cubicBezTo>
                  <a:cubicBezTo>
                    <a:pt x="172" y="89"/>
                    <a:pt x="172" y="89"/>
                    <a:pt x="172" y="89"/>
                  </a:cubicBezTo>
                  <a:cubicBezTo>
                    <a:pt x="163" y="93"/>
                    <a:pt x="163" y="93"/>
                    <a:pt x="163" y="93"/>
                  </a:cubicBezTo>
                  <a:cubicBezTo>
                    <a:pt x="158" y="89"/>
                    <a:pt x="158" y="89"/>
                    <a:pt x="158" y="89"/>
                  </a:cubicBezTo>
                  <a:cubicBezTo>
                    <a:pt x="148" y="70"/>
                    <a:pt x="148" y="70"/>
                    <a:pt x="148" y="70"/>
                  </a:cubicBezTo>
                  <a:cubicBezTo>
                    <a:pt x="139" y="71"/>
                    <a:pt x="139" y="71"/>
                    <a:pt x="139" y="71"/>
                  </a:cubicBezTo>
                  <a:cubicBezTo>
                    <a:pt x="129" y="87"/>
                    <a:pt x="129" y="87"/>
                    <a:pt x="129" y="87"/>
                  </a:cubicBezTo>
                  <a:cubicBezTo>
                    <a:pt x="118" y="89"/>
                    <a:pt x="118" y="89"/>
                    <a:pt x="118" y="89"/>
                  </a:cubicBezTo>
                  <a:cubicBezTo>
                    <a:pt x="103" y="72"/>
                    <a:pt x="103" y="72"/>
                    <a:pt x="103" y="72"/>
                  </a:cubicBezTo>
                  <a:cubicBezTo>
                    <a:pt x="103" y="62"/>
                    <a:pt x="103" y="62"/>
                    <a:pt x="103" y="62"/>
                  </a:cubicBezTo>
                  <a:cubicBezTo>
                    <a:pt x="113" y="57"/>
                    <a:pt x="113" y="57"/>
                    <a:pt x="113" y="57"/>
                  </a:cubicBezTo>
                  <a:cubicBezTo>
                    <a:pt x="112" y="44"/>
                    <a:pt x="112" y="44"/>
                    <a:pt x="112" y="44"/>
                  </a:cubicBezTo>
                  <a:cubicBezTo>
                    <a:pt x="117" y="39"/>
                    <a:pt x="117" y="39"/>
                    <a:pt x="117" y="39"/>
                  </a:cubicBezTo>
                  <a:cubicBezTo>
                    <a:pt x="124" y="38"/>
                    <a:pt x="124" y="38"/>
                    <a:pt x="124" y="38"/>
                  </a:cubicBezTo>
                  <a:cubicBezTo>
                    <a:pt x="129" y="34"/>
                    <a:pt x="129" y="34"/>
                    <a:pt x="129" y="34"/>
                  </a:cubicBezTo>
                  <a:cubicBezTo>
                    <a:pt x="129" y="27"/>
                    <a:pt x="129" y="27"/>
                    <a:pt x="129" y="27"/>
                  </a:cubicBezTo>
                  <a:cubicBezTo>
                    <a:pt x="133" y="24"/>
                    <a:pt x="133" y="24"/>
                    <a:pt x="133" y="24"/>
                  </a:cubicBezTo>
                  <a:cubicBezTo>
                    <a:pt x="131" y="24"/>
                    <a:pt x="131" y="24"/>
                    <a:pt x="131" y="24"/>
                  </a:cubicBezTo>
                  <a:cubicBezTo>
                    <a:pt x="133" y="17"/>
                    <a:pt x="133" y="17"/>
                    <a:pt x="133" y="17"/>
                  </a:cubicBezTo>
                  <a:cubicBezTo>
                    <a:pt x="141" y="12"/>
                    <a:pt x="141" y="12"/>
                    <a:pt x="141" y="12"/>
                  </a:cubicBezTo>
                  <a:cubicBezTo>
                    <a:pt x="143" y="9"/>
                    <a:pt x="143" y="9"/>
                    <a:pt x="143" y="9"/>
                  </a:cubicBezTo>
                  <a:cubicBezTo>
                    <a:pt x="133" y="0"/>
                    <a:pt x="133" y="0"/>
                    <a:pt x="133" y="0"/>
                  </a:cubicBezTo>
                  <a:cubicBezTo>
                    <a:pt x="130" y="8"/>
                    <a:pt x="130" y="8"/>
                    <a:pt x="130" y="8"/>
                  </a:cubicBezTo>
                  <a:cubicBezTo>
                    <a:pt x="124" y="8"/>
                    <a:pt x="124" y="8"/>
                    <a:pt x="124" y="8"/>
                  </a:cubicBezTo>
                  <a:cubicBezTo>
                    <a:pt x="126" y="19"/>
                    <a:pt x="126" y="19"/>
                    <a:pt x="126" y="19"/>
                  </a:cubicBezTo>
                  <a:cubicBezTo>
                    <a:pt x="122" y="27"/>
                    <a:pt x="122" y="27"/>
                    <a:pt x="122" y="27"/>
                  </a:cubicBezTo>
                  <a:cubicBezTo>
                    <a:pt x="117" y="26"/>
                    <a:pt x="117" y="26"/>
                    <a:pt x="117" y="26"/>
                  </a:cubicBezTo>
                  <a:cubicBezTo>
                    <a:pt x="121" y="15"/>
                    <a:pt x="121" y="15"/>
                    <a:pt x="121" y="15"/>
                  </a:cubicBezTo>
                  <a:cubicBezTo>
                    <a:pt x="114" y="7"/>
                    <a:pt x="114" y="7"/>
                    <a:pt x="114" y="7"/>
                  </a:cubicBezTo>
                  <a:cubicBezTo>
                    <a:pt x="107" y="9"/>
                    <a:pt x="107" y="9"/>
                    <a:pt x="107" y="9"/>
                  </a:cubicBezTo>
                  <a:cubicBezTo>
                    <a:pt x="108" y="13"/>
                    <a:pt x="108" y="13"/>
                    <a:pt x="108" y="13"/>
                  </a:cubicBezTo>
                  <a:cubicBezTo>
                    <a:pt x="100" y="11"/>
                    <a:pt x="100" y="11"/>
                    <a:pt x="100" y="11"/>
                  </a:cubicBezTo>
                  <a:cubicBezTo>
                    <a:pt x="97" y="17"/>
                    <a:pt x="97" y="17"/>
                    <a:pt x="97" y="17"/>
                  </a:cubicBezTo>
                  <a:cubicBezTo>
                    <a:pt x="90" y="20"/>
                    <a:pt x="90" y="20"/>
                    <a:pt x="90" y="20"/>
                  </a:cubicBezTo>
                  <a:cubicBezTo>
                    <a:pt x="83" y="27"/>
                    <a:pt x="83" y="27"/>
                    <a:pt x="83" y="27"/>
                  </a:cubicBezTo>
                  <a:cubicBezTo>
                    <a:pt x="85" y="33"/>
                    <a:pt x="85" y="33"/>
                    <a:pt x="85" y="33"/>
                  </a:cubicBezTo>
                  <a:cubicBezTo>
                    <a:pt x="87" y="37"/>
                    <a:pt x="87" y="37"/>
                    <a:pt x="87" y="37"/>
                  </a:cubicBezTo>
                  <a:cubicBezTo>
                    <a:pt x="77" y="41"/>
                    <a:pt x="77" y="41"/>
                    <a:pt x="77" y="41"/>
                  </a:cubicBezTo>
                  <a:cubicBezTo>
                    <a:pt x="72" y="45"/>
                    <a:pt x="72" y="45"/>
                    <a:pt x="72" y="45"/>
                  </a:cubicBezTo>
                  <a:cubicBezTo>
                    <a:pt x="69" y="50"/>
                    <a:pt x="69" y="50"/>
                    <a:pt x="69" y="50"/>
                  </a:cubicBezTo>
                  <a:cubicBezTo>
                    <a:pt x="77" y="55"/>
                    <a:pt x="77" y="55"/>
                    <a:pt x="77" y="55"/>
                  </a:cubicBezTo>
                  <a:cubicBezTo>
                    <a:pt x="86" y="52"/>
                    <a:pt x="86" y="52"/>
                    <a:pt x="86" y="52"/>
                  </a:cubicBezTo>
                  <a:cubicBezTo>
                    <a:pt x="93" y="54"/>
                    <a:pt x="93" y="54"/>
                    <a:pt x="93" y="54"/>
                  </a:cubicBezTo>
                  <a:cubicBezTo>
                    <a:pt x="89" y="63"/>
                    <a:pt x="89" y="63"/>
                    <a:pt x="89" y="63"/>
                  </a:cubicBezTo>
                  <a:cubicBezTo>
                    <a:pt x="81" y="63"/>
                    <a:pt x="81" y="63"/>
                    <a:pt x="81" y="63"/>
                  </a:cubicBezTo>
                  <a:cubicBezTo>
                    <a:pt x="76" y="69"/>
                    <a:pt x="76" y="69"/>
                    <a:pt x="76" y="69"/>
                  </a:cubicBezTo>
                  <a:cubicBezTo>
                    <a:pt x="80" y="77"/>
                    <a:pt x="80" y="77"/>
                    <a:pt x="80" y="77"/>
                  </a:cubicBezTo>
                  <a:cubicBezTo>
                    <a:pt x="79" y="85"/>
                    <a:pt x="79" y="85"/>
                    <a:pt x="79" y="85"/>
                  </a:cubicBezTo>
                  <a:cubicBezTo>
                    <a:pt x="76" y="84"/>
                    <a:pt x="76" y="84"/>
                    <a:pt x="76" y="84"/>
                  </a:cubicBezTo>
                  <a:cubicBezTo>
                    <a:pt x="69" y="80"/>
                    <a:pt x="69" y="80"/>
                    <a:pt x="69" y="80"/>
                  </a:cubicBezTo>
                  <a:cubicBezTo>
                    <a:pt x="61" y="77"/>
                    <a:pt x="61" y="77"/>
                    <a:pt x="61" y="77"/>
                  </a:cubicBezTo>
                  <a:cubicBezTo>
                    <a:pt x="56" y="82"/>
                    <a:pt x="56" y="82"/>
                    <a:pt x="56" y="82"/>
                  </a:cubicBezTo>
                  <a:cubicBezTo>
                    <a:pt x="58" y="87"/>
                    <a:pt x="58" y="87"/>
                    <a:pt x="58" y="87"/>
                  </a:cubicBezTo>
                  <a:cubicBezTo>
                    <a:pt x="52" y="85"/>
                    <a:pt x="52" y="85"/>
                    <a:pt x="52" y="85"/>
                  </a:cubicBezTo>
                  <a:cubicBezTo>
                    <a:pt x="51" y="81"/>
                    <a:pt x="51" y="81"/>
                    <a:pt x="51" y="81"/>
                  </a:cubicBezTo>
                  <a:cubicBezTo>
                    <a:pt x="45" y="77"/>
                    <a:pt x="45" y="77"/>
                    <a:pt x="45" y="77"/>
                  </a:cubicBezTo>
                  <a:cubicBezTo>
                    <a:pt x="40" y="78"/>
                    <a:pt x="40" y="78"/>
                    <a:pt x="40" y="78"/>
                  </a:cubicBezTo>
                  <a:cubicBezTo>
                    <a:pt x="30" y="76"/>
                    <a:pt x="30" y="76"/>
                    <a:pt x="30" y="76"/>
                  </a:cubicBezTo>
                  <a:cubicBezTo>
                    <a:pt x="29" y="85"/>
                    <a:pt x="29" y="85"/>
                    <a:pt x="29" y="85"/>
                  </a:cubicBezTo>
                  <a:cubicBezTo>
                    <a:pt x="21" y="89"/>
                    <a:pt x="21" y="89"/>
                    <a:pt x="21" y="89"/>
                  </a:cubicBezTo>
                  <a:cubicBezTo>
                    <a:pt x="23" y="96"/>
                    <a:pt x="23" y="96"/>
                    <a:pt x="23" y="96"/>
                  </a:cubicBezTo>
                  <a:cubicBezTo>
                    <a:pt x="27" y="97"/>
                    <a:pt x="27" y="97"/>
                    <a:pt x="27" y="97"/>
                  </a:cubicBezTo>
                  <a:cubicBezTo>
                    <a:pt x="29" y="102"/>
                    <a:pt x="29" y="102"/>
                    <a:pt x="29" y="102"/>
                  </a:cubicBezTo>
                  <a:cubicBezTo>
                    <a:pt x="21" y="100"/>
                    <a:pt x="21" y="100"/>
                    <a:pt x="21" y="100"/>
                  </a:cubicBezTo>
                  <a:cubicBezTo>
                    <a:pt x="20" y="107"/>
                    <a:pt x="20" y="107"/>
                    <a:pt x="20" y="107"/>
                  </a:cubicBezTo>
                  <a:cubicBezTo>
                    <a:pt x="23" y="112"/>
                    <a:pt x="23" y="112"/>
                    <a:pt x="23" y="112"/>
                  </a:cubicBezTo>
                  <a:cubicBezTo>
                    <a:pt x="27" y="110"/>
                    <a:pt x="27" y="110"/>
                    <a:pt x="27" y="110"/>
                  </a:cubicBezTo>
                  <a:cubicBezTo>
                    <a:pt x="35" y="109"/>
                    <a:pt x="35" y="109"/>
                    <a:pt x="35" y="109"/>
                  </a:cubicBezTo>
                  <a:cubicBezTo>
                    <a:pt x="35" y="113"/>
                    <a:pt x="35" y="113"/>
                    <a:pt x="35" y="113"/>
                  </a:cubicBezTo>
                  <a:cubicBezTo>
                    <a:pt x="38" y="115"/>
                    <a:pt x="38" y="115"/>
                    <a:pt x="38" y="115"/>
                  </a:cubicBezTo>
                  <a:cubicBezTo>
                    <a:pt x="25" y="118"/>
                    <a:pt x="25" y="118"/>
                    <a:pt x="25" y="118"/>
                  </a:cubicBezTo>
                  <a:cubicBezTo>
                    <a:pt x="23" y="126"/>
                    <a:pt x="23" y="126"/>
                    <a:pt x="23" y="126"/>
                  </a:cubicBezTo>
                  <a:cubicBezTo>
                    <a:pt x="16" y="129"/>
                    <a:pt x="16" y="129"/>
                    <a:pt x="16" y="129"/>
                  </a:cubicBezTo>
                  <a:cubicBezTo>
                    <a:pt x="11" y="136"/>
                    <a:pt x="11" y="136"/>
                    <a:pt x="11" y="136"/>
                  </a:cubicBezTo>
                  <a:cubicBezTo>
                    <a:pt x="17" y="141"/>
                    <a:pt x="17" y="141"/>
                    <a:pt x="17" y="141"/>
                  </a:cubicBezTo>
                  <a:cubicBezTo>
                    <a:pt x="19" y="143"/>
                    <a:pt x="19" y="143"/>
                    <a:pt x="19" y="143"/>
                  </a:cubicBezTo>
                  <a:cubicBezTo>
                    <a:pt x="25" y="144"/>
                    <a:pt x="25" y="144"/>
                    <a:pt x="25" y="144"/>
                  </a:cubicBezTo>
                  <a:cubicBezTo>
                    <a:pt x="26" y="149"/>
                    <a:pt x="26" y="149"/>
                    <a:pt x="26" y="149"/>
                  </a:cubicBezTo>
                  <a:cubicBezTo>
                    <a:pt x="30" y="149"/>
                    <a:pt x="30" y="149"/>
                    <a:pt x="30" y="149"/>
                  </a:cubicBezTo>
                  <a:cubicBezTo>
                    <a:pt x="35" y="143"/>
                    <a:pt x="35" y="143"/>
                    <a:pt x="35" y="143"/>
                  </a:cubicBezTo>
                  <a:cubicBezTo>
                    <a:pt x="35" y="150"/>
                    <a:pt x="35" y="150"/>
                    <a:pt x="35" y="150"/>
                  </a:cubicBezTo>
                  <a:cubicBezTo>
                    <a:pt x="39" y="153"/>
                    <a:pt x="39" y="153"/>
                    <a:pt x="39" y="153"/>
                  </a:cubicBezTo>
                  <a:cubicBezTo>
                    <a:pt x="57" y="152"/>
                    <a:pt x="57" y="152"/>
                    <a:pt x="57" y="152"/>
                  </a:cubicBezTo>
                  <a:cubicBezTo>
                    <a:pt x="64" y="148"/>
                    <a:pt x="64" y="148"/>
                    <a:pt x="64" y="148"/>
                  </a:cubicBezTo>
                  <a:cubicBezTo>
                    <a:pt x="63" y="153"/>
                    <a:pt x="63" y="153"/>
                    <a:pt x="63" y="153"/>
                  </a:cubicBezTo>
                  <a:cubicBezTo>
                    <a:pt x="66" y="160"/>
                    <a:pt x="66" y="160"/>
                    <a:pt x="66" y="160"/>
                  </a:cubicBezTo>
                  <a:cubicBezTo>
                    <a:pt x="56" y="158"/>
                    <a:pt x="56" y="158"/>
                    <a:pt x="56" y="158"/>
                  </a:cubicBezTo>
                  <a:cubicBezTo>
                    <a:pt x="48" y="164"/>
                    <a:pt x="48" y="164"/>
                    <a:pt x="48" y="164"/>
                  </a:cubicBezTo>
                  <a:cubicBezTo>
                    <a:pt x="43" y="175"/>
                    <a:pt x="43" y="175"/>
                    <a:pt x="43" y="175"/>
                  </a:cubicBezTo>
                  <a:cubicBezTo>
                    <a:pt x="48" y="175"/>
                    <a:pt x="48" y="175"/>
                    <a:pt x="48" y="175"/>
                  </a:cubicBezTo>
                  <a:cubicBezTo>
                    <a:pt x="49" y="177"/>
                    <a:pt x="49" y="177"/>
                    <a:pt x="49" y="177"/>
                  </a:cubicBezTo>
                  <a:cubicBezTo>
                    <a:pt x="42" y="182"/>
                    <a:pt x="42" y="182"/>
                    <a:pt x="42" y="182"/>
                  </a:cubicBezTo>
                  <a:cubicBezTo>
                    <a:pt x="38" y="191"/>
                    <a:pt x="38" y="191"/>
                    <a:pt x="38" y="191"/>
                  </a:cubicBezTo>
                  <a:cubicBezTo>
                    <a:pt x="22" y="199"/>
                    <a:pt x="22" y="199"/>
                    <a:pt x="22" y="199"/>
                  </a:cubicBezTo>
                  <a:cubicBezTo>
                    <a:pt x="23" y="202"/>
                    <a:pt x="23" y="202"/>
                    <a:pt x="23" y="202"/>
                  </a:cubicBezTo>
                  <a:cubicBezTo>
                    <a:pt x="32" y="199"/>
                    <a:pt x="32" y="199"/>
                    <a:pt x="32" y="199"/>
                  </a:cubicBezTo>
                  <a:cubicBezTo>
                    <a:pt x="40" y="199"/>
                    <a:pt x="40" y="199"/>
                    <a:pt x="40" y="199"/>
                  </a:cubicBezTo>
                  <a:cubicBezTo>
                    <a:pt x="39" y="196"/>
                    <a:pt x="39" y="196"/>
                    <a:pt x="39" y="196"/>
                  </a:cubicBezTo>
                  <a:cubicBezTo>
                    <a:pt x="42" y="196"/>
                    <a:pt x="42" y="196"/>
                    <a:pt x="42" y="196"/>
                  </a:cubicBezTo>
                  <a:cubicBezTo>
                    <a:pt x="50" y="194"/>
                    <a:pt x="50" y="194"/>
                    <a:pt x="50" y="194"/>
                  </a:cubicBezTo>
                  <a:cubicBezTo>
                    <a:pt x="55" y="192"/>
                    <a:pt x="55" y="192"/>
                    <a:pt x="55" y="192"/>
                  </a:cubicBezTo>
                  <a:cubicBezTo>
                    <a:pt x="61" y="183"/>
                    <a:pt x="61" y="183"/>
                    <a:pt x="61" y="183"/>
                  </a:cubicBezTo>
                  <a:cubicBezTo>
                    <a:pt x="66" y="181"/>
                    <a:pt x="66" y="181"/>
                    <a:pt x="66" y="181"/>
                  </a:cubicBezTo>
                  <a:cubicBezTo>
                    <a:pt x="63" y="187"/>
                    <a:pt x="63" y="187"/>
                    <a:pt x="63" y="187"/>
                  </a:cubicBezTo>
                  <a:cubicBezTo>
                    <a:pt x="62" y="192"/>
                    <a:pt x="62" y="192"/>
                    <a:pt x="62" y="192"/>
                  </a:cubicBezTo>
                  <a:cubicBezTo>
                    <a:pt x="67" y="194"/>
                    <a:pt x="67" y="194"/>
                    <a:pt x="67" y="194"/>
                  </a:cubicBezTo>
                  <a:cubicBezTo>
                    <a:pt x="76" y="195"/>
                    <a:pt x="76" y="195"/>
                    <a:pt x="76" y="195"/>
                  </a:cubicBezTo>
                  <a:cubicBezTo>
                    <a:pt x="78" y="198"/>
                    <a:pt x="78" y="198"/>
                    <a:pt x="78" y="198"/>
                  </a:cubicBezTo>
                  <a:cubicBezTo>
                    <a:pt x="67" y="196"/>
                    <a:pt x="67" y="196"/>
                    <a:pt x="67" y="196"/>
                  </a:cubicBezTo>
                  <a:cubicBezTo>
                    <a:pt x="60" y="197"/>
                    <a:pt x="60" y="197"/>
                    <a:pt x="60" y="197"/>
                  </a:cubicBezTo>
                  <a:cubicBezTo>
                    <a:pt x="47" y="202"/>
                    <a:pt x="47" y="202"/>
                    <a:pt x="47" y="202"/>
                  </a:cubicBezTo>
                  <a:cubicBezTo>
                    <a:pt x="36" y="203"/>
                    <a:pt x="36" y="203"/>
                    <a:pt x="36" y="203"/>
                  </a:cubicBezTo>
                  <a:cubicBezTo>
                    <a:pt x="32" y="204"/>
                    <a:pt x="32" y="204"/>
                    <a:pt x="32" y="204"/>
                  </a:cubicBezTo>
                  <a:cubicBezTo>
                    <a:pt x="31" y="212"/>
                    <a:pt x="31" y="212"/>
                    <a:pt x="31" y="212"/>
                  </a:cubicBezTo>
                  <a:cubicBezTo>
                    <a:pt x="24" y="215"/>
                    <a:pt x="24" y="215"/>
                    <a:pt x="24" y="215"/>
                  </a:cubicBezTo>
                  <a:cubicBezTo>
                    <a:pt x="28" y="221"/>
                    <a:pt x="28" y="221"/>
                    <a:pt x="28" y="221"/>
                  </a:cubicBezTo>
                  <a:cubicBezTo>
                    <a:pt x="35" y="224"/>
                    <a:pt x="35" y="224"/>
                    <a:pt x="35" y="224"/>
                  </a:cubicBezTo>
                  <a:cubicBezTo>
                    <a:pt x="25" y="224"/>
                    <a:pt x="25" y="224"/>
                    <a:pt x="25" y="224"/>
                  </a:cubicBezTo>
                  <a:cubicBezTo>
                    <a:pt x="21" y="223"/>
                    <a:pt x="21" y="223"/>
                    <a:pt x="21" y="223"/>
                  </a:cubicBezTo>
                  <a:cubicBezTo>
                    <a:pt x="19" y="219"/>
                    <a:pt x="19" y="219"/>
                    <a:pt x="19" y="219"/>
                  </a:cubicBezTo>
                  <a:cubicBezTo>
                    <a:pt x="13" y="224"/>
                    <a:pt x="13" y="224"/>
                    <a:pt x="13" y="224"/>
                  </a:cubicBezTo>
                  <a:cubicBezTo>
                    <a:pt x="16" y="217"/>
                    <a:pt x="16" y="217"/>
                    <a:pt x="16" y="217"/>
                  </a:cubicBezTo>
                  <a:cubicBezTo>
                    <a:pt x="6" y="220"/>
                    <a:pt x="6" y="220"/>
                    <a:pt x="6" y="220"/>
                  </a:cubicBezTo>
                  <a:cubicBezTo>
                    <a:pt x="2" y="220"/>
                    <a:pt x="2" y="220"/>
                    <a:pt x="2" y="220"/>
                  </a:cubicBezTo>
                  <a:cubicBezTo>
                    <a:pt x="0" y="226"/>
                    <a:pt x="0" y="226"/>
                    <a:pt x="0" y="226"/>
                  </a:cubicBezTo>
                  <a:cubicBezTo>
                    <a:pt x="3" y="230"/>
                    <a:pt x="3" y="230"/>
                    <a:pt x="3" y="230"/>
                  </a:cubicBezTo>
                  <a:cubicBezTo>
                    <a:pt x="14" y="230"/>
                    <a:pt x="14" y="230"/>
                    <a:pt x="14" y="230"/>
                  </a:cubicBezTo>
                  <a:cubicBezTo>
                    <a:pt x="21" y="231"/>
                    <a:pt x="21" y="231"/>
                    <a:pt x="21" y="231"/>
                  </a:cubicBezTo>
                  <a:cubicBezTo>
                    <a:pt x="26" y="231"/>
                    <a:pt x="26" y="231"/>
                    <a:pt x="26" y="231"/>
                  </a:cubicBezTo>
                  <a:cubicBezTo>
                    <a:pt x="27" y="233"/>
                    <a:pt x="27" y="233"/>
                    <a:pt x="27" y="233"/>
                  </a:cubicBezTo>
                  <a:cubicBezTo>
                    <a:pt x="20" y="235"/>
                    <a:pt x="20" y="235"/>
                    <a:pt x="20" y="235"/>
                  </a:cubicBezTo>
                  <a:cubicBezTo>
                    <a:pt x="17" y="237"/>
                    <a:pt x="17" y="237"/>
                    <a:pt x="17" y="237"/>
                  </a:cubicBezTo>
                  <a:cubicBezTo>
                    <a:pt x="9" y="243"/>
                    <a:pt x="9" y="243"/>
                    <a:pt x="9" y="243"/>
                  </a:cubicBezTo>
                  <a:cubicBezTo>
                    <a:pt x="3" y="249"/>
                    <a:pt x="3" y="249"/>
                    <a:pt x="3" y="249"/>
                  </a:cubicBezTo>
                  <a:cubicBezTo>
                    <a:pt x="12" y="248"/>
                    <a:pt x="12" y="248"/>
                    <a:pt x="12" y="248"/>
                  </a:cubicBezTo>
                  <a:cubicBezTo>
                    <a:pt x="16" y="253"/>
                    <a:pt x="16" y="253"/>
                    <a:pt x="16" y="253"/>
                  </a:cubicBezTo>
                  <a:cubicBezTo>
                    <a:pt x="20" y="251"/>
                    <a:pt x="20" y="251"/>
                    <a:pt x="20" y="251"/>
                  </a:cubicBezTo>
                  <a:cubicBezTo>
                    <a:pt x="30" y="246"/>
                    <a:pt x="30" y="246"/>
                    <a:pt x="30" y="246"/>
                  </a:cubicBezTo>
                  <a:cubicBezTo>
                    <a:pt x="34" y="249"/>
                    <a:pt x="34" y="249"/>
                    <a:pt x="34" y="249"/>
                  </a:cubicBezTo>
                  <a:cubicBezTo>
                    <a:pt x="32" y="251"/>
                    <a:pt x="32" y="251"/>
                    <a:pt x="32" y="251"/>
                  </a:cubicBezTo>
                  <a:lnTo>
                    <a:pt x="22" y="254"/>
                  </a:lnTo>
                  <a:close/>
                </a:path>
              </a:pathLst>
            </a:custGeom>
            <a:solidFill>
              <a:schemeClr val="accent1">
                <a:lumMod val="75000"/>
              </a:schemeClr>
            </a:solid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06" name="Freeform 138"/>
            <p:cNvSpPr>
              <a:spLocks/>
            </p:cNvSpPr>
            <p:nvPr/>
          </p:nvSpPr>
          <p:spPr bwMode="auto">
            <a:xfrm>
              <a:off x="2515" y="1772"/>
              <a:ext cx="166" cy="130"/>
            </a:xfrm>
            <a:custGeom>
              <a:avLst/>
              <a:gdLst>
                <a:gd name="T0" fmla="*/ 23 w 183"/>
                <a:gd name="T1" fmla="*/ 20 h 145"/>
                <a:gd name="T2" fmla="*/ 19 w 183"/>
                <a:gd name="T3" fmla="*/ 23 h 145"/>
                <a:gd name="T4" fmla="*/ 13 w 183"/>
                <a:gd name="T5" fmla="*/ 24 h 145"/>
                <a:gd name="T6" fmla="*/ 9 w 183"/>
                <a:gd name="T7" fmla="*/ 28 h 145"/>
                <a:gd name="T8" fmla="*/ 10 w 183"/>
                <a:gd name="T9" fmla="*/ 39 h 145"/>
                <a:gd name="T10" fmla="*/ 0 w 183"/>
                <a:gd name="T11" fmla="*/ 43 h 145"/>
                <a:gd name="T12" fmla="*/ 0 w 183"/>
                <a:gd name="T13" fmla="*/ 51 h 145"/>
                <a:gd name="T14" fmla="*/ 14 w 183"/>
                <a:gd name="T15" fmla="*/ 65 h 145"/>
                <a:gd name="T16" fmla="*/ 23 w 183"/>
                <a:gd name="T17" fmla="*/ 63 h 145"/>
                <a:gd name="T18" fmla="*/ 31 w 183"/>
                <a:gd name="T19" fmla="*/ 50 h 145"/>
                <a:gd name="T20" fmla="*/ 40 w 183"/>
                <a:gd name="T21" fmla="*/ 48 h 145"/>
                <a:gd name="T22" fmla="*/ 48 w 183"/>
                <a:gd name="T23" fmla="*/ 65 h 145"/>
                <a:gd name="T24" fmla="*/ 52 w 183"/>
                <a:gd name="T25" fmla="*/ 67 h 145"/>
                <a:gd name="T26" fmla="*/ 60 w 183"/>
                <a:gd name="T27" fmla="*/ 65 h 145"/>
                <a:gd name="T28" fmla="*/ 63 w 183"/>
                <a:gd name="T29" fmla="*/ 66 h 145"/>
                <a:gd name="T30" fmla="*/ 76 w 183"/>
                <a:gd name="T31" fmla="*/ 66 h 145"/>
                <a:gd name="T32" fmla="*/ 76 w 183"/>
                <a:gd name="T33" fmla="*/ 60 h 145"/>
                <a:gd name="T34" fmla="*/ 77 w 183"/>
                <a:gd name="T35" fmla="*/ 59 h 145"/>
                <a:gd name="T36" fmla="*/ 84 w 183"/>
                <a:gd name="T37" fmla="*/ 59 h 145"/>
                <a:gd name="T38" fmla="*/ 87 w 183"/>
                <a:gd name="T39" fmla="*/ 54 h 145"/>
                <a:gd name="T40" fmla="*/ 89 w 183"/>
                <a:gd name="T41" fmla="*/ 52 h 145"/>
                <a:gd name="T42" fmla="*/ 84 w 183"/>
                <a:gd name="T43" fmla="*/ 50 h 145"/>
                <a:gd name="T44" fmla="*/ 84 w 183"/>
                <a:gd name="T45" fmla="*/ 42 h 145"/>
                <a:gd name="T46" fmla="*/ 84 w 183"/>
                <a:gd name="T47" fmla="*/ 41 h 145"/>
                <a:gd name="T48" fmla="*/ 86 w 183"/>
                <a:gd name="T49" fmla="*/ 48 h 145"/>
                <a:gd name="T50" fmla="*/ 90 w 183"/>
                <a:gd name="T51" fmla="*/ 48 h 145"/>
                <a:gd name="T52" fmla="*/ 93 w 183"/>
                <a:gd name="T53" fmla="*/ 47 h 145"/>
                <a:gd name="T54" fmla="*/ 92 w 183"/>
                <a:gd name="T55" fmla="*/ 40 h 145"/>
                <a:gd name="T56" fmla="*/ 93 w 183"/>
                <a:gd name="T57" fmla="*/ 36 h 145"/>
                <a:gd name="T58" fmla="*/ 86 w 183"/>
                <a:gd name="T59" fmla="*/ 33 h 145"/>
                <a:gd name="T60" fmla="*/ 83 w 183"/>
                <a:gd name="T61" fmla="*/ 33 h 145"/>
                <a:gd name="T62" fmla="*/ 76 w 183"/>
                <a:gd name="T63" fmla="*/ 37 h 145"/>
                <a:gd name="T64" fmla="*/ 75 w 183"/>
                <a:gd name="T65" fmla="*/ 40 h 145"/>
                <a:gd name="T66" fmla="*/ 73 w 183"/>
                <a:gd name="T67" fmla="*/ 37 h 145"/>
                <a:gd name="T68" fmla="*/ 76 w 183"/>
                <a:gd name="T69" fmla="*/ 32 h 145"/>
                <a:gd name="T70" fmla="*/ 81 w 183"/>
                <a:gd name="T71" fmla="*/ 29 h 145"/>
                <a:gd name="T72" fmla="*/ 82 w 183"/>
                <a:gd name="T73" fmla="*/ 27 h 145"/>
                <a:gd name="T74" fmla="*/ 77 w 183"/>
                <a:gd name="T75" fmla="*/ 23 h 145"/>
                <a:gd name="T76" fmla="*/ 73 w 183"/>
                <a:gd name="T77" fmla="*/ 16 h 145"/>
                <a:gd name="T78" fmla="*/ 68 w 183"/>
                <a:gd name="T79" fmla="*/ 4 h 145"/>
                <a:gd name="T80" fmla="*/ 63 w 183"/>
                <a:gd name="T81" fmla="*/ 2 h 145"/>
                <a:gd name="T82" fmla="*/ 45 w 183"/>
                <a:gd name="T83" fmla="*/ 0 h 145"/>
                <a:gd name="T84" fmla="*/ 42 w 183"/>
                <a:gd name="T85" fmla="*/ 4 h 145"/>
                <a:gd name="T86" fmla="*/ 36 w 183"/>
                <a:gd name="T87" fmla="*/ 5 h 145"/>
                <a:gd name="T88" fmla="*/ 35 w 183"/>
                <a:gd name="T89" fmla="*/ 4 h 145"/>
                <a:gd name="T90" fmla="*/ 31 w 183"/>
                <a:gd name="T91" fmla="*/ 9 h 145"/>
                <a:gd name="T92" fmla="*/ 26 w 183"/>
                <a:gd name="T93" fmla="*/ 12 h 145"/>
                <a:gd name="T94" fmla="*/ 23 w 183"/>
                <a:gd name="T95" fmla="*/ 14 h 145"/>
                <a:gd name="T96" fmla="*/ 23 w 183"/>
                <a:gd name="T97" fmla="*/ 20 h 14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3"/>
                <a:gd name="T148" fmla="*/ 0 h 145"/>
                <a:gd name="T149" fmla="*/ 183 w 183"/>
                <a:gd name="T150" fmla="*/ 145 h 14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3" h="145">
                  <a:moveTo>
                    <a:pt x="45" y="43"/>
                  </a:moveTo>
                  <a:lnTo>
                    <a:pt x="37" y="50"/>
                  </a:lnTo>
                  <a:lnTo>
                    <a:pt x="25" y="52"/>
                  </a:lnTo>
                  <a:lnTo>
                    <a:pt x="16" y="60"/>
                  </a:lnTo>
                  <a:lnTo>
                    <a:pt x="18" y="83"/>
                  </a:lnTo>
                  <a:lnTo>
                    <a:pt x="0" y="91"/>
                  </a:lnTo>
                  <a:lnTo>
                    <a:pt x="0" y="109"/>
                  </a:lnTo>
                  <a:lnTo>
                    <a:pt x="26" y="138"/>
                  </a:lnTo>
                  <a:lnTo>
                    <a:pt x="45" y="134"/>
                  </a:lnTo>
                  <a:lnTo>
                    <a:pt x="62" y="107"/>
                  </a:lnTo>
                  <a:lnTo>
                    <a:pt x="78" y="105"/>
                  </a:lnTo>
                  <a:lnTo>
                    <a:pt x="95" y="138"/>
                  </a:lnTo>
                  <a:lnTo>
                    <a:pt x="104" y="145"/>
                  </a:lnTo>
                  <a:lnTo>
                    <a:pt x="119" y="138"/>
                  </a:lnTo>
                  <a:lnTo>
                    <a:pt x="126" y="141"/>
                  </a:lnTo>
                  <a:lnTo>
                    <a:pt x="152" y="141"/>
                  </a:lnTo>
                  <a:lnTo>
                    <a:pt x="152" y="131"/>
                  </a:lnTo>
                  <a:lnTo>
                    <a:pt x="154" y="128"/>
                  </a:lnTo>
                  <a:lnTo>
                    <a:pt x="168" y="126"/>
                  </a:lnTo>
                  <a:lnTo>
                    <a:pt x="173" y="117"/>
                  </a:lnTo>
                  <a:lnTo>
                    <a:pt x="175" y="110"/>
                  </a:lnTo>
                  <a:lnTo>
                    <a:pt x="168" y="107"/>
                  </a:lnTo>
                  <a:lnTo>
                    <a:pt x="166" y="90"/>
                  </a:lnTo>
                  <a:lnTo>
                    <a:pt x="169" y="88"/>
                  </a:lnTo>
                  <a:lnTo>
                    <a:pt x="171" y="102"/>
                  </a:lnTo>
                  <a:lnTo>
                    <a:pt x="178" y="105"/>
                  </a:lnTo>
                  <a:lnTo>
                    <a:pt x="183" y="100"/>
                  </a:lnTo>
                  <a:lnTo>
                    <a:pt x="180" y="86"/>
                  </a:lnTo>
                  <a:lnTo>
                    <a:pt x="182" y="78"/>
                  </a:lnTo>
                  <a:lnTo>
                    <a:pt x="171" y="71"/>
                  </a:lnTo>
                  <a:lnTo>
                    <a:pt x="163" y="71"/>
                  </a:lnTo>
                  <a:lnTo>
                    <a:pt x="150" y="79"/>
                  </a:lnTo>
                  <a:lnTo>
                    <a:pt x="147" y="86"/>
                  </a:lnTo>
                  <a:lnTo>
                    <a:pt x="144" y="79"/>
                  </a:lnTo>
                  <a:lnTo>
                    <a:pt x="152" y="69"/>
                  </a:lnTo>
                  <a:lnTo>
                    <a:pt x="159" y="62"/>
                  </a:lnTo>
                  <a:lnTo>
                    <a:pt x="161" y="57"/>
                  </a:lnTo>
                  <a:lnTo>
                    <a:pt x="154" y="50"/>
                  </a:lnTo>
                  <a:lnTo>
                    <a:pt x="144" y="33"/>
                  </a:lnTo>
                  <a:lnTo>
                    <a:pt x="135" y="7"/>
                  </a:lnTo>
                  <a:lnTo>
                    <a:pt x="125" y="2"/>
                  </a:lnTo>
                  <a:lnTo>
                    <a:pt x="90" y="0"/>
                  </a:lnTo>
                  <a:lnTo>
                    <a:pt x="83" y="7"/>
                  </a:lnTo>
                  <a:lnTo>
                    <a:pt x="73" y="12"/>
                  </a:lnTo>
                  <a:lnTo>
                    <a:pt x="69" y="9"/>
                  </a:lnTo>
                  <a:lnTo>
                    <a:pt x="62" y="19"/>
                  </a:lnTo>
                  <a:lnTo>
                    <a:pt x="52" y="26"/>
                  </a:lnTo>
                  <a:lnTo>
                    <a:pt x="45" y="31"/>
                  </a:lnTo>
                  <a:lnTo>
                    <a:pt x="45" y="43"/>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07" name="Freeform 139"/>
            <p:cNvSpPr>
              <a:spLocks/>
            </p:cNvSpPr>
            <p:nvPr/>
          </p:nvSpPr>
          <p:spPr bwMode="auto">
            <a:xfrm>
              <a:off x="2368" y="1911"/>
              <a:ext cx="19" cy="11"/>
            </a:xfrm>
            <a:custGeom>
              <a:avLst/>
              <a:gdLst>
                <a:gd name="T0" fmla="*/ 0 w 21"/>
                <a:gd name="T1" fmla="*/ 4 h 12"/>
                <a:gd name="T2" fmla="*/ 9 w 21"/>
                <a:gd name="T3" fmla="*/ 6 h 12"/>
                <a:gd name="T4" fmla="*/ 11 w 21"/>
                <a:gd name="T5" fmla="*/ 2 h 12"/>
                <a:gd name="T6" fmla="*/ 8 w 21"/>
                <a:gd name="T7" fmla="*/ 0 h 12"/>
                <a:gd name="T8" fmla="*/ 0 w 21"/>
                <a:gd name="T9" fmla="*/ 4 h 12"/>
                <a:gd name="T10" fmla="*/ 0 60000 65536"/>
                <a:gd name="T11" fmla="*/ 0 60000 65536"/>
                <a:gd name="T12" fmla="*/ 0 60000 65536"/>
                <a:gd name="T13" fmla="*/ 0 60000 65536"/>
                <a:gd name="T14" fmla="*/ 0 60000 65536"/>
                <a:gd name="T15" fmla="*/ 0 w 21"/>
                <a:gd name="T16" fmla="*/ 0 h 12"/>
                <a:gd name="T17" fmla="*/ 21 w 21"/>
                <a:gd name="T18" fmla="*/ 12 h 12"/>
              </a:gdLst>
              <a:ahLst/>
              <a:cxnLst>
                <a:cxn ang="T10">
                  <a:pos x="T0" y="T1"/>
                </a:cxn>
                <a:cxn ang="T11">
                  <a:pos x="T2" y="T3"/>
                </a:cxn>
                <a:cxn ang="T12">
                  <a:pos x="T4" y="T5"/>
                </a:cxn>
                <a:cxn ang="T13">
                  <a:pos x="T6" y="T7"/>
                </a:cxn>
                <a:cxn ang="T14">
                  <a:pos x="T8" y="T9"/>
                </a:cxn>
              </a:cxnLst>
              <a:rect l="T15" t="T16" r="T17" b="T18"/>
              <a:pathLst>
                <a:path w="21" h="12">
                  <a:moveTo>
                    <a:pt x="0" y="4"/>
                  </a:moveTo>
                  <a:lnTo>
                    <a:pt x="17" y="12"/>
                  </a:lnTo>
                  <a:lnTo>
                    <a:pt x="21" y="2"/>
                  </a:lnTo>
                  <a:lnTo>
                    <a:pt x="16" y="0"/>
                  </a:lnTo>
                  <a:lnTo>
                    <a:pt x="0" y="4"/>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08" name="Freeform 140"/>
            <p:cNvSpPr>
              <a:spLocks/>
            </p:cNvSpPr>
            <p:nvPr/>
          </p:nvSpPr>
          <p:spPr bwMode="auto">
            <a:xfrm>
              <a:off x="2391" y="1875"/>
              <a:ext cx="8" cy="10"/>
            </a:xfrm>
            <a:custGeom>
              <a:avLst/>
              <a:gdLst>
                <a:gd name="T0" fmla="*/ 4 w 9"/>
                <a:gd name="T1" fmla="*/ 3 h 12"/>
                <a:gd name="T2" fmla="*/ 4 w 9"/>
                <a:gd name="T3" fmla="*/ 2 h 12"/>
                <a:gd name="T4" fmla="*/ 0 w 9"/>
                <a:gd name="T5" fmla="*/ 0 h 12"/>
                <a:gd name="T6" fmla="*/ 0 w 9"/>
                <a:gd name="T7" fmla="*/ 3 h 12"/>
                <a:gd name="T8" fmla="*/ 4 w 9"/>
                <a:gd name="T9" fmla="*/ 3 h 12"/>
                <a:gd name="T10" fmla="*/ 0 60000 65536"/>
                <a:gd name="T11" fmla="*/ 0 60000 65536"/>
                <a:gd name="T12" fmla="*/ 0 60000 65536"/>
                <a:gd name="T13" fmla="*/ 0 60000 65536"/>
                <a:gd name="T14" fmla="*/ 0 60000 65536"/>
                <a:gd name="T15" fmla="*/ 0 w 9"/>
                <a:gd name="T16" fmla="*/ 0 h 12"/>
                <a:gd name="T17" fmla="*/ 9 w 9"/>
                <a:gd name="T18" fmla="*/ 12 h 12"/>
              </a:gdLst>
              <a:ahLst/>
              <a:cxnLst>
                <a:cxn ang="T10">
                  <a:pos x="T0" y="T1"/>
                </a:cxn>
                <a:cxn ang="T11">
                  <a:pos x="T2" y="T3"/>
                </a:cxn>
                <a:cxn ang="T12">
                  <a:pos x="T4" y="T5"/>
                </a:cxn>
                <a:cxn ang="T13">
                  <a:pos x="T6" y="T7"/>
                </a:cxn>
                <a:cxn ang="T14">
                  <a:pos x="T8" y="T9"/>
                </a:cxn>
              </a:cxnLst>
              <a:rect l="T15" t="T16" r="T17" b="T18"/>
              <a:pathLst>
                <a:path w="9" h="12">
                  <a:moveTo>
                    <a:pt x="7" y="12"/>
                  </a:moveTo>
                  <a:lnTo>
                    <a:pt x="9" y="2"/>
                  </a:lnTo>
                  <a:lnTo>
                    <a:pt x="0" y="0"/>
                  </a:lnTo>
                  <a:lnTo>
                    <a:pt x="0" y="8"/>
                  </a:lnTo>
                  <a:lnTo>
                    <a:pt x="7" y="12"/>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09" name="Freeform 141"/>
            <p:cNvSpPr>
              <a:spLocks/>
            </p:cNvSpPr>
            <p:nvPr/>
          </p:nvSpPr>
          <p:spPr bwMode="auto">
            <a:xfrm>
              <a:off x="2728" y="1864"/>
              <a:ext cx="30" cy="37"/>
            </a:xfrm>
            <a:custGeom>
              <a:avLst/>
              <a:gdLst>
                <a:gd name="T0" fmla="*/ 14 w 33"/>
                <a:gd name="T1" fmla="*/ 0 h 41"/>
                <a:gd name="T2" fmla="*/ 9 w 33"/>
                <a:gd name="T3" fmla="*/ 5 h 41"/>
                <a:gd name="T4" fmla="*/ 5 w 33"/>
                <a:gd name="T5" fmla="*/ 13 h 41"/>
                <a:gd name="T6" fmla="*/ 0 w 33"/>
                <a:gd name="T7" fmla="*/ 17 h 41"/>
                <a:gd name="T8" fmla="*/ 0 w 33"/>
                <a:gd name="T9" fmla="*/ 20 h 41"/>
                <a:gd name="T10" fmla="*/ 5 w 33"/>
                <a:gd name="T11" fmla="*/ 19 h 41"/>
                <a:gd name="T12" fmla="*/ 9 w 33"/>
                <a:gd name="T13" fmla="*/ 19 h 41"/>
                <a:gd name="T14" fmla="*/ 14 w 33"/>
                <a:gd name="T15" fmla="*/ 15 h 41"/>
                <a:gd name="T16" fmla="*/ 15 w 33"/>
                <a:gd name="T17" fmla="*/ 10 h 41"/>
                <a:gd name="T18" fmla="*/ 14 w 33"/>
                <a:gd name="T19" fmla="*/ 5 h 41"/>
                <a:gd name="T20" fmla="*/ 17 w 33"/>
                <a:gd name="T21" fmla="*/ 1 h 41"/>
                <a:gd name="T22" fmla="*/ 14 w 33"/>
                <a:gd name="T23" fmla="*/ 0 h 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41"/>
                <a:gd name="T38" fmla="*/ 33 w 33"/>
                <a:gd name="T39" fmla="*/ 41 h 4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41">
                  <a:moveTo>
                    <a:pt x="28" y="0"/>
                  </a:moveTo>
                  <a:lnTo>
                    <a:pt x="16" y="7"/>
                  </a:lnTo>
                  <a:lnTo>
                    <a:pt x="7" y="27"/>
                  </a:lnTo>
                  <a:lnTo>
                    <a:pt x="0" y="36"/>
                  </a:lnTo>
                  <a:lnTo>
                    <a:pt x="0" y="41"/>
                  </a:lnTo>
                  <a:lnTo>
                    <a:pt x="5" y="38"/>
                  </a:lnTo>
                  <a:lnTo>
                    <a:pt x="17" y="39"/>
                  </a:lnTo>
                  <a:lnTo>
                    <a:pt x="26" y="32"/>
                  </a:lnTo>
                  <a:lnTo>
                    <a:pt x="29" y="20"/>
                  </a:lnTo>
                  <a:lnTo>
                    <a:pt x="28" y="10"/>
                  </a:lnTo>
                  <a:lnTo>
                    <a:pt x="33" y="1"/>
                  </a:lnTo>
                  <a:lnTo>
                    <a:pt x="28" y="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10" name="Freeform 142"/>
            <p:cNvSpPr>
              <a:spLocks/>
            </p:cNvSpPr>
            <p:nvPr/>
          </p:nvSpPr>
          <p:spPr bwMode="auto">
            <a:xfrm>
              <a:off x="2737" y="1969"/>
              <a:ext cx="35" cy="30"/>
            </a:xfrm>
            <a:custGeom>
              <a:avLst/>
              <a:gdLst>
                <a:gd name="T0" fmla="*/ 1 w 39"/>
                <a:gd name="T1" fmla="*/ 11 h 34"/>
                <a:gd name="T2" fmla="*/ 11 w 39"/>
                <a:gd name="T3" fmla="*/ 14 h 34"/>
                <a:gd name="T4" fmla="*/ 13 w 39"/>
                <a:gd name="T5" fmla="*/ 12 h 34"/>
                <a:gd name="T6" fmla="*/ 15 w 39"/>
                <a:gd name="T7" fmla="*/ 9 h 34"/>
                <a:gd name="T8" fmla="*/ 18 w 39"/>
                <a:gd name="T9" fmla="*/ 4 h 34"/>
                <a:gd name="T10" fmla="*/ 15 w 39"/>
                <a:gd name="T11" fmla="*/ 5 h 34"/>
                <a:gd name="T12" fmla="*/ 12 w 39"/>
                <a:gd name="T13" fmla="*/ 4 h 34"/>
                <a:gd name="T14" fmla="*/ 9 w 39"/>
                <a:gd name="T15" fmla="*/ 0 h 34"/>
                <a:gd name="T16" fmla="*/ 0 w 39"/>
                <a:gd name="T17" fmla="*/ 3 h 34"/>
                <a:gd name="T18" fmla="*/ 1 w 39"/>
                <a:gd name="T19" fmla="*/ 6 h 34"/>
                <a:gd name="T20" fmla="*/ 4 w 39"/>
                <a:gd name="T21" fmla="*/ 7 h 34"/>
                <a:gd name="T22" fmla="*/ 0 w 39"/>
                <a:gd name="T23" fmla="*/ 7 h 34"/>
                <a:gd name="T24" fmla="*/ 1 w 39"/>
                <a:gd name="T25" fmla="*/ 11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
                <a:gd name="T40" fmla="*/ 0 h 34"/>
                <a:gd name="T41" fmla="*/ 39 w 39"/>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 h="34">
                  <a:moveTo>
                    <a:pt x="1" y="26"/>
                  </a:moveTo>
                  <a:lnTo>
                    <a:pt x="22" y="34"/>
                  </a:lnTo>
                  <a:lnTo>
                    <a:pt x="29" y="29"/>
                  </a:lnTo>
                  <a:lnTo>
                    <a:pt x="32" y="21"/>
                  </a:lnTo>
                  <a:lnTo>
                    <a:pt x="39" y="10"/>
                  </a:lnTo>
                  <a:lnTo>
                    <a:pt x="32" y="12"/>
                  </a:lnTo>
                  <a:lnTo>
                    <a:pt x="26" y="7"/>
                  </a:lnTo>
                  <a:lnTo>
                    <a:pt x="19" y="0"/>
                  </a:lnTo>
                  <a:lnTo>
                    <a:pt x="0" y="3"/>
                  </a:lnTo>
                  <a:lnTo>
                    <a:pt x="1" y="14"/>
                  </a:lnTo>
                  <a:lnTo>
                    <a:pt x="5" y="16"/>
                  </a:lnTo>
                  <a:lnTo>
                    <a:pt x="0" y="17"/>
                  </a:lnTo>
                  <a:lnTo>
                    <a:pt x="1" y="26"/>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11" name="Freeform 143"/>
            <p:cNvSpPr>
              <a:spLocks/>
            </p:cNvSpPr>
            <p:nvPr/>
          </p:nvSpPr>
          <p:spPr bwMode="auto">
            <a:xfrm>
              <a:off x="2687" y="1719"/>
              <a:ext cx="18" cy="28"/>
            </a:xfrm>
            <a:custGeom>
              <a:avLst/>
              <a:gdLst>
                <a:gd name="T0" fmla="*/ 9 w 19"/>
                <a:gd name="T1" fmla="*/ 12 h 32"/>
                <a:gd name="T2" fmla="*/ 12 w 19"/>
                <a:gd name="T3" fmla="*/ 8 h 32"/>
                <a:gd name="T4" fmla="*/ 9 w 19"/>
                <a:gd name="T5" fmla="*/ 4 h 32"/>
                <a:gd name="T6" fmla="*/ 9 w 19"/>
                <a:gd name="T7" fmla="*/ 0 h 32"/>
                <a:gd name="T8" fmla="*/ 5 w 19"/>
                <a:gd name="T9" fmla="*/ 0 h 32"/>
                <a:gd name="T10" fmla="*/ 0 w 19"/>
                <a:gd name="T11" fmla="*/ 4 h 32"/>
                <a:gd name="T12" fmla="*/ 0 w 19"/>
                <a:gd name="T13" fmla="*/ 7 h 32"/>
                <a:gd name="T14" fmla="*/ 2 w 19"/>
                <a:gd name="T15" fmla="*/ 10 h 32"/>
                <a:gd name="T16" fmla="*/ 9 w 19"/>
                <a:gd name="T17" fmla="*/ 12 h 32"/>
                <a:gd name="T18" fmla="*/ 9 w 19"/>
                <a:gd name="T19" fmla="*/ 12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32"/>
                <a:gd name="T32" fmla="*/ 19 w 19"/>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32">
                  <a:moveTo>
                    <a:pt x="16" y="31"/>
                  </a:moveTo>
                  <a:lnTo>
                    <a:pt x="19" y="20"/>
                  </a:lnTo>
                  <a:lnTo>
                    <a:pt x="14" y="8"/>
                  </a:lnTo>
                  <a:lnTo>
                    <a:pt x="12" y="0"/>
                  </a:lnTo>
                  <a:lnTo>
                    <a:pt x="5" y="0"/>
                  </a:lnTo>
                  <a:lnTo>
                    <a:pt x="0" y="8"/>
                  </a:lnTo>
                  <a:lnTo>
                    <a:pt x="0" y="17"/>
                  </a:lnTo>
                  <a:lnTo>
                    <a:pt x="2" y="27"/>
                  </a:lnTo>
                  <a:lnTo>
                    <a:pt x="12" y="32"/>
                  </a:lnTo>
                  <a:lnTo>
                    <a:pt x="16" y="31"/>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12" name="Freeform 144"/>
            <p:cNvSpPr>
              <a:spLocks/>
            </p:cNvSpPr>
            <p:nvPr/>
          </p:nvSpPr>
          <p:spPr bwMode="auto">
            <a:xfrm>
              <a:off x="2611" y="1694"/>
              <a:ext cx="33" cy="38"/>
            </a:xfrm>
            <a:custGeom>
              <a:avLst/>
              <a:gdLst>
                <a:gd name="T0" fmla="*/ 6 w 36"/>
                <a:gd name="T1" fmla="*/ 17 h 43"/>
                <a:gd name="T2" fmla="*/ 13 w 36"/>
                <a:gd name="T3" fmla="*/ 19 h 43"/>
                <a:gd name="T4" fmla="*/ 14 w 36"/>
                <a:gd name="T5" fmla="*/ 15 h 43"/>
                <a:gd name="T6" fmla="*/ 20 w 36"/>
                <a:gd name="T7" fmla="*/ 12 h 43"/>
                <a:gd name="T8" fmla="*/ 17 w 36"/>
                <a:gd name="T9" fmla="*/ 7 h 43"/>
                <a:gd name="T10" fmla="*/ 17 w 36"/>
                <a:gd name="T11" fmla="*/ 4 h 43"/>
                <a:gd name="T12" fmla="*/ 14 w 36"/>
                <a:gd name="T13" fmla="*/ 0 h 43"/>
                <a:gd name="T14" fmla="*/ 11 w 36"/>
                <a:gd name="T15" fmla="*/ 4 h 43"/>
                <a:gd name="T16" fmla="*/ 6 w 36"/>
                <a:gd name="T17" fmla="*/ 5 h 43"/>
                <a:gd name="T18" fmla="*/ 5 w 36"/>
                <a:gd name="T19" fmla="*/ 4 h 43"/>
                <a:gd name="T20" fmla="*/ 0 w 36"/>
                <a:gd name="T21" fmla="*/ 10 h 43"/>
                <a:gd name="T22" fmla="*/ 0 w 36"/>
                <a:gd name="T23" fmla="*/ 14 h 43"/>
                <a:gd name="T24" fmla="*/ 3 w 36"/>
                <a:gd name="T25" fmla="*/ 11 h 43"/>
                <a:gd name="T26" fmla="*/ 5 w 36"/>
                <a:gd name="T27" fmla="*/ 9 h 43"/>
                <a:gd name="T28" fmla="*/ 10 w 36"/>
                <a:gd name="T29" fmla="*/ 9 h 43"/>
                <a:gd name="T30" fmla="*/ 5 w 36"/>
                <a:gd name="T31" fmla="*/ 15 h 43"/>
                <a:gd name="T32" fmla="*/ 6 w 36"/>
                <a:gd name="T33" fmla="*/ 17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43"/>
                <a:gd name="T53" fmla="*/ 36 w 36"/>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43">
                  <a:moveTo>
                    <a:pt x="13" y="41"/>
                  </a:moveTo>
                  <a:lnTo>
                    <a:pt x="22" y="43"/>
                  </a:lnTo>
                  <a:lnTo>
                    <a:pt x="25" y="36"/>
                  </a:lnTo>
                  <a:lnTo>
                    <a:pt x="36" y="29"/>
                  </a:lnTo>
                  <a:lnTo>
                    <a:pt x="32" y="17"/>
                  </a:lnTo>
                  <a:lnTo>
                    <a:pt x="31" y="9"/>
                  </a:lnTo>
                  <a:lnTo>
                    <a:pt x="25" y="0"/>
                  </a:lnTo>
                  <a:lnTo>
                    <a:pt x="19" y="5"/>
                  </a:lnTo>
                  <a:lnTo>
                    <a:pt x="13" y="12"/>
                  </a:lnTo>
                  <a:lnTo>
                    <a:pt x="7" y="7"/>
                  </a:lnTo>
                  <a:lnTo>
                    <a:pt x="0" y="24"/>
                  </a:lnTo>
                  <a:lnTo>
                    <a:pt x="0" y="33"/>
                  </a:lnTo>
                  <a:lnTo>
                    <a:pt x="3" y="28"/>
                  </a:lnTo>
                  <a:lnTo>
                    <a:pt x="10" y="21"/>
                  </a:lnTo>
                  <a:lnTo>
                    <a:pt x="17" y="21"/>
                  </a:lnTo>
                  <a:lnTo>
                    <a:pt x="12" y="34"/>
                  </a:lnTo>
                  <a:lnTo>
                    <a:pt x="13" y="41"/>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13" name="Freeform 145"/>
            <p:cNvSpPr>
              <a:spLocks/>
            </p:cNvSpPr>
            <p:nvPr/>
          </p:nvSpPr>
          <p:spPr bwMode="auto">
            <a:xfrm>
              <a:off x="2638" y="1669"/>
              <a:ext cx="26" cy="37"/>
            </a:xfrm>
            <a:custGeom>
              <a:avLst/>
              <a:gdLst>
                <a:gd name="T0" fmla="*/ 9 w 29"/>
                <a:gd name="T1" fmla="*/ 13 h 42"/>
                <a:gd name="T2" fmla="*/ 10 w 29"/>
                <a:gd name="T3" fmla="*/ 8 h 42"/>
                <a:gd name="T4" fmla="*/ 13 w 29"/>
                <a:gd name="T5" fmla="*/ 4 h 42"/>
                <a:gd name="T6" fmla="*/ 13 w 29"/>
                <a:gd name="T7" fmla="*/ 0 h 42"/>
                <a:gd name="T8" fmla="*/ 9 w 29"/>
                <a:gd name="T9" fmla="*/ 4 h 42"/>
                <a:gd name="T10" fmla="*/ 4 w 29"/>
                <a:gd name="T11" fmla="*/ 8 h 42"/>
                <a:gd name="T12" fmla="*/ 5 w 29"/>
                <a:gd name="T13" fmla="*/ 9 h 42"/>
                <a:gd name="T14" fmla="*/ 0 w 29"/>
                <a:gd name="T15" fmla="*/ 12 h 42"/>
                <a:gd name="T16" fmla="*/ 3 w 29"/>
                <a:gd name="T17" fmla="*/ 16 h 42"/>
                <a:gd name="T18" fmla="*/ 3 w 29"/>
                <a:gd name="T19" fmla="*/ 16 h 42"/>
                <a:gd name="T20" fmla="*/ 4 w 29"/>
                <a:gd name="T21" fmla="*/ 18 h 42"/>
                <a:gd name="T22" fmla="*/ 9 w 29"/>
                <a:gd name="T23" fmla="*/ 13 h 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
                <a:gd name="T37" fmla="*/ 0 h 42"/>
                <a:gd name="T38" fmla="*/ 29 w 29"/>
                <a:gd name="T39" fmla="*/ 42 h 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 h="42">
                  <a:moveTo>
                    <a:pt x="19" y="31"/>
                  </a:moveTo>
                  <a:lnTo>
                    <a:pt x="21" y="19"/>
                  </a:lnTo>
                  <a:lnTo>
                    <a:pt x="29" y="6"/>
                  </a:lnTo>
                  <a:lnTo>
                    <a:pt x="28" y="0"/>
                  </a:lnTo>
                  <a:lnTo>
                    <a:pt x="19" y="7"/>
                  </a:lnTo>
                  <a:lnTo>
                    <a:pt x="9" y="19"/>
                  </a:lnTo>
                  <a:lnTo>
                    <a:pt x="12" y="21"/>
                  </a:lnTo>
                  <a:lnTo>
                    <a:pt x="0" y="30"/>
                  </a:lnTo>
                  <a:lnTo>
                    <a:pt x="3" y="37"/>
                  </a:lnTo>
                  <a:lnTo>
                    <a:pt x="3" y="38"/>
                  </a:lnTo>
                  <a:lnTo>
                    <a:pt x="9" y="42"/>
                  </a:lnTo>
                  <a:lnTo>
                    <a:pt x="19" y="31"/>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14" name="Freeform 146"/>
            <p:cNvSpPr>
              <a:spLocks/>
            </p:cNvSpPr>
            <p:nvPr/>
          </p:nvSpPr>
          <p:spPr bwMode="auto">
            <a:xfrm>
              <a:off x="2634" y="1672"/>
              <a:ext cx="8" cy="11"/>
            </a:xfrm>
            <a:custGeom>
              <a:avLst/>
              <a:gdLst>
                <a:gd name="T0" fmla="*/ 0 w 9"/>
                <a:gd name="T1" fmla="*/ 6 h 12"/>
                <a:gd name="T2" fmla="*/ 4 w 9"/>
                <a:gd name="T3" fmla="*/ 6 h 12"/>
                <a:gd name="T4" fmla="*/ 4 w 9"/>
                <a:gd name="T5" fmla="*/ 0 h 12"/>
                <a:gd name="T6" fmla="*/ 2 w 9"/>
                <a:gd name="T7" fmla="*/ 5 h 12"/>
                <a:gd name="T8" fmla="*/ 0 w 9"/>
                <a:gd name="T9" fmla="*/ 6 h 12"/>
                <a:gd name="T10" fmla="*/ 0 60000 65536"/>
                <a:gd name="T11" fmla="*/ 0 60000 65536"/>
                <a:gd name="T12" fmla="*/ 0 60000 65536"/>
                <a:gd name="T13" fmla="*/ 0 60000 65536"/>
                <a:gd name="T14" fmla="*/ 0 60000 65536"/>
                <a:gd name="T15" fmla="*/ 0 w 9"/>
                <a:gd name="T16" fmla="*/ 0 h 12"/>
                <a:gd name="T17" fmla="*/ 9 w 9"/>
                <a:gd name="T18" fmla="*/ 12 h 12"/>
              </a:gdLst>
              <a:ahLst/>
              <a:cxnLst>
                <a:cxn ang="T10">
                  <a:pos x="T0" y="T1"/>
                </a:cxn>
                <a:cxn ang="T11">
                  <a:pos x="T2" y="T3"/>
                </a:cxn>
                <a:cxn ang="T12">
                  <a:pos x="T4" y="T5"/>
                </a:cxn>
                <a:cxn ang="T13">
                  <a:pos x="T6" y="T7"/>
                </a:cxn>
                <a:cxn ang="T14">
                  <a:pos x="T8" y="T9"/>
                </a:cxn>
              </a:cxnLst>
              <a:rect l="T15" t="T16" r="T17" b="T18"/>
              <a:pathLst>
                <a:path w="9" h="12">
                  <a:moveTo>
                    <a:pt x="0" y="12"/>
                  </a:moveTo>
                  <a:lnTo>
                    <a:pt x="7" y="7"/>
                  </a:lnTo>
                  <a:lnTo>
                    <a:pt x="9" y="0"/>
                  </a:lnTo>
                  <a:lnTo>
                    <a:pt x="2" y="5"/>
                  </a:lnTo>
                  <a:lnTo>
                    <a:pt x="0" y="12"/>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15" name="Freeform 147"/>
            <p:cNvSpPr>
              <a:spLocks/>
            </p:cNvSpPr>
            <p:nvPr/>
          </p:nvSpPr>
          <p:spPr bwMode="auto">
            <a:xfrm>
              <a:off x="2622" y="1607"/>
              <a:ext cx="42" cy="48"/>
            </a:xfrm>
            <a:custGeom>
              <a:avLst/>
              <a:gdLst>
                <a:gd name="T0" fmla="*/ 3 w 46"/>
                <a:gd name="T1" fmla="*/ 8 h 54"/>
                <a:gd name="T2" fmla="*/ 6 w 46"/>
                <a:gd name="T3" fmla="*/ 10 h 54"/>
                <a:gd name="T4" fmla="*/ 13 w 46"/>
                <a:gd name="T5" fmla="*/ 10 h 54"/>
                <a:gd name="T6" fmla="*/ 11 w 46"/>
                <a:gd name="T7" fmla="*/ 13 h 54"/>
                <a:gd name="T8" fmla="*/ 6 w 46"/>
                <a:gd name="T9" fmla="*/ 14 h 54"/>
                <a:gd name="T10" fmla="*/ 5 w 46"/>
                <a:gd name="T11" fmla="*/ 16 h 54"/>
                <a:gd name="T12" fmla="*/ 11 w 46"/>
                <a:gd name="T13" fmla="*/ 16 h 54"/>
                <a:gd name="T14" fmla="*/ 11 w 46"/>
                <a:gd name="T15" fmla="*/ 18 h 54"/>
                <a:gd name="T16" fmla="*/ 5 w 46"/>
                <a:gd name="T17" fmla="*/ 18 h 54"/>
                <a:gd name="T18" fmla="*/ 0 w 46"/>
                <a:gd name="T19" fmla="*/ 22 h 54"/>
                <a:gd name="T20" fmla="*/ 5 w 46"/>
                <a:gd name="T21" fmla="*/ 24 h 54"/>
                <a:gd name="T22" fmla="*/ 10 w 46"/>
                <a:gd name="T23" fmla="*/ 24 h 54"/>
                <a:gd name="T24" fmla="*/ 12 w 46"/>
                <a:gd name="T25" fmla="*/ 22 h 54"/>
                <a:gd name="T26" fmla="*/ 18 w 46"/>
                <a:gd name="T27" fmla="*/ 20 h 54"/>
                <a:gd name="T28" fmla="*/ 19 w 46"/>
                <a:gd name="T29" fmla="*/ 22 h 54"/>
                <a:gd name="T30" fmla="*/ 24 w 46"/>
                <a:gd name="T31" fmla="*/ 18 h 54"/>
                <a:gd name="T32" fmla="*/ 19 w 46"/>
                <a:gd name="T33" fmla="*/ 14 h 54"/>
                <a:gd name="T34" fmla="*/ 21 w 46"/>
                <a:gd name="T35" fmla="*/ 11 h 54"/>
                <a:gd name="T36" fmla="*/ 14 w 46"/>
                <a:gd name="T37" fmla="*/ 9 h 54"/>
                <a:gd name="T38" fmla="*/ 8 w 46"/>
                <a:gd name="T39" fmla="*/ 0 h 54"/>
                <a:gd name="T40" fmla="*/ 5 w 46"/>
                <a:gd name="T41" fmla="*/ 4 h 54"/>
                <a:gd name="T42" fmla="*/ 5 w 46"/>
                <a:gd name="T43" fmla="*/ 4 h 54"/>
                <a:gd name="T44" fmla="*/ 1 w 46"/>
                <a:gd name="T45" fmla="*/ 4 h 54"/>
                <a:gd name="T46" fmla="*/ 3 w 46"/>
                <a:gd name="T47" fmla="*/ 8 h 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6"/>
                <a:gd name="T73" fmla="*/ 0 h 54"/>
                <a:gd name="T74" fmla="*/ 46 w 46"/>
                <a:gd name="T75" fmla="*/ 54 h 5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6" h="54">
                  <a:moveTo>
                    <a:pt x="3" y="18"/>
                  </a:moveTo>
                  <a:lnTo>
                    <a:pt x="13" y="23"/>
                  </a:lnTo>
                  <a:lnTo>
                    <a:pt x="24" y="21"/>
                  </a:lnTo>
                  <a:lnTo>
                    <a:pt x="20" y="30"/>
                  </a:lnTo>
                  <a:lnTo>
                    <a:pt x="13" y="31"/>
                  </a:lnTo>
                  <a:lnTo>
                    <a:pt x="12" y="37"/>
                  </a:lnTo>
                  <a:lnTo>
                    <a:pt x="20" y="37"/>
                  </a:lnTo>
                  <a:lnTo>
                    <a:pt x="20" y="42"/>
                  </a:lnTo>
                  <a:lnTo>
                    <a:pt x="10" y="40"/>
                  </a:lnTo>
                  <a:lnTo>
                    <a:pt x="0" y="49"/>
                  </a:lnTo>
                  <a:lnTo>
                    <a:pt x="7" y="54"/>
                  </a:lnTo>
                  <a:lnTo>
                    <a:pt x="17" y="54"/>
                  </a:lnTo>
                  <a:lnTo>
                    <a:pt x="22" y="50"/>
                  </a:lnTo>
                  <a:lnTo>
                    <a:pt x="34" y="47"/>
                  </a:lnTo>
                  <a:lnTo>
                    <a:pt x="36" y="50"/>
                  </a:lnTo>
                  <a:lnTo>
                    <a:pt x="46" y="40"/>
                  </a:lnTo>
                  <a:lnTo>
                    <a:pt x="36" y="33"/>
                  </a:lnTo>
                  <a:lnTo>
                    <a:pt x="39" y="25"/>
                  </a:lnTo>
                  <a:lnTo>
                    <a:pt x="26" y="19"/>
                  </a:lnTo>
                  <a:lnTo>
                    <a:pt x="15" y="0"/>
                  </a:lnTo>
                  <a:lnTo>
                    <a:pt x="7" y="4"/>
                  </a:lnTo>
                  <a:lnTo>
                    <a:pt x="10" y="9"/>
                  </a:lnTo>
                  <a:lnTo>
                    <a:pt x="1" y="9"/>
                  </a:lnTo>
                  <a:lnTo>
                    <a:pt x="3" y="18"/>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16" name="Freeform 148"/>
            <p:cNvSpPr>
              <a:spLocks/>
            </p:cNvSpPr>
            <p:nvPr/>
          </p:nvSpPr>
          <p:spPr bwMode="auto">
            <a:xfrm>
              <a:off x="2598" y="1606"/>
              <a:ext cx="16" cy="11"/>
            </a:xfrm>
            <a:custGeom>
              <a:avLst/>
              <a:gdLst>
                <a:gd name="T0" fmla="*/ 3 w 17"/>
                <a:gd name="T1" fmla="*/ 5 h 12"/>
                <a:gd name="T2" fmla="*/ 0 w 17"/>
                <a:gd name="T3" fmla="*/ 6 h 12"/>
                <a:gd name="T4" fmla="*/ 8 w 17"/>
                <a:gd name="T5" fmla="*/ 6 h 12"/>
                <a:gd name="T6" fmla="*/ 10 w 17"/>
                <a:gd name="T7" fmla="*/ 0 h 12"/>
                <a:gd name="T8" fmla="*/ 8 w 17"/>
                <a:gd name="T9" fmla="*/ 0 h 12"/>
                <a:gd name="T10" fmla="*/ 3 w 17"/>
                <a:gd name="T11" fmla="*/ 5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3" y="5"/>
                  </a:moveTo>
                  <a:lnTo>
                    <a:pt x="0" y="12"/>
                  </a:lnTo>
                  <a:lnTo>
                    <a:pt x="8" y="10"/>
                  </a:lnTo>
                  <a:lnTo>
                    <a:pt x="17" y="0"/>
                  </a:lnTo>
                  <a:lnTo>
                    <a:pt x="12" y="0"/>
                  </a:lnTo>
                  <a:lnTo>
                    <a:pt x="3" y="5"/>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17" name="Freeform 149"/>
            <p:cNvSpPr>
              <a:spLocks/>
            </p:cNvSpPr>
            <p:nvPr/>
          </p:nvSpPr>
          <p:spPr bwMode="auto">
            <a:xfrm>
              <a:off x="2588" y="1621"/>
              <a:ext cx="10" cy="8"/>
            </a:xfrm>
            <a:custGeom>
              <a:avLst/>
              <a:gdLst>
                <a:gd name="T0" fmla="*/ 0 w 11"/>
                <a:gd name="T1" fmla="*/ 4 h 9"/>
                <a:gd name="T2" fmla="*/ 4 w 11"/>
                <a:gd name="T3" fmla="*/ 4 h 9"/>
                <a:gd name="T4" fmla="*/ 5 w 11"/>
                <a:gd name="T5" fmla="*/ 4 h 9"/>
                <a:gd name="T6" fmla="*/ 5 w 11"/>
                <a:gd name="T7" fmla="*/ 0 h 9"/>
                <a:gd name="T8" fmla="*/ 5 w 11"/>
                <a:gd name="T9" fmla="*/ 0 h 9"/>
                <a:gd name="T10" fmla="*/ 0 w 11"/>
                <a:gd name="T11" fmla="*/ 4 h 9"/>
                <a:gd name="T12" fmla="*/ 0 60000 65536"/>
                <a:gd name="T13" fmla="*/ 0 60000 65536"/>
                <a:gd name="T14" fmla="*/ 0 60000 65536"/>
                <a:gd name="T15" fmla="*/ 0 60000 65536"/>
                <a:gd name="T16" fmla="*/ 0 60000 65536"/>
                <a:gd name="T17" fmla="*/ 0 60000 65536"/>
                <a:gd name="T18" fmla="*/ 0 w 11"/>
                <a:gd name="T19" fmla="*/ 0 h 9"/>
                <a:gd name="T20" fmla="*/ 11 w 11"/>
                <a:gd name="T21" fmla="*/ 9 h 9"/>
              </a:gdLst>
              <a:ahLst/>
              <a:cxnLst>
                <a:cxn ang="T12">
                  <a:pos x="T0" y="T1"/>
                </a:cxn>
                <a:cxn ang="T13">
                  <a:pos x="T2" y="T3"/>
                </a:cxn>
                <a:cxn ang="T14">
                  <a:pos x="T4" y="T5"/>
                </a:cxn>
                <a:cxn ang="T15">
                  <a:pos x="T6" y="T7"/>
                </a:cxn>
                <a:cxn ang="T16">
                  <a:pos x="T8" y="T9"/>
                </a:cxn>
                <a:cxn ang="T17">
                  <a:pos x="T10" y="T11"/>
                </a:cxn>
              </a:cxnLst>
              <a:rect l="T18" t="T19" r="T20" b="T21"/>
              <a:pathLst>
                <a:path w="11" h="9">
                  <a:moveTo>
                    <a:pt x="0" y="7"/>
                  </a:moveTo>
                  <a:lnTo>
                    <a:pt x="4" y="9"/>
                  </a:lnTo>
                  <a:lnTo>
                    <a:pt x="7" y="5"/>
                  </a:lnTo>
                  <a:lnTo>
                    <a:pt x="11" y="0"/>
                  </a:lnTo>
                  <a:lnTo>
                    <a:pt x="6" y="0"/>
                  </a:lnTo>
                  <a:lnTo>
                    <a:pt x="0" y="7"/>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18" name="Freeform 150"/>
            <p:cNvSpPr>
              <a:spLocks/>
            </p:cNvSpPr>
            <p:nvPr/>
          </p:nvSpPr>
          <p:spPr bwMode="auto">
            <a:xfrm>
              <a:off x="2614" y="1564"/>
              <a:ext cx="11" cy="10"/>
            </a:xfrm>
            <a:custGeom>
              <a:avLst/>
              <a:gdLst>
                <a:gd name="T0" fmla="*/ 6 w 12"/>
                <a:gd name="T1" fmla="*/ 0 h 12"/>
                <a:gd name="T2" fmla="*/ 0 w 12"/>
                <a:gd name="T3" fmla="*/ 2 h 12"/>
                <a:gd name="T4" fmla="*/ 0 w 12"/>
                <a:gd name="T5" fmla="*/ 3 h 12"/>
                <a:gd name="T6" fmla="*/ 6 w 12"/>
                <a:gd name="T7" fmla="*/ 3 h 12"/>
                <a:gd name="T8" fmla="*/ 6 w 12"/>
                <a:gd name="T9" fmla="*/ 3 h 12"/>
                <a:gd name="T10" fmla="*/ 6 w 12"/>
                <a:gd name="T11" fmla="*/ 3 h 12"/>
                <a:gd name="T12" fmla="*/ 6 w 12"/>
                <a:gd name="T13" fmla="*/ 0 h 12"/>
                <a:gd name="T14" fmla="*/ 0 60000 65536"/>
                <a:gd name="T15" fmla="*/ 0 60000 65536"/>
                <a:gd name="T16" fmla="*/ 0 60000 65536"/>
                <a:gd name="T17" fmla="*/ 0 60000 65536"/>
                <a:gd name="T18" fmla="*/ 0 60000 65536"/>
                <a:gd name="T19" fmla="*/ 0 60000 65536"/>
                <a:gd name="T20" fmla="*/ 0 60000 65536"/>
                <a:gd name="T21" fmla="*/ 0 w 12"/>
                <a:gd name="T22" fmla="*/ 0 h 12"/>
                <a:gd name="T23" fmla="*/ 12 w 12"/>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2">
                  <a:moveTo>
                    <a:pt x="7" y="0"/>
                  </a:moveTo>
                  <a:lnTo>
                    <a:pt x="0" y="2"/>
                  </a:lnTo>
                  <a:lnTo>
                    <a:pt x="0" y="9"/>
                  </a:lnTo>
                  <a:lnTo>
                    <a:pt x="7" y="12"/>
                  </a:lnTo>
                  <a:lnTo>
                    <a:pt x="12" y="10"/>
                  </a:lnTo>
                  <a:lnTo>
                    <a:pt x="12" y="5"/>
                  </a:lnTo>
                  <a:lnTo>
                    <a:pt x="7" y="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19" name="Freeform 151"/>
            <p:cNvSpPr>
              <a:spLocks/>
            </p:cNvSpPr>
            <p:nvPr/>
          </p:nvSpPr>
          <p:spPr bwMode="auto">
            <a:xfrm>
              <a:off x="2625" y="1576"/>
              <a:ext cx="4" cy="5"/>
            </a:xfrm>
            <a:custGeom>
              <a:avLst/>
              <a:gdLst>
                <a:gd name="T0" fmla="*/ 2 w 5"/>
                <a:gd name="T1" fmla="*/ 0 h 5"/>
                <a:gd name="T2" fmla="*/ 0 w 5"/>
                <a:gd name="T3" fmla="*/ 3 h 5"/>
                <a:gd name="T4" fmla="*/ 2 w 5"/>
                <a:gd name="T5" fmla="*/ 5 h 5"/>
                <a:gd name="T6" fmla="*/ 2 w 5"/>
                <a:gd name="T7" fmla="*/ 0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5" y="0"/>
                  </a:moveTo>
                  <a:lnTo>
                    <a:pt x="0" y="3"/>
                  </a:lnTo>
                  <a:lnTo>
                    <a:pt x="5" y="5"/>
                  </a:lnTo>
                  <a:lnTo>
                    <a:pt x="5" y="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20" name="Freeform 152"/>
            <p:cNvSpPr>
              <a:spLocks/>
            </p:cNvSpPr>
            <p:nvPr/>
          </p:nvSpPr>
          <p:spPr bwMode="auto">
            <a:xfrm>
              <a:off x="2588" y="1485"/>
              <a:ext cx="73" cy="85"/>
            </a:xfrm>
            <a:custGeom>
              <a:avLst/>
              <a:gdLst>
                <a:gd name="T0" fmla="*/ 25 w 80"/>
                <a:gd name="T1" fmla="*/ 15 h 95"/>
                <a:gd name="T2" fmla="*/ 24 w 80"/>
                <a:gd name="T3" fmla="*/ 4 h 95"/>
                <a:gd name="T4" fmla="*/ 16 w 80"/>
                <a:gd name="T5" fmla="*/ 0 h 95"/>
                <a:gd name="T6" fmla="*/ 14 w 80"/>
                <a:gd name="T7" fmla="*/ 4 h 95"/>
                <a:gd name="T8" fmla="*/ 16 w 80"/>
                <a:gd name="T9" fmla="*/ 11 h 95"/>
                <a:gd name="T10" fmla="*/ 11 w 80"/>
                <a:gd name="T11" fmla="*/ 9 h 95"/>
                <a:gd name="T12" fmla="*/ 7 w 80"/>
                <a:gd name="T13" fmla="*/ 4 h 95"/>
                <a:gd name="T14" fmla="*/ 6 w 80"/>
                <a:gd name="T15" fmla="*/ 8 h 95"/>
                <a:gd name="T16" fmla="*/ 9 w 80"/>
                <a:gd name="T17" fmla="*/ 13 h 95"/>
                <a:gd name="T18" fmla="*/ 6 w 80"/>
                <a:gd name="T19" fmla="*/ 14 h 95"/>
                <a:gd name="T20" fmla="*/ 5 w 80"/>
                <a:gd name="T21" fmla="*/ 12 h 95"/>
                <a:gd name="T22" fmla="*/ 0 w 80"/>
                <a:gd name="T23" fmla="*/ 15 h 95"/>
                <a:gd name="T24" fmla="*/ 4 w 80"/>
                <a:gd name="T25" fmla="*/ 19 h 95"/>
                <a:gd name="T26" fmla="*/ 5 w 80"/>
                <a:gd name="T27" fmla="*/ 21 h 95"/>
                <a:gd name="T28" fmla="*/ 11 w 80"/>
                <a:gd name="T29" fmla="*/ 24 h 95"/>
                <a:gd name="T30" fmla="*/ 11 w 80"/>
                <a:gd name="T31" fmla="*/ 19 h 95"/>
                <a:gd name="T32" fmla="*/ 15 w 80"/>
                <a:gd name="T33" fmla="*/ 21 h 95"/>
                <a:gd name="T34" fmla="*/ 16 w 80"/>
                <a:gd name="T35" fmla="*/ 27 h 95"/>
                <a:gd name="T36" fmla="*/ 16 w 80"/>
                <a:gd name="T37" fmla="*/ 30 h 95"/>
                <a:gd name="T38" fmla="*/ 20 w 80"/>
                <a:gd name="T39" fmla="*/ 34 h 95"/>
                <a:gd name="T40" fmla="*/ 22 w 80"/>
                <a:gd name="T41" fmla="*/ 37 h 95"/>
                <a:gd name="T42" fmla="*/ 24 w 80"/>
                <a:gd name="T43" fmla="*/ 36 h 95"/>
                <a:gd name="T44" fmla="*/ 30 w 80"/>
                <a:gd name="T45" fmla="*/ 35 h 95"/>
                <a:gd name="T46" fmla="*/ 30 w 80"/>
                <a:gd name="T47" fmla="*/ 41 h 95"/>
                <a:gd name="T48" fmla="*/ 30 w 80"/>
                <a:gd name="T49" fmla="*/ 44 h 95"/>
                <a:gd name="T50" fmla="*/ 33 w 80"/>
                <a:gd name="T51" fmla="*/ 41 h 95"/>
                <a:gd name="T52" fmla="*/ 36 w 80"/>
                <a:gd name="T53" fmla="*/ 35 h 95"/>
                <a:gd name="T54" fmla="*/ 43 w 80"/>
                <a:gd name="T55" fmla="*/ 31 h 95"/>
                <a:gd name="T56" fmla="*/ 41 w 80"/>
                <a:gd name="T57" fmla="*/ 28 h 95"/>
                <a:gd name="T58" fmla="*/ 30 w 80"/>
                <a:gd name="T59" fmla="*/ 30 h 95"/>
                <a:gd name="T60" fmla="*/ 31 w 80"/>
                <a:gd name="T61" fmla="*/ 27 h 95"/>
                <a:gd name="T62" fmla="*/ 30 w 80"/>
                <a:gd name="T63" fmla="*/ 27 h 95"/>
                <a:gd name="T64" fmla="*/ 28 w 80"/>
                <a:gd name="T65" fmla="*/ 19 h 95"/>
                <a:gd name="T66" fmla="*/ 24 w 80"/>
                <a:gd name="T67" fmla="*/ 19 h 95"/>
                <a:gd name="T68" fmla="*/ 25 w 80"/>
                <a:gd name="T69" fmla="*/ 15 h 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0"/>
                <a:gd name="T106" fmla="*/ 0 h 95"/>
                <a:gd name="T107" fmla="*/ 80 w 80"/>
                <a:gd name="T108" fmla="*/ 95 h 9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0" h="95">
                  <a:moveTo>
                    <a:pt x="47" y="33"/>
                  </a:moveTo>
                  <a:lnTo>
                    <a:pt x="45" y="10"/>
                  </a:lnTo>
                  <a:lnTo>
                    <a:pt x="32" y="0"/>
                  </a:lnTo>
                  <a:lnTo>
                    <a:pt x="25" y="7"/>
                  </a:lnTo>
                  <a:lnTo>
                    <a:pt x="32" y="23"/>
                  </a:lnTo>
                  <a:lnTo>
                    <a:pt x="19" y="19"/>
                  </a:lnTo>
                  <a:lnTo>
                    <a:pt x="14" y="9"/>
                  </a:lnTo>
                  <a:lnTo>
                    <a:pt x="13" y="16"/>
                  </a:lnTo>
                  <a:lnTo>
                    <a:pt x="16" y="28"/>
                  </a:lnTo>
                  <a:lnTo>
                    <a:pt x="13" y="31"/>
                  </a:lnTo>
                  <a:lnTo>
                    <a:pt x="6" y="26"/>
                  </a:lnTo>
                  <a:lnTo>
                    <a:pt x="0" y="33"/>
                  </a:lnTo>
                  <a:lnTo>
                    <a:pt x="4" y="40"/>
                  </a:lnTo>
                  <a:lnTo>
                    <a:pt x="9" y="48"/>
                  </a:lnTo>
                  <a:lnTo>
                    <a:pt x="19" y="52"/>
                  </a:lnTo>
                  <a:lnTo>
                    <a:pt x="19" y="42"/>
                  </a:lnTo>
                  <a:lnTo>
                    <a:pt x="28" y="48"/>
                  </a:lnTo>
                  <a:lnTo>
                    <a:pt x="30" y="59"/>
                  </a:lnTo>
                  <a:lnTo>
                    <a:pt x="30" y="64"/>
                  </a:lnTo>
                  <a:lnTo>
                    <a:pt x="37" y="74"/>
                  </a:lnTo>
                  <a:lnTo>
                    <a:pt x="40" y="79"/>
                  </a:lnTo>
                  <a:lnTo>
                    <a:pt x="45" y="78"/>
                  </a:lnTo>
                  <a:lnTo>
                    <a:pt x="57" y="76"/>
                  </a:lnTo>
                  <a:lnTo>
                    <a:pt x="56" y="90"/>
                  </a:lnTo>
                  <a:lnTo>
                    <a:pt x="56" y="95"/>
                  </a:lnTo>
                  <a:lnTo>
                    <a:pt x="63" y="90"/>
                  </a:lnTo>
                  <a:lnTo>
                    <a:pt x="69" y="76"/>
                  </a:lnTo>
                  <a:lnTo>
                    <a:pt x="80" y="69"/>
                  </a:lnTo>
                  <a:lnTo>
                    <a:pt x="78" y="62"/>
                  </a:lnTo>
                  <a:lnTo>
                    <a:pt x="57" y="66"/>
                  </a:lnTo>
                  <a:lnTo>
                    <a:pt x="59" y="57"/>
                  </a:lnTo>
                  <a:lnTo>
                    <a:pt x="56" y="57"/>
                  </a:lnTo>
                  <a:lnTo>
                    <a:pt x="54" y="43"/>
                  </a:lnTo>
                  <a:lnTo>
                    <a:pt x="45" y="40"/>
                  </a:lnTo>
                  <a:lnTo>
                    <a:pt x="47" y="33"/>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21" name="Freeform 153"/>
            <p:cNvSpPr>
              <a:spLocks/>
            </p:cNvSpPr>
            <p:nvPr/>
          </p:nvSpPr>
          <p:spPr bwMode="auto">
            <a:xfrm>
              <a:off x="2639" y="1517"/>
              <a:ext cx="7" cy="16"/>
            </a:xfrm>
            <a:custGeom>
              <a:avLst/>
              <a:gdLst>
                <a:gd name="T0" fmla="*/ 3 w 7"/>
                <a:gd name="T1" fmla="*/ 8 h 18"/>
                <a:gd name="T2" fmla="*/ 7 w 7"/>
                <a:gd name="T3" fmla="*/ 4 h 18"/>
                <a:gd name="T4" fmla="*/ 5 w 7"/>
                <a:gd name="T5" fmla="*/ 2 h 18"/>
                <a:gd name="T6" fmla="*/ 0 w 7"/>
                <a:gd name="T7" fmla="*/ 0 h 18"/>
                <a:gd name="T8" fmla="*/ 0 w 7"/>
                <a:gd name="T9" fmla="*/ 4 h 18"/>
                <a:gd name="T10" fmla="*/ 3 w 7"/>
                <a:gd name="T11" fmla="*/ 8 h 18"/>
                <a:gd name="T12" fmla="*/ 0 60000 65536"/>
                <a:gd name="T13" fmla="*/ 0 60000 65536"/>
                <a:gd name="T14" fmla="*/ 0 60000 65536"/>
                <a:gd name="T15" fmla="*/ 0 60000 65536"/>
                <a:gd name="T16" fmla="*/ 0 60000 65536"/>
                <a:gd name="T17" fmla="*/ 0 60000 65536"/>
                <a:gd name="T18" fmla="*/ 0 w 7"/>
                <a:gd name="T19" fmla="*/ 0 h 18"/>
                <a:gd name="T20" fmla="*/ 7 w 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7" h="18">
                  <a:moveTo>
                    <a:pt x="3" y="18"/>
                  </a:moveTo>
                  <a:lnTo>
                    <a:pt x="7" y="9"/>
                  </a:lnTo>
                  <a:lnTo>
                    <a:pt x="5" y="2"/>
                  </a:lnTo>
                  <a:lnTo>
                    <a:pt x="0" y="0"/>
                  </a:lnTo>
                  <a:lnTo>
                    <a:pt x="0" y="11"/>
                  </a:lnTo>
                  <a:lnTo>
                    <a:pt x="3" y="18"/>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22" name="Freeform 154"/>
            <p:cNvSpPr>
              <a:spLocks/>
            </p:cNvSpPr>
            <p:nvPr/>
          </p:nvSpPr>
          <p:spPr bwMode="auto">
            <a:xfrm>
              <a:off x="2567" y="1391"/>
              <a:ext cx="66" cy="85"/>
            </a:xfrm>
            <a:custGeom>
              <a:avLst/>
              <a:gdLst>
                <a:gd name="T0" fmla="*/ 14 w 73"/>
                <a:gd name="T1" fmla="*/ 15 h 95"/>
                <a:gd name="T2" fmla="*/ 14 w 73"/>
                <a:gd name="T3" fmla="*/ 19 h 95"/>
                <a:gd name="T4" fmla="*/ 13 w 73"/>
                <a:gd name="T5" fmla="*/ 15 h 95"/>
                <a:gd name="T6" fmla="*/ 8 w 73"/>
                <a:gd name="T7" fmla="*/ 15 h 95"/>
                <a:gd name="T8" fmla="*/ 8 w 73"/>
                <a:gd name="T9" fmla="*/ 17 h 95"/>
                <a:gd name="T10" fmla="*/ 5 w 73"/>
                <a:gd name="T11" fmla="*/ 14 h 95"/>
                <a:gd name="T12" fmla="*/ 2 w 73"/>
                <a:gd name="T13" fmla="*/ 21 h 95"/>
                <a:gd name="T14" fmla="*/ 4 w 73"/>
                <a:gd name="T15" fmla="*/ 27 h 95"/>
                <a:gd name="T16" fmla="*/ 5 w 73"/>
                <a:gd name="T17" fmla="*/ 27 h 95"/>
                <a:gd name="T18" fmla="*/ 5 w 73"/>
                <a:gd name="T19" fmla="*/ 30 h 95"/>
                <a:gd name="T20" fmla="*/ 5 w 73"/>
                <a:gd name="T21" fmla="*/ 31 h 95"/>
                <a:gd name="T22" fmla="*/ 8 w 73"/>
                <a:gd name="T23" fmla="*/ 33 h 95"/>
                <a:gd name="T24" fmla="*/ 5 w 73"/>
                <a:gd name="T25" fmla="*/ 38 h 95"/>
                <a:gd name="T26" fmla="*/ 0 w 73"/>
                <a:gd name="T27" fmla="*/ 41 h 95"/>
                <a:gd name="T28" fmla="*/ 5 w 73"/>
                <a:gd name="T29" fmla="*/ 44 h 95"/>
                <a:gd name="T30" fmla="*/ 12 w 73"/>
                <a:gd name="T31" fmla="*/ 41 h 95"/>
                <a:gd name="T32" fmla="*/ 13 w 73"/>
                <a:gd name="T33" fmla="*/ 35 h 95"/>
                <a:gd name="T34" fmla="*/ 14 w 73"/>
                <a:gd name="T35" fmla="*/ 33 h 95"/>
                <a:gd name="T36" fmla="*/ 18 w 73"/>
                <a:gd name="T37" fmla="*/ 33 h 95"/>
                <a:gd name="T38" fmla="*/ 21 w 73"/>
                <a:gd name="T39" fmla="*/ 33 h 95"/>
                <a:gd name="T40" fmla="*/ 24 w 73"/>
                <a:gd name="T41" fmla="*/ 30 h 95"/>
                <a:gd name="T42" fmla="*/ 25 w 73"/>
                <a:gd name="T43" fmla="*/ 27 h 95"/>
                <a:gd name="T44" fmla="*/ 24 w 73"/>
                <a:gd name="T45" fmla="*/ 24 h 95"/>
                <a:gd name="T46" fmla="*/ 21 w 73"/>
                <a:gd name="T47" fmla="*/ 24 h 95"/>
                <a:gd name="T48" fmla="*/ 25 w 73"/>
                <a:gd name="T49" fmla="*/ 21 h 95"/>
                <a:gd name="T50" fmla="*/ 29 w 73"/>
                <a:gd name="T51" fmla="*/ 17 h 95"/>
                <a:gd name="T52" fmla="*/ 33 w 73"/>
                <a:gd name="T53" fmla="*/ 17 h 95"/>
                <a:gd name="T54" fmla="*/ 36 w 73"/>
                <a:gd name="T55" fmla="*/ 12 h 95"/>
                <a:gd name="T56" fmla="*/ 34 w 73"/>
                <a:gd name="T57" fmla="*/ 11 h 95"/>
                <a:gd name="T58" fmla="*/ 30 w 73"/>
                <a:gd name="T59" fmla="*/ 15 h 95"/>
                <a:gd name="T60" fmla="*/ 29 w 73"/>
                <a:gd name="T61" fmla="*/ 12 h 95"/>
                <a:gd name="T62" fmla="*/ 34 w 73"/>
                <a:gd name="T63" fmla="*/ 9 h 95"/>
                <a:gd name="T64" fmla="*/ 33 w 73"/>
                <a:gd name="T65" fmla="*/ 0 h 95"/>
                <a:gd name="T66" fmla="*/ 29 w 73"/>
                <a:gd name="T67" fmla="*/ 0 h 95"/>
                <a:gd name="T68" fmla="*/ 28 w 73"/>
                <a:gd name="T69" fmla="*/ 4 h 95"/>
                <a:gd name="T70" fmla="*/ 24 w 73"/>
                <a:gd name="T71" fmla="*/ 4 h 95"/>
                <a:gd name="T72" fmla="*/ 14 w 73"/>
                <a:gd name="T73" fmla="*/ 12 h 95"/>
                <a:gd name="T74" fmla="*/ 14 w 73"/>
                <a:gd name="T75" fmla="*/ 15 h 9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
                <a:gd name="T115" fmla="*/ 0 h 95"/>
                <a:gd name="T116" fmla="*/ 73 w 73"/>
                <a:gd name="T117" fmla="*/ 95 h 9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 h="95">
                  <a:moveTo>
                    <a:pt x="28" y="33"/>
                  </a:moveTo>
                  <a:lnTo>
                    <a:pt x="28" y="40"/>
                  </a:lnTo>
                  <a:lnTo>
                    <a:pt x="26" y="34"/>
                  </a:lnTo>
                  <a:lnTo>
                    <a:pt x="16" y="33"/>
                  </a:lnTo>
                  <a:lnTo>
                    <a:pt x="16" y="38"/>
                  </a:lnTo>
                  <a:lnTo>
                    <a:pt x="11" y="31"/>
                  </a:lnTo>
                  <a:lnTo>
                    <a:pt x="2" y="45"/>
                  </a:lnTo>
                  <a:lnTo>
                    <a:pt x="4" y="59"/>
                  </a:lnTo>
                  <a:lnTo>
                    <a:pt x="12" y="59"/>
                  </a:lnTo>
                  <a:lnTo>
                    <a:pt x="5" y="64"/>
                  </a:lnTo>
                  <a:lnTo>
                    <a:pt x="9" y="69"/>
                  </a:lnTo>
                  <a:lnTo>
                    <a:pt x="16" y="72"/>
                  </a:lnTo>
                  <a:lnTo>
                    <a:pt x="9" y="83"/>
                  </a:lnTo>
                  <a:lnTo>
                    <a:pt x="0" y="90"/>
                  </a:lnTo>
                  <a:lnTo>
                    <a:pt x="11" y="95"/>
                  </a:lnTo>
                  <a:lnTo>
                    <a:pt x="23" y="88"/>
                  </a:lnTo>
                  <a:lnTo>
                    <a:pt x="26" y="76"/>
                  </a:lnTo>
                  <a:lnTo>
                    <a:pt x="28" y="71"/>
                  </a:lnTo>
                  <a:lnTo>
                    <a:pt x="35" y="72"/>
                  </a:lnTo>
                  <a:lnTo>
                    <a:pt x="42" y="72"/>
                  </a:lnTo>
                  <a:lnTo>
                    <a:pt x="50" y="65"/>
                  </a:lnTo>
                  <a:lnTo>
                    <a:pt x="52" y="60"/>
                  </a:lnTo>
                  <a:lnTo>
                    <a:pt x="50" y="53"/>
                  </a:lnTo>
                  <a:lnTo>
                    <a:pt x="42" y="52"/>
                  </a:lnTo>
                  <a:lnTo>
                    <a:pt x="52" y="46"/>
                  </a:lnTo>
                  <a:lnTo>
                    <a:pt x="59" y="38"/>
                  </a:lnTo>
                  <a:lnTo>
                    <a:pt x="68" y="38"/>
                  </a:lnTo>
                  <a:lnTo>
                    <a:pt x="73" y="26"/>
                  </a:lnTo>
                  <a:lnTo>
                    <a:pt x="71" y="22"/>
                  </a:lnTo>
                  <a:lnTo>
                    <a:pt x="61" y="34"/>
                  </a:lnTo>
                  <a:lnTo>
                    <a:pt x="59" y="27"/>
                  </a:lnTo>
                  <a:lnTo>
                    <a:pt x="69" y="19"/>
                  </a:lnTo>
                  <a:lnTo>
                    <a:pt x="66" y="0"/>
                  </a:lnTo>
                  <a:lnTo>
                    <a:pt x="59" y="0"/>
                  </a:lnTo>
                  <a:lnTo>
                    <a:pt x="57" y="5"/>
                  </a:lnTo>
                  <a:lnTo>
                    <a:pt x="50" y="10"/>
                  </a:lnTo>
                  <a:lnTo>
                    <a:pt x="30" y="26"/>
                  </a:lnTo>
                  <a:lnTo>
                    <a:pt x="28" y="33"/>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23" name="Freeform 155"/>
            <p:cNvSpPr>
              <a:spLocks/>
            </p:cNvSpPr>
            <p:nvPr/>
          </p:nvSpPr>
          <p:spPr bwMode="auto">
            <a:xfrm>
              <a:off x="2553" y="1510"/>
              <a:ext cx="14" cy="11"/>
            </a:xfrm>
            <a:custGeom>
              <a:avLst/>
              <a:gdLst>
                <a:gd name="T0" fmla="*/ 7 w 15"/>
                <a:gd name="T1" fmla="*/ 0 h 12"/>
                <a:gd name="T2" fmla="*/ 0 w 15"/>
                <a:gd name="T3" fmla="*/ 1 h 12"/>
                <a:gd name="T4" fmla="*/ 0 w 15"/>
                <a:gd name="T5" fmla="*/ 6 h 12"/>
                <a:gd name="T6" fmla="*/ 5 w 15"/>
                <a:gd name="T7" fmla="*/ 6 h 12"/>
                <a:gd name="T8" fmla="*/ 7 w 15"/>
                <a:gd name="T9" fmla="*/ 6 h 12"/>
                <a:gd name="T10" fmla="*/ 8 w 15"/>
                <a:gd name="T11" fmla="*/ 3 h 12"/>
                <a:gd name="T12" fmla="*/ 7 w 15"/>
                <a:gd name="T13" fmla="*/ 0 h 12"/>
                <a:gd name="T14" fmla="*/ 0 60000 65536"/>
                <a:gd name="T15" fmla="*/ 0 60000 65536"/>
                <a:gd name="T16" fmla="*/ 0 60000 65536"/>
                <a:gd name="T17" fmla="*/ 0 60000 65536"/>
                <a:gd name="T18" fmla="*/ 0 60000 65536"/>
                <a:gd name="T19" fmla="*/ 0 60000 65536"/>
                <a:gd name="T20" fmla="*/ 0 60000 65536"/>
                <a:gd name="T21" fmla="*/ 0 w 15"/>
                <a:gd name="T22" fmla="*/ 0 h 12"/>
                <a:gd name="T23" fmla="*/ 15 w 15"/>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2">
                  <a:moveTo>
                    <a:pt x="7" y="0"/>
                  </a:moveTo>
                  <a:lnTo>
                    <a:pt x="0" y="1"/>
                  </a:lnTo>
                  <a:lnTo>
                    <a:pt x="0" y="7"/>
                  </a:lnTo>
                  <a:lnTo>
                    <a:pt x="5" y="10"/>
                  </a:lnTo>
                  <a:lnTo>
                    <a:pt x="10" y="12"/>
                  </a:lnTo>
                  <a:lnTo>
                    <a:pt x="15" y="3"/>
                  </a:lnTo>
                  <a:lnTo>
                    <a:pt x="7" y="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24" name="Freeform 156"/>
            <p:cNvSpPr>
              <a:spLocks/>
            </p:cNvSpPr>
            <p:nvPr/>
          </p:nvSpPr>
          <p:spPr bwMode="auto">
            <a:xfrm>
              <a:off x="2545" y="1522"/>
              <a:ext cx="19" cy="40"/>
            </a:xfrm>
            <a:custGeom>
              <a:avLst/>
              <a:gdLst>
                <a:gd name="T0" fmla="*/ 11 w 21"/>
                <a:gd name="T1" fmla="*/ 5 h 44"/>
                <a:gd name="T2" fmla="*/ 5 w 21"/>
                <a:gd name="T3" fmla="*/ 0 h 44"/>
                <a:gd name="T4" fmla="*/ 2 w 21"/>
                <a:gd name="T5" fmla="*/ 1 h 44"/>
                <a:gd name="T6" fmla="*/ 0 w 21"/>
                <a:gd name="T7" fmla="*/ 8 h 44"/>
                <a:gd name="T8" fmla="*/ 2 w 21"/>
                <a:gd name="T9" fmla="*/ 15 h 44"/>
                <a:gd name="T10" fmla="*/ 5 w 21"/>
                <a:gd name="T11" fmla="*/ 19 h 44"/>
                <a:gd name="T12" fmla="*/ 5 w 21"/>
                <a:gd name="T13" fmla="*/ 23 h 44"/>
                <a:gd name="T14" fmla="*/ 9 w 21"/>
                <a:gd name="T15" fmla="*/ 17 h 44"/>
                <a:gd name="T16" fmla="*/ 5 w 21"/>
                <a:gd name="T17" fmla="*/ 9 h 44"/>
                <a:gd name="T18" fmla="*/ 10 w 21"/>
                <a:gd name="T19" fmla="*/ 6 h 44"/>
                <a:gd name="T20" fmla="*/ 11 w 21"/>
                <a:gd name="T21" fmla="*/ 5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
                <a:gd name="T34" fmla="*/ 0 h 44"/>
                <a:gd name="T35" fmla="*/ 21 w 21"/>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 h="44">
                  <a:moveTo>
                    <a:pt x="21" y="6"/>
                  </a:moveTo>
                  <a:lnTo>
                    <a:pt x="11" y="0"/>
                  </a:lnTo>
                  <a:lnTo>
                    <a:pt x="2" y="1"/>
                  </a:lnTo>
                  <a:lnTo>
                    <a:pt x="0" y="15"/>
                  </a:lnTo>
                  <a:lnTo>
                    <a:pt x="2" y="29"/>
                  </a:lnTo>
                  <a:lnTo>
                    <a:pt x="5" y="37"/>
                  </a:lnTo>
                  <a:lnTo>
                    <a:pt x="12" y="44"/>
                  </a:lnTo>
                  <a:lnTo>
                    <a:pt x="17" y="34"/>
                  </a:lnTo>
                  <a:lnTo>
                    <a:pt x="11" y="17"/>
                  </a:lnTo>
                  <a:lnTo>
                    <a:pt x="19" y="13"/>
                  </a:lnTo>
                  <a:lnTo>
                    <a:pt x="21" y="6"/>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25" name="Freeform 157"/>
            <p:cNvSpPr>
              <a:spLocks/>
            </p:cNvSpPr>
            <p:nvPr/>
          </p:nvSpPr>
          <p:spPr bwMode="auto">
            <a:xfrm>
              <a:off x="2540" y="1488"/>
              <a:ext cx="27" cy="22"/>
            </a:xfrm>
            <a:custGeom>
              <a:avLst/>
              <a:gdLst>
                <a:gd name="T0" fmla="*/ 18 w 29"/>
                <a:gd name="T1" fmla="*/ 1 h 24"/>
                <a:gd name="T2" fmla="*/ 10 w 29"/>
                <a:gd name="T3" fmla="*/ 0 h 24"/>
                <a:gd name="T4" fmla="*/ 0 w 29"/>
                <a:gd name="T5" fmla="*/ 3 h 24"/>
                <a:gd name="T6" fmla="*/ 3 w 29"/>
                <a:gd name="T7" fmla="*/ 6 h 24"/>
                <a:gd name="T8" fmla="*/ 10 w 29"/>
                <a:gd name="T9" fmla="*/ 6 h 24"/>
                <a:gd name="T10" fmla="*/ 12 w 29"/>
                <a:gd name="T11" fmla="*/ 11 h 24"/>
                <a:gd name="T12" fmla="*/ 18 w 29"/>
                <a:gd name="T13" fmla="*/ 14 h 24"/>
                <a:gd name="T14" fmla="*/ 18 w 29"/>
                <a:gd name="T15" fmla="*/ 6 h 24"/>
                <a:gd name="T16" fmla="*/ 16 w 29"/>
                <a:gd name="T17" fmla="*/ 6 h 24"/>
                <a:gd name="T18" fmla="*/ 15 w 29"/>
                <a:gd name="T19" fmla="*/ 6 h 24"/>
                <a:gd name="T20" fmla="*/ 18 w 29"/>
                <a:gd name="T21" fmla="*/ 6 h 24"/>
                <a:gd name="T22" fmla="*/ 18 w 29"/>
                <a:gd name="T23" fmla="*/ 1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
                <a:gd name="T37" fmla="*/ 0 h 24"/>
                <a:gd name="T38" fmla="*/ 29 w 29"/>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 h="24">
                  <a:moveTo>
                    <a:pt x="29" y="1"/>
                  </a:moveTo>
                  <a:lnTo>
                    <a:pt x="17" y="0"/>
                  </a:lnTo>
                  <a:lnTo>
                    <a:pt x="0" y="3"/>
                  </a:lnTo>
                  <a:lnTo>
                    <a:pt x="3" y="10"/>
                  </a:lnTo>
                  <a:lnTo>
                    <a:pt x="17" y="12"/>
                  </a:lnTo>
                  <a:lnTo>
                    <a:pt x="19" y="19"/>
                  </a:lnTo>
                  <a:lnTo>
                    <a:pt x="29" y="24"/>
                  </a:lnTo>
                  <a:lnTo>
                    <a:pt x="29" y="13"/>
                  </a:lnTo>
                  <a:lnTo>
                    <a:pt x="26" y="13"/>
                  </a:lnTo>
                  <a:lnTo>
                    <a:pt x="24" y="8"/>
                  </a:lnTo>
                  <a:lnTo>
                    <a:pt x="29" y="8"/>
                  </a:lnTo>
                  <a:lnTo>
                    <a:pt x="29" y="1"/>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26" name="Freeform 158"/>
            <p:cNvSpPr>
              <a:spLocks/>
            </p:cNvSpPr>
            <p:nvPr/>
          </p:nvSpPr>
          <p:spPr bwMode="auto">
            <a:xfrm>
              <a:off x="2547" y="1564"/>
              <a:ext cx="8" cy="12"/>
            </a:xfrm>
            <a:custGeom>
              <a:avLst/>
              <a:gdLst>
                <a:gd name="T0" fmla="*/ 0 w 9"/>
                <a:gd name="T1" fmla="*/ 5 h 14"/>
                <a:gd name="T2" fmla="*/ 4 w 9"/>
                <a:gd name="T3" fmla="*/ 3 h 14"/>
                <a:gd name="T4" fmla="*/ 3 w 9"/>
                <a:gd name="T5" fmla="*/ 0 h 14"/>
                <a:gd name="T6" fmla="*/ 0 w 9"/>
                <a:gd name="T7" fmla="*/ 5 h 14"/>
                <a:gd name="T8" fmla="*/ 0 60000 65536"/>
                <a:gd name="T9" fmla="*/ 0 60000 65536"/>
                <a:gd name="T10" fmla="*/ 0 60000 65536"/>
                <a:gd name="T11" fmla="*/ 0 60000 65536"/>
                <a:gd name="T12" fmla="*/ 0 w 9"/>
                <a:gd name="T13" fmla="*/ 0 h 14"/>
                <a:gd name="T14" fmla="*/ 9 w 9"/>
                <a:gd name="T15" fmla="*/ 14 h 14"/>
              </a:gdLst>
              <a:ahLst/>
              <a:cxnLst>
                <a:cxn ang="T8">
                  <a:pos x="T0" y="T1"/>
                </a:cxn>
                <a:cxn ang="T9">
                  <a:pos x="T2" y="T3"/>
                </a:cxn>
                <a:cxn ang="T10">
                  <a:pos x="T4" y="T5"/>
                </a:cxn>
                <a:cxn ang="T11">
                  <a:pos x="T6" y="T7"/>
                </a:cxn>
              </a:cxnLst>
              <a:rect l="T12" t="T13" r="T14" b="T15"/>
              <a:pathLst>
                <a:path w="9" h="14">
                  <a:moveTo>
                    <a:pt x="0" y="14"/>
                  </a:moveTo>
                  <a:lnTo>
                    <a:pt x="9" y="4"/>
                  </a:lnTo>
                  <a:lnTo>
                    <a:pt x="3" y="0"/>
                  </a:lnTo>
                  <a:lnTo>
                    <a:pt x="0" y="14"/>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27" name="Freeform 159"/>
            <p:cNvSpPr>
              <a:spLocks/>
            </p:cNvSpPr>
            <p:nvPr/>
          </p:nvSpPr>
          <p:spPr bwMode="auto">
            <a:xfrm>
              <a:off x="2813" y="1327"/>
              <a:ext cx="17" cy="19"/>
            </a:xfrm>
            <a:custGeom>
              <a:avLst/>
              <a:gdLst>
                <a:gd name="T0" fmla="*/ 0 w 19"/>
                <a:gd name="T1" fmla="*/ 5 h 21"/>
                <a:gd name="T2" fmla="*/ 0 w 19"/>
                <a:gd name="T3" fmla="*/ 5 h 21"/>
                <a:gd name="T4" fmla="*/ 4 w 19"/>
                <a:gd name="T5" fmla="*/ 11 h 21"/>
                <a:gd name="T6" fmla="*/ 9 w 19"/>
                <a:gd name="T7" fmla="*/ 7 h 21"/>
                <a:gd name="T8" fmla="*/ 4 w 19"/>
                <a:gd name="T9" fmla="*/ 0 h 21"/>
                <a:gd name="T10" fmla="*/ 0 w 19"/>
                <a:gd name="T11" fmla="*/ 5 h 21"/>
                <a:gd name="T12" fmla="*/ 0 60000 65536"/>
                <a:gd name="T13" fmla="*/ 0 60000 65536"/>
                <a:gd name="T14" fmla="*/ 0 60000 65536"/>
                <a:gd name="T15" fmla="*/ 0 60000 65536"/>
                <a:gd name="T16" fmla="*/ 0 60000 65536"/>
                <a:gd name="T17" fmla="*/ 0 60000 65536"/>
                <a:gd name="T18" fmla="*/ 0 w 19"/>
                <a:gd name="T19" fmla="*/ 0 h 21"/>
                <a:gd name="T20" fmla="*/ 19 w 19"/>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19" h="21">
                  <a:moveTo>
                    <a:pt x="0" y="5"/>
                  </a:moveTo>
                  <a:lnTo>
                    <a:pt x="0" y="12"/>
                  </a:lnTo>
                  <a:lnTo>
                    <a:pt x="11" y="21"/>
                  </a:lnTo>
                  <a:lnTo>
                    <a:pt x="19" y="14"/>
                  </a:lnTo>
                  <a:lnTo>
                    <a:pt x="9" y="0"/>
                  </a:lnTo>
                  <a:lnTo>
                    <a:pt x="0" y="5"/>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28" name="Freeform 160"/>
            <p:cNvSpPr>
              <a:spLocks/>
            </p:cNvSpPr>
            <p:nvPr/>
          </p:nvSpPr>
          <p:spPr bwMode="auto">
            <a:xfrm>
              <a:off x="2839" y="1134"/>
              <a:ext cx="10" cy="13"/>
            </a:xfrm>
            <a:custGeom>
              <a:avLst/>
              <a:gdLst>
                <a:gd name="T0" fmla="*/ 0 w 11"/>
                <a:gd name="T1" fmla="*/ 4 h 14"/>
                <a:gd name="T2" fmla="*/ 2 w 11"/>
                <a:gd name="T3" fmla="*/ 7 h 14"/>
                <a:gd name="T4" fmla="*/ 5 w 11"/>
                <a:gd name="T5" fmla="*/ 7 h 14"/>
                <a:gd name="T6" fmla="*/ 5 w 11"/>
                <a:gd name="T7" fmla="*/ 5 h 14"/>
                <a:gd name="T8" fmla="*/ 5 w 11"/>
                <a:gd name="T9" fmla="*/ 0 h 14"/>
                <a:gd name="T10" fmla="*/ 0 w 11"/>
                <a:gd name="T11" fmla="*/ 4 h 14"/>
                <a:gd name="T12" fmla="*/ 0 60000 65536"/>
                <a:gd name="T13" fmla="*/ 0 60000 65536"/>
                <a:gd name="T14" fmla="*/ 0 60000 65536"/>
                <a:gd name="T15" fmla="*/ 0 60000 65536"/>
                <a:gd name="T16" fmla="*/ 0 60000 65536"/>
                <a:gd name="T17" fmla="*/ 0 60000 65536"/>
                <a:gd name="T18" fmla="*/ 0 w 11"/>
                <a:gd name="T19" fmla="*/ 0 h 14"/>
                <a:gd name="T20" fmla="*/ 11 w 11"/>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1" h="14">
                  <a:moveTo>
                    <a:pt x="0" y="4"/>
                  </a:moveTo>
                  <a:lnTo>
                    <a:pt x="2" y="11"/>
                  </a:lnTo>
                  <a:lnTo>
                    <a:pt x="6" y="14"/>
                  </a:lnTo>
                  <a:lnTo>
                    <a:pt x="11" y="5"/>
                  </a:lnTo>
                  <a:lnTo>
                    <a:pt x="7" y="0"/>
                  </a:lnTo>
                  <a:lnTo>
                    <a:pt x="0" y="4"/>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29" name="Freeform 162"/>
            <p:cNvSpPr>
              <a:spLocks/>
            </p:cNvSpPr>
            <p:nvPr/>
          </p:nvSpPr>
          <p:spPr bwMode="auto">
            <a:xfrm>
              <a:off x="2832" y="1091"/>
              <a:ext cx="11" cy="8"/>
            </a:xfrm>
            <a:custGeom>
              <a:avLst/>
              <a:gdLst>
                <a:gd name="T0" fmla="*/ 6 w 12"/>
                <a:gd name="T1" fmla="*/ 2 h 9"/>
                <a:gd name="T2" fmla="*/ 2 w 12"/>
                <a:gd name="T3" fmla="*/ 0 h 9"/>
                <a:gd name="T4" fmla="*/ 0 w 12"/>
                <a:gd name="T5" fmla="*/ 3 h 9"/>
                <a:gd name="T6" fmla="*/ 5 w 12"/>
                <a:gd name="T7" fmla="*/ 4 h 9"/>
                <a:gd name="T8" fmla="*/ 6 w 12"/>
                <a:gd name="T9" fmla="*/ 2 h 9"/>
                <a:gd name="T10" fmla="*/ 0 60000 65536"/>
                <a:gd name="T11" fmla="*/ 0 60000 65536"/>
                <a:gd name="T12" fmla="*/ 0 60000 65536"/>
                <a:gd name="T13" fmla="*/ 0 60000 65536"/>
                <a:gd name="T14" fmla="*/ 0 60000 65536"/>
                <a:gd name="T15" fmla="*/ 0 w 12"/>
                <a:gd name="T16" fmla="*/ 0 h 9"/>
                <a:gd name="T17" fmla="*/ 12 w 12"/>
                <a:gd name="T18" fmla="*/ 9 h 9"/>
              </a:gdLst>
              <a:ahLst/>
              <a:cxnLst>
                <a:cxn ang="T10">
                  <a:pos x="T0" y="T1"/>
                </a:cxn>
                <a:cxn ang="T11">
                  <a:pos x="T2" y="T3"/>
                </a:cxn>
                <a:cxn ang="T12">
                  <a:pos x="T4" y="T5"/>
                </a:cxn>
                <a:cxn ang="T13">
                  <a:pos x="T6" y="T7"/>
                </a:cxn>
                <a:cxn ang="T14">
                  <a:pos x="T8" y="T9"/>
                </a:cxn>
              </a:cxnLst>
              <a:rect l="T15" t="T16" r="T17" b="T18"/>
              <a:pathLst>
                <a:path w="12" h="9">
                  <a:moveTo>
                    <a:pt x="12" y="2"/>
                  </a:moveTo>
                  <a:lnTo>
                    <a:pt x="2" y="0"/>
                  </a:lnTo>
                  <a:lnTo>
                    <a:pt x="0" y="3"/>
                  </a:lnTo>
                  <a:lnTo>
                    <a:pt x="5" y="9"/>
                  </a:lnTo>
                  <a:lnTo>
                    <a:pt x="12" y="2"/>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30" name="Freeform 163"/>
            <p:cNvSpPr>
              <a:spLocks/>
            </p:cNvSpPr>
            <p:nvPr/>
          </p:nvSpPr>
          <p:spPr bwMode="auto">
            <a:xfrm>
              <a:off x="2834" y="1073"/>
              <a:ext cx="17" cy="16"/>
            </a:xfrm>
            <a:custGeom>
              <a:avLst/>
              <a:gdLst>
                <a:gd name="T0" fmla="*/ 7 w 19"/>
                <a:gd name="T1" fmla="*/ 8 h 18"/>
                <a:gd name="T2" fmla="*/ 9 w 19"/>
                <a:gd name="T3" fmla="*/ 5 h 18"/>
                <a:gd name="T4" fmla="*/ 4 w 19"/>
                <a:gd name="T5" fmla="*/ 4 h 18"/>
                <a:gd name="T6" fmla="*/ 5 w 19"/>
                <a:gd name="T7" fmla="*/ 0 h 18"/>
                <a:gd name="T8" fmla="*/ 4 w 19"/>
                <a:gd name="T9" fmla="*/ 2 h 18"/>
                <a:gd name="T10" fmla="*/ 0 w 19"/>
                <a:gd name="T11" fmla="*/ 4 h 18"/>
                <a:gd name="T12" fmla="*/ 4 w 19"/>
                <a:gd name="T13" fmla="*/ 4 h 18"/>
                <a:gd name="T14" fmla="*/ 7 w 19"/>
                <a:gd name="T15" fmla="*/ 8 h 18"/>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8"/>
                <a:gd name="T26" fmla="*/ 19 w 19"/>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8">
                  <a:moveTo>
                    <a:pt x="15" y="18"/>
                  </a:moveTo>
                  <a:lnTo>
                    <a:pt x="19" y="12"/>
                  </a:lnTo>
                  <a:lnTo>
                    <a:pt x="10" y="5"/>
                  </a:lnTo>
                  <a:lnTo>
                    <a:pt x="12" y="0"/>
                  </a:lnTo>
                  <a:lnTo>
                    <a:pt x="5" y="2"/>
                  </a:lnTo>
                  <a:lnTo>
                    <a:pt x="0" y="9"/>
                  </a:lnTo>
                  <a:lnTo>
                    <a:pt x="8" y="9"/>
                  </a:lnTo>
                  <a:lnTo>
                    <a:pt x="15" y="18"/>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31" name="Freeform 164"/>
            <p:cNvSpPr>
              <a:spLocks/>
            </p:cNvSpPr>
            <p:nvPr/>
          </p:nvSpPr>
          <p:spPr bwMode="auto">
            <a:xfrm>
              <a:off x="2860" y="1074"/>
              <a:ext cx="16" cy="15"/>
            </a:xfrm>
            <a:custGeom>
              <a:avLst/>
              <a:gdLst>
                <a:gd name="T0" fmla="*/ 10 w 17"/>
                <a:gd name="T1" fmla="*/ 0 h 16"/>
                <a:gd name="T2" fmla="*/ 8 w 17"/>
                <a:gd name="T3" fmla="*/ 0 h 16"/>
                <a:gd name="T4" fmla="*/ 0 w 17"/>
                <a:gd name="T5" fmla="*/ 7 h 16"/>
                <a:gd name="T6" fmla="*/ 0 w 17"/>
                <a:gd name="T7" fmla="*/ 9 h 16"/>
                <a:gd name="T8" fmla="*/ 8 w 17"/>
                <a:gd name="T9" fmla="*/ 5 h 16"/>
                <a:gd name="T10" fmla="*/ 10 w 17"/>
                <a:gd name="T11" fmla="*/ 0 h 16"/>
                <a:gd name="T12" fmla="*/ 0 60000 65536"/>
                <a:gd name="T13" fmla="*/ 0 60000 65536"/>
                <a:gd name="T14" fmla="*/ 0 60000 65536"/>
                <a:gd name="T15" fmla="*/ 0 60000 65536"/>
                <a:gd name="T16" fmla="*/ 0 60000 65536"/>
                <a:gd name="T17" fmla="*/ 0 60000 65536"/>
                <a:gd name="T18" fmla="*/ 0 w 17"/>
                <a:gd name="T19" fmla="*/ 0 h 16"/>
                <a:gd name="T20" fmla="*/ 17 w 1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17" h="16">
                  <a:moveTo>
                    <a:pt x="17" y="0"/>
                  </a:moveTo>
                  <a:lnTo>
                    <a:pt x="9" y="0"/>
                  </a:lnTo>
                  <a:lnTo>
                    <a:pt x="0" y="7"/>
                  </a:lnTo>
                  <a:lnTo>
                    <a:pt x="0" y="16"/>
                  </a:lnTo>
                  <a:lnTo>
                    <a:pt x="15" y="5"/>
                  </a:lnTo>
                  <a:lnTo>
                    <a:pt x="17" y="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32" name="Freeform 165"/>
            <p:cNvSpPr>
              <a:spLocks/>
            </p:cNvSpPr>
            <p:nvPr/>
          </p:nvSpPr>
          <p:spPr bwMode="auto">
            <a:xfrm>
              <a:off x="2858" y="1090"/>
              <a:ext cx="10" cy="8"/>
            </a:xfrm>
            <a:custGeom>
              <a:avLst/>
              <a:gdLst>
                <a:gd name="T0" fmla="*/ 5 w 11"/>
                <a:gd name="T1" fmla="*/ 0 h 9"/>
                <a:gd name="T2" fmla="*/ 0 w 11"/>
                <a:gd name="T3" fmla="*/ 4 h 9"/>
                <a:gd name="T4" fmla="*/ 5 w 11"/>
                <a:gd name="T5" fmla="*/ 4 h 9"/>
                <a:gd name="T6" fmla="*/ 5 w 11"/>
                <a:gd name="T7" fmla="*/ 0 h 9"/>
                <a:gd name="T8" fmla="*/ 0 60000 65536"/>
                <a:gd name="T9" fmla="*/ 0 60000 65536"/>
                <a:gd name="T10" fmla="*/ 0 60000 65536"/>
                <a:gd name="T11" fmla="*/ 0 60000 65536"/>
                <a:gd name="T12" fmla="*/ 0 w 11"/>
                <a:gd name="T13" fmla="*/ 0 h 9"/>
                <a:gd name="T14" fmla="*/ 11 w 11"/>
                <a:gd name="T15" fmla="*/ 9 h 9"/>
              </a:gdLst>
              <a:ahLst/>
              <a:cxnLst>
                <a:cxn ang="T8">
                  <a:pos x="T0" y="T1"/>
                </a:cxn>
                <a:cxn ang="T9">
                  <a:pos x="T2" y="T3"/>
                </a:cxn>
                <a:cxn ang="T10">
                  <a:pos x="T4" y="T5"/>
                </a:cxn>
                <a:cxn ang="T11">
                  <a:pos x="T6" y="T7"/>
                </a:cxn>
              </a:cxnLst>
              <a:rect l="T12" t="T13" r="T14" b="T15"/>
              <a:pathLst>
                <a:path w="11" h="9">
                  <a:moveTo>
                    <a:pt x="9" y="0"/>
                  </a:moveTo>
                  <a:lnTo>
                    <a:pt x="0" y="5"/>
                  </a:lnTo>
                  <a:lnTo>
                    <a:pt x="11" y="9"/>
                  </a:lnTo>
                  <a:lnTo>
                    <a:pt x="9" y="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33" name="Freeform 166"/>
            <p:cNvSpPr>
              <a:spLocks/>
            </p:cNvSpPr>
            <p:nvPr/>
          </p:nvSpPr>
          <p:spPr bwMode="auto">
            <a:xfrm>
              <a:off x="2849" y="1104"/>
              <a:ext cx="9" cy="6"/>
            </a:xfrm>
            <a:custGeom>
              <a:avLst/>
              <a:gdLst>
                <a:gd name="T0" fmla="*/ 5 w 10"/>
                <a:gd name="T1" fmla="*/ 3 h 7"/>
                <a:gd name="T2" fmla="*/ 5 w 10"/>
                <a:gd name="T3" fmla="*/ 0 h 7"/>
                <a:gd name="T4" fmla="*/ 0 w 10"/>
                <a:gd name="T5" fmla="*/ 1 h 7"/>
                <a:gd name="T6" fmla="*/ 5 w 10"/>
                <a:gd name="T7" fmla="*/ 3 h 7"/>
                <a:gd name="T8" fmla="*/ 0 60000 65536"/>
                <a:gd name="T9" fmla="*/ 0 60000 65536"/>
                <a:gd name="T10" fmla="*/ 0 60000 65536"/>
                <a:gd name="T11" fmla="*/ 0 60000 65536"/>
                <a:gd name="T12" fmla="*/ 0 w 10"/>
                <a:gd name="T13" fmla="*/ 0 h 7"/>
                <a:gd name="T14" fmla="*/ 10 w 10"/>
                <a:gd name="T15" fmla="*/ 7 h 7"/>
              </a:gdLst>
              <a:ahLst/>
              <a:cxnLst>
                <a:cxn ang="T8">
                  <a:pos x="T0" y="T1"/>
                </a:cxn>
                <a:cxn ang="T9">
                  <a:pos x="T2" y="T3"/>
                </a:cxn>
                <a:cxn ang="T10">
                  <a:pos x="T4" y="T5"/>
                </a:cxn>
                <a:cxn ang="T11">
                  <a:pos x="T6" y="T7"/>
                </a:cxn>
              </a:cxnLst>
              <a:rect l="T12" t="T13" r="T14" b="T15"/>
              <a:pathLst>
                <a:path w="10" h="7">
                  <a:moveTo>
                    <a:pt x="5" y="7"/>
                  </a:moveTo>
                  <a:lnTo>
                    <a:pt x="10" y="0"/>
                  </a:lnTo>
                  <a:lnTo>
                    <a:pt x="0" y="1"/>
                  </a:lnTo>
                  <a:lnTo>
                    <a:pt x="5" y="7"/>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34" name="Freeform 170"/>
            <p:cNvSpPr>
              <a:spLocks/>
            </p:cNvSpPr>
            <p:nvPr/>
          </p:nvSpPr>
          <p:spPr bwMode="auto">
            <a:xfrm>
              <a:off x="2959" y="880"/>
              <a:ext cx="11" cy="13"/>
            </a:xfrm>
            <a:custGeom>
              <a:avLst/>
              <a:gdLst>
                <a:gd name="T0" fmla="*/ 6 w 12"/>
                <a:gd name="T1" fmla="*/ 3 h 15"/>
                <a:gd name="T2" fmla="*/ 6 w 12"/>
                <a:gd name="T3" fmla="*/ 0 h 15"/>
                <a:gd name="T4" fmla="*/ 0 w 12"/>
                <a:gd name="T5" fmla="*/ 4 h 15"/>
                <a:gd name="T6" fmla="*/ 5 w 12"/>
                <a:gd name="T7" fmla="*/ 6 h 15"/>
                <a:gd name="T8" fmla="*/ 6 w 12"/>
                <a:gd name="T9" fmla="*/ 3 h 15"/>
                <a:gd name="T10" fmla="*/ 0 60000 65536"/>
                <a:gd name="T11" fmla="*/ 0 60000 65536"/>
                <a:gd name="T12" fmla="*/ 0 60000 65536"/>
                <a:gd name="T13" fmla="*/ 0 60000 65536"/>
                <a:gd name="T14" fmla="*/ 0 60000 65536"/>
                <a:gd name="T15" fmla="*/ 0 w 12"/>
                <a:gd name="T16" fmla="*/ 0 h 15"/>
                <a:gd name="T17" fmla="*/ 12 w 12"/>
                <a:gd name="T18" fmla="*/ 15 h 15"/>
              </a:gdLst>
              <a:ahLst/>
              <a:cxnLst>
                <a:cxn ang="T10">
                  <a:pos x="T0" y="T1"/>
                </a:cxn>
                <a:cxn ang="T11">
                  <a:pos x="T2" y="T3"/>
                </a:cxn>
                <a:cxn ang="T12">
                  <a:pos x="T4" y="T5"/>
                </a:cxn>
                <a:cxn ang="T13">
                  <a:pos x="T6" y="T7"/>
                </a:cxn>
                <a:cxn ang="T14">
                  <a:pos x="T8" y="T9"/>
                </a:cxn>
              </a:cxnLst>
              <a:rect l="T15" t="T16" r="T17" b="T18"/>
              <a:pathLst>
                <a:path w="12" h="15">
                  <a:moveTo>
                    <a:pt x="12" y="7"/>
                  </a:moveTo>
                  <a:lnTo>
                    <a:pt x="7" y="0"/>
                  </a:lnTo>
                  <a:lnTo>
                    <a:pt x="0" y="12"/>
                  </a:lnTo>
                  <a:lnTo>
                    <a:pt x="5" y="15"/>
                  </a:lnTo>
                  <a:lnTo>
                    <a:pt x="12" y="7"/>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35" name="Freeform 171"/>
            <p:cNvSpPr>
              <a:spLocks/>
            </p:cNvSpPr>
            <p:nvPr/>
          </p:nvSpPr>
          <p:spPr bwMode="auto">
            <a:xfrm>
              <a:off x="2970" y="898"/>
              <a:ext cx="5" cy="8"/>
            </a:xfrm>
            <a:custGeom>
              <a:avLst/>
              <a:gdLst>
                <a:gd name="T0" fmla="*/ 0 w 5"/>
                <a:gd name="T1" fmla="*/ 4 h 9"/>
                <a:gd name="T2" fmla="*/ 5 w 5"/>
                <a:gd name="T3" fmla="*/ 0 h 9"/>
                <a:gd name="T4" fmla="*/ 0 w 5"/>
                <a:gd name="T5" fmla="*/ 2 h 9"/>
                <a:gd name="T6" fmla="*/ 0 w 5"/>
                <a:gd name="T7" fmla="*/ 4 h 9"/>
                <a:gd name="T8" fmla="*/ 0 60000 65536"/>
                <a:gd name="T9" fmla="*/ 0 60000 65536"/>
                <a:gd name="T10" fmla="*/ 0 60000 65536"/>
                <a:gd name="T11" fmla="*/ 0 60000 65536"/>
                <a:gd name="T12" fmla="*/ 0 w 5"/>
                <a:gd name="T13" fmla="*/ 0 h 9"/>
                <a:gd name="T14" fmla="*/ 5 w 5"/>
                <a:gd name="T15" fmla="*/ 9 h 9"/>
              </a:gdLst>
              <a:ahLst/>
              <a:cxnLst>
                <a:cxn ang="T8">
                  <a:pos x="T0" y="T1"/>
                </a:cxn>
                <a:cxn ang="T9">
                  <a:pos x="T2" y="T3"/>
                </a:cxn>
                <a:cxn ang="T10">
                  <a:pos x="T4" y="T5"/>
                </a:cxn>
                <a:cxn ang="T11">
                  <a:pos x="T6" y="T7"/>
                </a:cxn>
              </a:cxnLst>
              <a:rect l="T12" t="T13" r="T14" b="T15"/>
              <a:pathLst>
                <a:path w="5" h="9">
                  <a:moveTo>
                    <a:pt x="0" y="9"/>
                  </a:moveTo>
                  <a:lnTo>
                    <a:pt x="5" y="0"/>
                  </a:lnTo>
                  <a:lnTo>
                    <a:pt x="0" y="2"/>
                  </a:lnTo>
                  <a:lnTo>
                    <a:pt x="0" y="9"/>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36" name="Freeform 174"/>
            <p:cNvSpPr>
              <a:spLocks/>
            </p:cNvSpPr>
            <p:nvPr/>
          </p:nvSpPr>
          <p:spPr bwMode="auto">
            <a:xfrm>
              <a:off x="2531" y="705"/>
              <a:ext cx="7" cy="5"/>
            </a:xfrm>
            <a:custGeom>
              <a:avLst/>
              <a:gdLst>
                <a:gd name="T0" fmla="*/ 5 w 7"/>
                <a:gd name="T1" fmla="*/ 5 h 5"/>
                <a:gd name="T2" fmla="*/ 7 w 7"/>
                <a:gd name="T3" fmla="*/ 0 h 5"/>
                <a:gd name="T4" fmla="*/ 0 w 7"/>
                <a:gd name="T5" fmla="*/ 1 h 5"/>
                <a:gd name="T6" fmla="*/ 5 w 7"/>
                <a:gd name="T7" fmla="*/ 5 h 5"/>
                <a:gd name="T8" fmla="*/ 0 60000 65536"/>
                <a:gd name="T9" fmla="*/ 0 60000 65536"/>
                <a:gd name="T10" fmla="*/ 0 60000 65536"/>
                <a:gd name="T11" fmla="*/ 0 60000 65536"/>
                <a:gd name="T12" fmla="*/ 0 w 7"/>
                <a:gd name="T13" fmla="*/ 0 h 5"/>
                <a:gd name="T14" fmla="*/ 7 w 7"/>
                <a:gd name="T15" fmla="*/ 5 h 5"/>
              </a:gdLst>
              <a:ahLst/>
              <a:cxnLst>
                <a:cxn ang="T8">
                  <a:pos x="T0" y="T1"/>
                </a:cxn>
                <a:cxn ang="T9">
                  <a:pos x="T2" y="T3"/>
                </a:cxn>
                <a:cxn ang="T10">
                  <a:pos x="T4" y="T5"/>
                </a:cxn>
                <a:cxn ang="T11">
                  <a:pos x="T6" y="T7"/>
                </a:cxn>
              </a:cxnLst>
              <a:rect l="T12" t="T13" r="T14" b="T15"/>
              <a:pathLst>
                <a:path w="7" h="5">
                  <a:moveTo>
                    <a:pt x="5" y="5"/>
                  </a:moveTo>
                  <a:lnTo>
                    <a:pt x="7" y="0"/>
                  </a:lnTo>
                  <a:lnTo>
                    <a:pt x="0" y="1"/>
                  </a:lnTo>
                  <a:lnTo>
                    <a:pt x="5" y="5"/>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37" name="Freeform 178"/>
            <p:cNvSpPr>
              <a:spLocks/>
            </p:cNvSpPr>
            <p:nvPr/>
          </p:nvSpPr>
          <p:spPr bwMode="auto">
            <a:xfrm>
              <a:off x="2581" y="678"/>
              <a:ext cx="11" cy="10"/>
            </a:xfrm>
            <a:custGeom>
              <a:avLst/>
              <a:gdLst>
                <a:gd name="T0" fmla="*/ 6 w 12"/>
                <a:gd name="T1" fmla="*/ 5 h 11"/>
                <a:gd name="T2" fmla="*/ 6 w 12"/>
                <a:gd name="T3" fmla="*/ 5 h 11"/>
                <a:gd name="T4" fmla="*/ 0 w 12"/>
                <a:gd name="T5" fmla="*/ 0 h 11"/>
                <a:gd name="T6" fmla="*/ 6 w 12"/>
                <a:gd name="T7" fmla="*/ 5 h 11"/>
                <a:gd name="T8" fmla="*/ 6 w 12"/>
                <a:gd name="T9" fmla="*/ 5 h 11"/>
                <a:gd name="T10" fmla="*/ 0 60000 65536"/>
                <a:gd name="T11" fmla="*/ 0 60000 65536"/>
                <a:gd name="T12" fmla="*/ 0 60000 65536"/>
                <a:gd name="T13" fmla="*/ 0 60000 65536"/>
                <a:gd name="T14" fmla="*/ 0 60000 65536"/>
                <a:gd name="T15" fmla="*/ 0 w 12"/>
                <a:gd name="T16" fmla="*/ 0 h 11"/>
                <a:gd name="T17" fmla="*/ 12 w 12"/>
                <a:gd name="T18" fmla="*/ 11 h 11"/>
              </a:gdLst>
              <a:ahLst/>
              <a:cxnLst>
                <a:cxn ang="T10">
                  <a:pos x="T0" y="T1"/>
                </a:cxn>
                <a:cxn ang="T11">
                  <a:pos x="T2" y="T3"/>
                </a:cxn>
                <a:cxn ang="T12">
                  <a:pos x="T4" y="T5"/>
                </a:cxn>
                <a:cxn ang="T13">
                  <a:pos x="T6" y="T7"/>
                </a:cxn>
                <a:cxn ang="T14">
                  <a:pos x="T8" y="T9"/>
                </a:cxn>
              </a:cxnLst>
              <a:rect l="T15" t="T16" r="T17" b="T18"/>
              <a:pathLst>
                <a:path w="12" h="11">
                  <a:moveTo>
                    <a:pt x="12" y="9"/>
                  </a:moveTo>
                  <a:lnTo>
                    <a:pt x="10" y="6"/>
                  </a:lnTo>
                  <a:lnTo>
                    <a:pt x="0" y="0"/>
                  </a:lnTo>
                  <a:lnTo>
                    <a:pt x="7" y="11"/>
                  </a:lnTo>
                  <a:lnTo>
                    <a:pt x="12" y="9"/>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38" name="Freeform 180"/>
            <p:cNvSpPr>
              <a:spLocks/>
            </p:cNvSpPr>
            <p:nvPr/>
          </p:nvSpPr>
          <p:spPr bwMode="auto">
            <a:xfrm>
              <a:off x="2597" y="677"/>
              <a:ext cx="9" cy="9"/>
            </a:xfrm>
            <a:custGeom>
              <a:avLst/>
              <a:gdLst>
                <a:gd name="T0" fmla="*/ 5 w 10"/>
                <a:gd name="T1" fmla="*/ 5 h 10"/>
                <a:gd name="T2" fmla="*/ 5 w 10"/>
                <a:gd name="T3" fmla="*/ 5 h 10"/>
                <a:gd name="T4" fmla="*/ 4 w 10"/>
                <a:gd name="T5" fmla="*/ 0 h 10"/>
                <a:gd name="T6" fmla="*/ 0 w 10"/>
                <a:gd name="T7" fmla="*/ 1 h 10"/>
                <a:gd name="T8" fmla="*/ 5 w 10"/>
                <a:gd name="T9" fmla="*/ 5 h 10"/>
                <a:gd name="T10" fmla="*/ 5 w 10"/>
                <a:gd name="T11" fmla="*/ 5 h 10"/>
                <a:gd name="T12" fmla="*/ 0 60000 65536"/>
                <a:gd name="T13" fmla="*/ 0 60000 65536"/>
                <a:gd name="T14" fmla="*/ 0 60000 65536"/>
                <a:gd name="T15" fmla="*/ 0 60000 65536"/>
                <a:gd name="T16" fmla="*/ 0 60000 65536"/>
                <a:gd name="T17" fmla="*/ 0 60000 65536"/>
                <a:gd name="T18" fmla="*/ 0 w 10"/>
                <a:gd name="T19" fmla="*/ 0 h 10"/>
                <a:gd name="T20" fmla="*/ 10 w 10"/>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0" h="10">
                  <a:moveTo>
                    <a:pt x="10" y="8"/>
                  </a:moveTo>
                  <a:lnTo>
                    <a:pt x="7" y="5"/>
                  </a:lnTo>
                  <a:lnTo>
                    <a:pt x="4" y="0"/>
                  </a:lnTo>
                  <a:lnTo>
                    <a:pt x="0" y="1"/>
                  </a:lnTo>
                  <a:lnTo>
                    <a:pt x="5" y="10"/>
                  </a:lnTo>
                  <a:lnTo>
                    <a:pt x="10" y="8"/>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39" name="Freeform 181"/>
            <p:cNvSpPr>
              <a:spLocks/>
            </p:cNvSpPr>
            <p:nvPr/>
          </p:nvSpPr>
          <p:spPr bwMode="auto">
            <a:xfrm>
              <a:off x="2629" y="1161"/>
              <a:ext cx="532" cy="966"/>
            </a:xfrm>
            <a:custGeom>
              <a:avLst/>
              <a:gdLst>
                <a:gd name="T0" fmla="*/ 2302 w 339"/>
                <a:gd name="T1" fmla="*/ 6937 h 625"/>
                <a:gd name="T2" fmla="*/ 1055 w 339"/>
                <a:gd name="T3" fmla="*/ 8651 h 625"/>
                <a:gd name="T4" fmla="*/ 780 w 339"/>
                <a:gd name="T5" fmla="*/ 9527 h 625"/>
                <a:gd name="T6" fmla="*/ 2439 w 339"/>
                <a:gd name="T7" fmla="*/ 9777 h 625"/>
                <a:gd name="T8" fmla="*/ 2439 w 339"/>
                <a:gd name="T9" fmla="*/ 10974 h 625"/>
                <a:gd name="T10" fmla="*/ 1894 w 339"/>
                <a:gd name="T11" fmla="*/ 13046 h 625"/>
                <a:gd name="T12" fmla="*/ 1237 w 339"/>
                <a:gd name="T13" fmla="*/ 16295 h 625"/>
                <a:gd name="T14" fmla="*/ 2302 w 339"/>
                <a:gd name="T15" fmla="*/ 12978 h 625"/>
                <a:gd name="T16" fmla="*/ 3460 w 339"/>
                <a:gd name="T17" fmla="*/ 13144 h 625"/>
                <a:gd name="T18" fmla="*/ 4248 w 339"/>
                <a:gd name="T19" fmla="*/ 13093 h 625"/>
                <a:gd name="T20" fmla="*/ 3462 w 339"/>
                <a:gd name="T21" fmla="*/ 17298 h 625"/>
                <a:gd name="T22" fmla="*/ 4196 w 339"/>
                <a:gd name="T23" fmla="*/ 19266 h 625"/>
                <a:gd name="T24" fmla="*/ 5464 w 339"/>
                <a:gd name="T25" fmla="*/ 18158 h 625"/>
                <a:gd name="T26" fmla="*/ 8189 w 339"/>
                <a:gd name="T27" fmla="*/ 17298 h 625"/>
                <a:gd name="T28" fmla="*/ 8310 w 339"/>
                <a:gd name="T29" fmla="*/ 18495 h 625"/>
                <a:gd name="T30" fmla="*/ 9213 w 339"/>
                <a:gd name="T31" fmla="*/ 21441 h 625"/>
                <a:gd name="T32" fmla="*/ 10100 w 339"/>
                <a:gd name="T33" fmla="*/ 22246 h 625"/>
                <a:gd name="T34" fmla="*/ 10262 w 339"/>
                <a:gd name="T35" fmla="*/ 24917 h 625"/>
                <a:gd name="T36" fmla="*/ 8077 w 339"/>
                <a:gd name="T37" fmla="*/ 25332 h 625"/>
                <a:gd name="T38" fmla="*/ 3963 w 339"/>
                <a:gd name="T39" fmla="*/ 27529 h 625"/>
                <a:gd name="T40" fmla="*/ 6265 w 339"/>
                <a:gd name="T41" fmla="*/ 27434 h 625"/>
                <a:gd name="T42" fmla="*/ 3565 w 339"/>
                <a:gd name="T43" fmla="*/ 30784 h 625"/>
                <a:gd name="T44" fmla="*/ 3625 w 339"/>
                <a:gd name="T45" fmla="*/ 32529 h 625"/>
                <a:gd name="T46" fmla="*/ 6637 w 339"/>
                <a:gd name="T47" fmla="*/ 32677 h 625"/>
                <a:gd name="T48" fmla="*/ 11439 w 339"/>
                <a:gd name="T49" fmla="*/ 31587 h 625"/>
                <a:gd name="T50" fmla="*/ 6064 w 339"/>
                <a:gd name="T51" fmla="*/ 34153 h 625"/>
                <a:gd name="T52" fmla="*/ 3347 w 339"/>
                <a:gd name="T53" fmla="*/ 37728 h 625"/>
                <a:gd name="T54" fmla="*/ 3625 w 339"/>
                <a:gd name="T55" fmla="*/ 39170 h 625"/>
                <a:gd name="T56" fmla="*/ 8024 w 339"/>
                <a:gd name="T57" fmla="*/ 37960 h 625"/>
                <a:gd name="T58" fmla="*/ 12435 w 339"/>
                <a:gd name="T59" fmla="*/ 36756 h 625"/>
                <a:gd name="T60" fmla="*/ 14373 w 339"/>
                <a:gd name="T61" fmla="*/ 35611 h 625"/>
                <a:gd name="T62" fmla="*/ 15897 w 339"/>
                <a:gd name="T63" fmla="*/ 35907 h 625"/>
                <a:gd name="T64" fmla="*/ 22619 w 339"/>
                <a:gd name="T65" fmla="*/ 34254 h 625"/>
                <a:gd name="T66" fmla="*/ 19965 w 339"/>
                <a:gd name="T67" fmla="*/ 33482 h 625"/>
                <a:gd name="T68" fmla="*/ 20786 w 339"/>
                <a:gd name="T69" fmla="*/ 31587 h 625"/>
                <a:gd name="T70" fmla="*/ 22482 w 339"/>
                <a:gd name="T71" fmla="*/ 30439 h 625"/>
                <a:gd name="T72" fmla="*/ 20177 w 339"/>
                <a:gd name="T73" fmla="*/ 26529 h 625"/>
                <a:gd name="T74" fmla="*/ 19342 w 339"/>
                <a:gd name="T75" fmla="*/ 25688 h 625"/>
                <a:gd name="T76" fmla="*/ 16456 w 339"/>
                <a:gd name="T77" fmla="*/ 23437 h 625"/>
                <a:gd name="T78" fmla="*/ 19056 w 339"/>
                <a:gd name="T79" fmla="*/ 23867 h 625"/>
                <a:gd name="T80" fmla="*/ 15483 w 339"/>
                <a:gd name="T81" fmla="*/ 19192 h 625"/>
                <a:gd name="T82" fmla="*/ 14162 w 339"/>
                <a:gd name="T83" fmla="*/ 18158 h 625"/>
                <a:gd name="T84" fmla="*/ 12878 w 339"/>
                <a:gd name="T85" fmla="*/ 14436 h 625"/>
                <a:gd name="T86" fmla="*/ 8655 w 339"/>
                <a:gd name="T87" fmla="*/ 13046 h 625"/>
                <a:gd name="T88" fmla="*/ 9140 w 339"/>
                <a:gd name="T89" fmla="*/ 12436 h 625"/>
                <a:gd name="T90" fmla="*/ 10045 w 339"/>
                <a:gd name="T91" fmla="*/ 11087 h 625"/>
                <a:gd name="T92" fmla="*/ 10965 w 339"/>
                <a:gd name="T93" fmla="*/ 9969 h 625"/>
                <a:gd name="T94" fmla="*/ 12220 w 339"/>
                <a:gd name="T95" fmla="*/ 4751 h 625"/>
                <a:gd name="T96" fmla="*/ 7812 w 339"/>
                <a:gd name="T97" fmla="*/ 5017 h 625"/>
                <a:gd name="T98" fmla="*/ 5187 w 339"/>
                <a:gd name="T99" fmla="*/ 5597 h 625"/>
                <a:gd name="T100" fmla="*/ 5515 w 339"/>
                <a:gd name="T101" fmla="*/ 4675 h 625"/>
                <a:gd name="T102" fmla="*/ 6224 w 339"/>
                <a:gd name="T103" fmla="*/ 3818 h 625"/>
                <a:gd name="T104" fmla="*/ 8928 w 339"/>
                <a:gd name="T105" fmla="*/ 502 h 625"/>
                <a:gd name="T106" fmla="*/ 4901 w 339"/>
                <a:gd name="T107" fmla="*/ 502 h 625"/>
                <a:gd name="T108" fmla="*/ 2911 w 339"/>
                <a:gd name="T109" fmla="*/ 1501 h 625"/>
                <a:gd name="T110" fmla="*/ 2389 w 339"/>
                <a:gd name="T111" fmla="*/ 2847 h 625"/>
                <a:gd name="T112" fmla="*/ 1736 w 339"/>
                <a:gd name="T113" fmla="*/ 3972 h 625"/>
                <a:gd name="T114" fmla="*/ 1160 w 339"/>
                <a:gd name="T115" fmla="*/ 5522 h 62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39"/>
                <a:gd name="T175" fmla="*/ 0 h 625"/>
                <a:gd name="T176" fmla="*/ 339 w 339"/>
                <a:gd name="T177" fmla="*/ 625 h 62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39" h="625">
                  <a:moveTo>
                    <a:pt x="17" y="88"/>
                  </a:moveTo>
                  <a:cubicBezTo>
                    <a:pt x="13" y="90"/>
                    <a:pt x="13" y="90"/>
                    <a:pt x="13" y="90"/>
                  </a:cubicBezTo>
                  <a:cubicBezTo>
                    <a:pt x="15" y="100"/>
                    <a:pt x="15" y="100"/>
                    <a:pt x="15" y="100"/>
                  </a:cubicBezTo>
                  <a:cubicBezTo>
                    <a:pt x="21" y="108"/>
                    <a:pt x="21" y="108"/>
                    <a:pt x="21" y="108"/>
                  </a:cubicBezTo>
                  <a:cubicBezTo>
                    <a:pt x="26" y="101"/>
                    <a:pt x="26" y="101"/>
                    <a:pt x="26" y="101"/>
                  </a:cubicBezTo>
                  <a:cubicBezTo>
                    <a:pt x="26" y="105"/>
                    <a:pt x="26" y="105"/>
                    <a:pt x="26" y="105"/>
                  </a:cubicBezTo>
                  <a:cubicBezTo>
                    <a:pt x="36" y="101"/>
                    <a:pt x="36" y="101"/>
                    <a:pt x="36" y="101"/>
                  </a:cubicBezTo>
                  <a:cubicBezTo>
                    <a:pt x="26" y="108"/>
                    <a:pt x="26" y="108"/>
                    <a:pt x="26" y="108"/>
                  </a:cubicBezTo>
                  <a:cubicBezTo>
                    <a:pt x="33" y="111"/>
                    <a:pt x="33" y="111"/>
                    <a:pt x="33" y="111"/>
                  </a:cubicBezTo>
                  <a:cubicBezTo>
                    <a:pt x="33" y="113"/>
                    <a:pt x="33" y="113"/>
                    <a:pt x="33" y="113"/>
                  </a:cubicBezTo>
                  <a:cubicBezTo>
                    <a:pt x="25" y="114"/>
                    <a:pt x="25" y="114"/>
                    <a:pt x="25" y="114"/>
                  </a:cubicBezTo>
                  <a:cubicBezTo>
                    <a:pt x="22" y="118"/>
                    <a:pt x="22" y="118"/>
                    <a:pt x="22" y="118"/>
                  </a:cubicBezTo>
                  <a:cubicBezTo>
                    <a:pt x="29" y="125"/>
                    <a:pt x="29" y="125"/>
                    <a:pt x="29" y="125"/>
                  </a:cubicBezTo>
                  <a:cubicBezTo>
                    <a:pt x="23" y="123"/>
                    <a:pt x="23" y="123"/>
                    <a:pt x="23" y="123"/>
                  </a:cubicBezTo>
                  <a:cubicBezTo>
                    <a:pt x="17" y="127"/>
                    <a:pt x="17" y="127"/>
                    <a:pt x="17" y="127"/>
                  </a:cubicBezTo>
                  <a:cubicBezTo>
                    <a:pt x="25" y="131"/>
                    <a:pt x="25" y="131"/>
                    <a:pt x="25" y="131"/>
                  </a:cubicBezTo>
                  <a:cubicBezTo>
                    <a:pt x="16" y="132"/>
                    <a:pt x="16" y="132"/>
                    <a:pt x="16" y="132"/>
                  </a:cubicBezTo>
                  <a:cubicBezTo>
                    <a:pt x="15" y="138"/>
                    <a:pt x="15" y="138"/>
                    <a:pt x="15" y="138"/>
                  </a:cubicBezTo>
                  <a:cubicBezTo>
                    <a:pt x="19" y="144"/>
                    <a:pt x="19" y="144"/>
                    <a:pt x="19" y="144"/>
                  </a:cubicBezTo>
                  <a:cubicBezTo>
                    <a:pt x="18" y="149"/>
                    <a:pt x="18" y="149"/>
                    <a:pt x="18" y="149"/>
                  </a:cubicBezTo>
                  <a:cubicBezTo>
                    <a:pt x="14" y="149"/>
                    <a:pt x="14" y="149"/>
                    <a:pt x="14" y="149"/>
                  </a:cubicBezTo>
                  <a:cubicBezTo>
                    <a:pt x="10" y="148"/>
                    <a:pt x="10" y="148"/>
                    <a:pt x="10" y="148"/>
                  </a:cubicBezTo>
                  <a:cubicBezTo>
                    <a:pt x="1" y="150"/>
                    <a:pt x="1" y="150"/>
                    <a:pt x="1" y="150"/>
                  </a:cubicBezTo>
                  <a:cubicBezTo>
                    <a:pt x="0" y="153"/>
                    <a:pt x="0" y="153"/>
                    <a:pt x="0" y="153"/>
                  </a:cubicBezTo>
                  <a:cubicBezTo>
                    <a:pt x="7" y="156"/>
                    <a:pt x="7" y="156"/>
                    <a:pt x="7" y="156"/>
                  </a:cubicBezTo>
                  <a:cubicBezTo>
                    <a:pt x="11" y="155"/>
                    <a:pt x="11" y="155"/>
                    <a:pt x="11" y="155"/>
                  </a:cubicBezTo>
                  <a:cubicBezTo>
                    <a:pt x="11" y="152"/>
                    <a:pt x="11" y="152"/>
                    <a:pt x="11" y="152"/>
                  </a:cubicBezTo>
                  <a:cubicBezTo>
                    <a:pt x="18" y="153"/>
                    <a:pt x="18" y="153"/>
                    <a:pt x="18" y="153"/>
                  </a:cubicBezTo>
                  <a:cubicBezTo>
                    <a:pt x="12" y="156"/>
                    <a:pt x="12" y="156"/>
                    <a:pt x="12" y="156"/>
                  </a:cubicBezTo>
                  <a:cubicBezTo>
                    <a:pt x="11" y="161"/>
                    <a:pt x="11" y="161"/>
                    <a:pt x="11" y="161"/>
                  </a:cubicBezTo>
                  <a:cubicBezTo>
                    <a:pt x="17" y="165"/>
                    <a:pt x="17" y="165"/>
                    <a:pt x="17" y="165"/>
                  </a:cubicBezTo>
                  <a:cubicBezTo>
                    <a:pt x="21" y="170"/>
                    <a:pt x="21" y="170"/>
                    <a:pt x="21" y="170"/>
                  </a:cubicBezTo>
                  <a:cubicBezTo>
                    <a:pt x="26" y="170"/>
                    <a:pt x="26" y="170"/>
                    <a:pt x="26" y="170"/>
                  </a:cubicBezTo>
                  <a:cubicBezTo>
                    <a:pt x="28" y="166"/>
                    <a:pt x="28" y="166"/>
                    <a:pt x="28" y="166"/>
                  </a:cubicBezTo>
                  <a:cubicBezTo>
                    <a:pt x="35" y="162"/>
                    <a:pt x="35" y="162"/>
                    <a:pt x="35" y="162"/>
                  </a:cubicBezTo>
                  <a:cubicBezTo>
                    <a:pt x="35" y="156"/>
                    <a:pt x="35" y="156"/>
                    <a:pt x="35" y="156"/>
                  </a:cubicBezTo>
                  <a:cubicBezTo>
                    <a:pt x="40" y="152"/>
                    <a:pt x="40" y="152"/>
                    <a:pt x="40" y="152"/>
                  </a:cubicBezTo>
                  <a:cubicBezTo>
                    <a:pt x="45" y="146"/>
                    <a:pt x="45" y="146"/>
                    <a:pt x="45" y="146"/>
                  </a:cubicBezTo>
                  <a:cubicBezTo>
                    <a:pt x="58" y="130"/>
                    <a:pt x="58" y="130"/>
                    <a:pt x="58" y="130"/>
                  </a:cubicBezTo>
                  <a:cubicBezTo>
                    <a:pt x="41" y="152"/>
                    <a:pt x="41" y="152"/>
                    <a:pt x="41" y="152"/>
                  </a:cubicBezTo>
                  <a:cubicBezTo>
                    <a:pt x="43" y="157"/>
                    <a:pt x="43" y="157"/>
                    <a:pt x="43" y="157"/>
                  </a:cubicBezTo>
                  <a:cubicBezTo>
                    <a:pt x="41" y="161"/>
                    <a:pt x="41" y="161"/>
                    <a:pt x="41" y="161"/>
                  </a:cubicBezTo>
                  <a:cubicBezTo>
                    <a:pt x="42" y="163"/>
                    <a:pt x="42" y="163"/>
                    <a:pt x="42" y="163"/>
                  </a:cubicBezTo>
                  <a:cubicBezTo>
                    <a:pt x="35" y="170"/>
                    <a:pt x="35" y="170"/>
                    <a:pt x="35" y="170"/>
                  </a:cubicBezTo>
                  <a:cubicBezTo>
                    <a:pt x="35" y="175"/>
                    <a:pt x="35" y="175"/>
                    <a:pt x="35" y="175"/>
                  </a:cubicBezTo>
                  <a:cubicBezTo>
                    <a:pt x="33" y="174"/>
                    <a:pt x="33" y="174"/>
                    <a:pt x="33" y="174"/>
                  </a:cubicBezTo>
                  <a:cubicBezTo>
                    <a:pt x="34" y="178"/>
                    <a:pt x="34" y="178"/>
                    <a:pt x="34" y="178"/>
                  </a:cubicBezTo>
                  <a:cubicBezTo>
                    <a:pt x="27" y="180"/>
                    <a:pt x="27" y="180"/>
                    <a:pt x="27" y="180"/>
                  </a:cubicBezTo>
                  <a:cubicBezTo>
                    <a:pt x="27" y="185"/>
                    <a:pt x="27" y="185"/>
                    <a:pt x="27" y="185"/>
                  </a:cubicBezTo>
                  <a:cubicBezTo>
                    <a:pt x="32" y="191"/>
                    <a:pt x="32" y="191"/>
                    <a:pt x="32" y="191"/>
                  </a:cubicBezTo>
                  <a:cubicBezTo>
                    <a:pt x="30" y="196"/>
                    <a:pt x="30" y="196"/>
                    <a:pt x="30" y="196"/>
                  </a:cubicBezTo>
                  <a:cubicBezTo>
                    <a:pt x="26" y="202"/>
                    <a:pt x="26" y="202"/>
                    <a:pt x="26" y="202"/>
                  </a:cubicBezTo>
                  <a:cubicBezTo>
                    <a:pt x="23" y="209"/>
                    <a:pt x="23" y="209"/>
                    <a:pt x="23" y="209"/>
                  </a:cubicBezTo>
                  <a:cubicBezTo>
                    <a:pt x="27" y="208"/>
                    <a:pt x="27" y="208"/>
                    <a:pt x="27" y="208"/>
                  </a:cubicBezTo>
                  <a:cubicBezTo>
                    <a:pt x="25" y="217"/>
                    <a:pt x="25" y="217"/>
                    <a:pt x="25" y="217"/>
                  </a:cubicBezTo>
                  <a:cubicBezTo>
                    <a:pt x="22" y="221"/>
                    <a:pt x="22" y="221"/>
                    <a:pt x="22" y="221"/>
                  </a:cubicBezTo>
                  <a:cubicBezTo>
                    <a:pt x="23" y="224"/>
                    <a:pt x="23" y="224"/>
                    <a:pt x="23" y="224"/>
                  </a:cubicBezTo>
                  <a:cubicBezTo>
                    <a:pt x="28" y="223"/>
                    <a:pt x="28" y="223"/>
                    <a:pt x="28" y="223"/>
                  </a:cubicBezTo>
                  <a:cubicBezTo>
                    <a:pt x="28" y="226"/>
                    <a:pt x="28" y="226"/>
                    <a:pt x="28" y="226"/>
                  </a:cubicBezTo>
                  <a:cubicBezTo>
                    <a:pt x="23" y="237"/>
                    <a:pt x="23" y="237"/>
                    <a:pt x="23" y="237"/>
                  </a:cubicBezTo>
                  <a:cubicBezTo>
                    <a:pt x="18" y="246"/>
                    <a:pt x="18" y="246"/>
                    <a:pt x="18" y="246"/>
                  </a:cubicBezTo>
                  <a:cubicBezTo>
                    <a:pt x="16" y="253"/>
                    <a:pt x="16" y="253"/>
                    <a:pt x="16" y="253"/>
                  </a:cubicBezTo>
                  <a:cubicBezTo>
                    <a:pt x="18" y="260"/>
                    <a:pt x="18" y="260"/>
                    <a:pt x="18" y="260"/>
                  </a:cubicBezTo>
                  <a:cubicBezTo>
                    <a:pt x="23" y="260"/>
                    <a:pt x="23" y="260"/>
                    <a:pt x="23" y="260"/>
                  </a:cubicBezTo>
                  <a:cubicBezTo>
                    <a:pt x="27" y="257"/>
                    <a:pt x="27" y="257"/>
                    <a:pt x="27" y="257"/>
                  </a:cubicBezTo>
                  <a:cubicBezTo>
                    <a:pt x="30" y="249"/>
                    <a:pt x="30" y="249"/>
                    <a:pt x="30" y="249"/>
                  </a:cubicBezTo>
                  <a:cubicBezTo>
                    <a:pt x="31" y="241"/>
                    <a:pt x="31" y="241"/>
                    <a:pt x="31" y="241"/>
                  </a:cubicBezTo>
                  <a:cubicBezTo>
                    <a:pt x="34" y="228"/>
                    <a:pt x="34" y="228"/>
                    <a:pt x="34" y="228"/>
                  </a:cubicBezTo>
                  <a:cubicBezTo>
                    <a:pt x="38" y="223"/>
                    <a:pt x="38" y="223"/>
                    <a:pt x="38" y="223"/>
                  </a:cubicBezTo>
                  <a:cubicBezTo>
                    <a:pt x="39" y="216"/>
                    <a:pt x="39" y="216"/>
                    <a:pt x="39" y="216"/>
                  </a:cubicBezTo>
                  <a:cubicBezTo>
                    <a:pt x="36" y="211"/>
                    <a:pt x="36" y="211"/>
                    <a:pt x="36" y="211"/>
                  </a:cubicBezTo>
                  <a:cubicBezTo>
                    <a:pt x="33" y="207"/>
                    <a:pt x="33" y="207"/>
                    <a:pt x="33" y="207"/>
                  </a:cubicBezTo>
                  <a:cubicBezTo>
                    <a:pt x="35" y="200"/>
                    <a:pt x="35" y="200"/>
                    <a:pt x="35" y="200"/>
                  </a:cubicBezTo>
                  <a:cubicBezTo>
                    <a:pt x="37" y="202"/>
                    <a:pt x="37" y="202"/>
                    <a:pt x="37" y="202"/>
                  </a:cubicBezTo>
                  <a:cubicBezTo>
                    <a:pt x="48" y="185"/>
                    <a:pt x="48" y="185"/>
                    <a:pt x="48" y="185"/>
                  </a:cubicBezTo>
                  <a:cubicBezTo>
                    <a:pt x="48" y="189"/>
                    <a:pt x="48" y="189"/>
                    <a:pt x="48" y="189"/>
                  </a:cubicBezTo>
                  <a:cubicBezTo>
                    <a:pt x="40" y="204"/>
                    <a:pt x="40" y="204"/>
                    <a:pt x="40" y="204"/>
                  </a:cubicBezTo>
                  <a:cubicBezTo>
                    <a:pt x="40" y="209"/>
                    <a:pt x="40" y="209"/>
                    <a:pt x="40" y="209"/>
                  </a:cubicBezTo>
                  <a:cubicBezTo>
                    <a:pt x="44" y="213"/>
                    <a:pt x="44" y="213"/>
                    <a:pt x="44" y="213"/>
                  </a:cubicBezTo>
                  <a:cubicBezTo>
                    <a:pt x="46" y="209"/>
                    <a:pt x="46" y="209"/>
                    <a:pt x="46" y="209"/>
                  </a:cubicBezTo>
                  <a:cubicBezTo>
                    <a:pt x="49" y="210"/>
                    <a:pt x="49" y="210"/>
                    <a:pt x="49" y="210"/>
                  </a:cubicBezTo>
                  <a:cubicBezTo>
                    <a:pt x="54" y="209"/>
                    <a:pt x="54" y="209"/>
                    <a:pt x="54" y="209"/>
                  </a:cubicBezTo>
                  <a:cubicBezTo>
                    <a:pt x="54" y="204"/>
                    <a:pt x="54" y="204"/>
                    <a:pt x="54" y="204"/>
                  </a:cubicBezTo>
                  <a:cubicBezTo>
                    <a:pt x="54" y="194"/>
                    <a:pt x="54" y="194"/>
                    <a:pt x="54" y="194"/>
                  </a:cubicBezTo>
                  <a:cubicBezTo>
                    <a:pt x="59" y="206"/>
                    <a:pt x="59" y="206"/>
                    <a:pt x="59" y="206"/>
                  </a:cubicBezTo>
                  <a:cubicBezTo>
                    <a:pt x="70" y="207"/>
                    <a:pt x="70" y="207"/>
                    <a:pt x="70" y="207"/>
                  </a:cubicBezTo>
                  <a:cubicBezTo>
                    <a:pt x="81" y="214"/>
                    <a:pt x="81" y="214"/>
                    <a:pt x="81" y="214"/>
                  </a:cubicBezTo>
                  <a:cubicBezTo>
                    <a:pt x="69" y="208"/>
                    <a:pt x="69" y="208"/>
                    <a:pt x="69" y="208"/>
                  </a:cubicBezTo>
                  <a:cubicBezTo>
                    <a:pt x="65" y="211"/>
                    <a:pt x="65" y="211"/>
                    <a:pt x="65" y="211"/>
                  </a:cubicBezTo>
                  <a:cubicBezTo>
                    <a:pt x="61" y="209"/>
                    <a:pt x="61" y="209"/>
                    <a:pt x="61" y="209"/>
                  </a:cubicBezTo>
                  <a:cubicBezTo>
                    <a:pt x="55" y="219"/>
                    <a:pt x="55" y="219"/>
                    <a:pt x="55" y="219"/>
                  </a:cubicBezTo>
                  <a:cubicBezTo>
                    <a:pt x="55" y="226"/>
                    <a:pt x="55" y="226"/>
                    <a:pt x="55" y="226"/>
                  </a:cubicBezTo>
                  <a:cubicBezTo>
                    <a:pt x="58" y="234"/>
                    <a:pt x="58" y="234"/>
                    <a:pt x="58" y="234"/>
                  </a:cubicBezTo>
                  <a:cubicBezTo>
                    <a:pt x="59" y="238"/>
                    <a:pt x="59" y="238"/>
                    <a:pt x="59" y="238"/>
                  </a:cubicBezTo>
                  <a:cubicBezTo>
                    <a:pt x="65" y="240"/>
                    <a:pt x="65" y="240"/>
                    <a:pt x="65" y="240"/>
                  </a:cubicBezTo>
                  <a:cubicBezTo>
                    <a:pt x="63" y="248"/>
                    <a:pt x="63" y="248"/>
                    <a:pt x="63" y="248"/>
                  </a:cubicBezTo>
                  <a:cubicBezTo>
                    <a:pt x="60" y="251"/>
                    <a:pt x="60" y="251"/>
                    <a:pt x="60" y="251"/>
                  </a:cubicBezTo>
                  <a:cubicBezTo>
                    <a:pt x="53" y="268"/>
                    <a:pt x="53" y="268"/>
                    <a:pt x="53" y="268"/>
                  </a:cubicBezTo>
                  <a:cubicBezTo>
                    <a:pt x="50" y="276"/>
                    <a:pt x="50" y="276"/>
                    <a:pt x="50" y="276"/>
                  </a:cubicBezTo>
                  <a:cubicBezTo>
                    <a:pt x="53" y="286"/>
                    <a:pt x="53" y="286"/>
                    <a:pt x="53" y="286"/>
                  </a:cubicBezTo>
                  <a:cubicBezTo>
                    <a:pt x="52" y="288"/>
                    <a:pt x="52" y="288"/>
                    <a:pt x="52" y="288"/>
                  </a:cubicBezTo>
                  <a:cubicBezTo>
                    <a:pt x="49" y="282"/>
                    <a:pt x="49" y="282"/>
                    <a:pt x="49" y="282"/>
                  </a:cubicBezTo>
                  <a:cubicBezTo>
                    <a:pt x="46" y="281"/>
                    <a:pt x="46" y="281"/>
                    <a:pt x="46" y="281"/>
                  </a:cubicBezTo>
                  <a:cubicBezTo>
                    <a:pt x="43" y="286"/>
                    <a:pt x="43" y="286"/>
                    <a:pt x="43" y="286"/>
                  </a:cubicBezTo>
                  <a:cubicBezTo>
                    <a:pt x="44" y="290"/>
                    <a:pt x="44" y="290"/>
                    <a:pt x="44" y="290"/>
                  </a:cubicBezTo>
                  <a:cubicBezTo>
                    <a:pt x="51" y="295"/>
                    <a:pt x="51" y="295"/>
                    <a:pt x="51" y="295"/>
                  </a:cubicBezTo>
                  <a:cubicBezTo>
                    <a:pt x="54" y="304"/>
                    <a:pt x="54" y="304"/>
                    <a:pt x="54" y="304"/>
                  </a:cubicBezTo>
                  <a:cubicBezTo>
                    <a:pt x="60" y="307"/>
                    <a:pt x="60" y="307"/>
                    <a:pt x="60" y="307"/>
                  </a:cubicBezTo>
                  <a:cubicBezTo>
                    <a:pt x="60" y="304"/>
                    <a:pt x="60" y="304"/>
                    <a:pt x="60" y="304"/>
                  </a:cubicBezTo>
                  <a:cubicBezTo>
                    <a:pt x="56" y="300"/>
                    <a:pt x="56" y="300"/>
                    <a:pt x="56" y="300"/>
                  </a:cubicBezTo>
                  <a:cubicBezTo>
                    <a:pt x="55" y="293"/>
                    <a:pt x="55" y="293"/>
                    <a:pt x="55" y="293"/>
                  </a:cubicBezTo>
                  <a:cubicBezTo>
                    <a:pt x="64" y="290"/>
                    <a:pt x="64" y="290"/>
                    <a:pt x="64" y="290"/>
                  </a:cubicBezTo>
                  <a:cubicBezTo>
                    <a:pt x="69" y="301"/>
                    <a:pt x="69" y="301"/>
                    <a:pt x="69" y="301"/>
                  </a:cubicBezTo>
                  <a:cubicBezTo>
                    <a:pt x="73" y="303"/>
                    <a:pt x="73" y="303"/>
                    <a:pt x="73" y="303"/>
                  </a:cubicBezTo>
                  <a:cubicBezTo>
                    <a:pt x="79" y="303"/>
                    <a:pt x="79" y="303"/>
                    <a:pt x="79" y="303"/>
                  </a:cubicBezTo>
                  <a:cubicBezTo>
                    <a:pt x="83" y="298"/>
                    <a:pt x="83" y="298"/>
                    <a:pt x="83" y="298"/>
                  </a:cubicBezTo>
                  <a:cubicBezTo>
                    <a:pt x="78" y="290"/>
                    <a:pt x="78" y="290"/>
                    <a:pt x="78" y="290"/>
                  </a:cubicBezTo>
                  <a:cubicBezTo>
                    <a:pt x="81" y="286"/>
                    <a:pt x="81" y="286"/>
                    <a:pt x="81" y="286"/>
                  </a:cubicBezTo>
                  <a:cubicBezTo>
                    <a:pt x="82" y="290"/>
                    <a:pt x="82" y="290"/>
                    <a:pt x="82" y="290"/>
                  </a:cubicBezTo>
                  <a:cubicBezTo>
                    <a:pt x="86" y="295"/>
                    <a:pt x="86" y="295"/>
                    <a:pt x="86" y="295"/>
                  </a:cubicBezTo>
                  <a:cubicBezTo>
                    <a:pt x="96" y="292"/>
                    <a:pt x="96" y="292"/>
                    <a:pt x="96" y="292"/>
                  </a:cubicBezTo>
                  <a:cubicBezTo>
                    <a:pt x="100" y="287"/>
                    <a:pt x="100" y="287"/>
                    <a:pt x="100" y="287"/>
                  </a:cubicBezTo>
                  <a:cubicBezTo>
                    <a:pt x="101" y="289"/>
                    <a:pt x="101" y="289"/>
                    <a:pt x="101" y="289"/>
                  </a:cubicBezTo>
                  <a:cubicBezTo>
                    <a:pt x="110" y="289"/>
                    <a:pt x="110" y="289"/>
                    <a:pt x="110" y="289"/>
                  </a:cubicBezTo>
                  <a:cubicBezTo>
                    <a:pt x="114" y="283"/>
                    <a:pt x="114" y="283"/>
                    <a:pt x="114" y="283"/>
                  </a:cubicBezTo>
                  <a:cubicBezTo>
                    <a:pt x="117" y="276"/>
                    <a:pt x="117" y="276"/>
                    <a:pt x="117" y="276"/>
                  </a:cubicBezTo>
                  <a:cubicBezTo>
                    <a:pt x="119" y="280"/>
                    <a:pt x="119" y="280"/>
                    <a:pt x="119" y="280"/>
                  </a:cubicBezTo>
                  <a:cubicBezTo>
                    <a:pt x="126" y="281"/>
                    <a:pt x="126" y="281"/>
                    <a:pt x="126" y="281"/>
                  </a:cubicBezTo>
                  <a:cubicBezTo>
                    <a:pt x="131" y="282"/>
                    <a:pt x="131" y="282"/>
                    <a:pt x="131" y="282"/>
                  </a:cubicBezTo>
                  <a:cubicBezTo>
                    <a:pt x="135" y="284"/>
                    <a:pt x="135" y="284"/>
                    <a:pt x="135" y="284"/>
                  </a:cubicBezTo>
                  <a:cubicBezTo>
                    <a:pt x="139" y="283"/>
                    <a:pt x="139" y="283"/>
                    <a:pt x="139" y="283"/>
                  </a:cubicBezTo>
                  <a:cubicBezTo>
                    <a:pt x="135" y="286"/>
                    <a:pt x="135" y="286"/>
                    <a:pt x="135" y="286"/>
                  </a:cubicBezTo>
                  <a:cubicBezTo>
                    <a:pt x="127" y="285"/>
                    <a:pt x="127" y="285"/>
                    <a:pt x="127" y="285"/>
                  </a:cubicBezTo>
                  <a:cubicBezTo>
                    <a:pt x="121" y="289"/>
                    <a:pt x="121" y="289"/>
                    <a:pt x="121" y="289"/>
                  </a:cubicBezTo>
                  <a:cubicBezTo>
                    <a:pt x="119" y="295"/>
                    <a:pt x="119" y="295"/>
                    <a:pt x="119" y="295"/>
                  </a:cubicBezTo>
                  <a:cubicBezTo>
                    <a:pt x="115" y="301"/>
                    <a:pt x="115" y="301"/>
                    <a:pt x="115" y="301"/>
                  </a:cubicBezTo>
                  <a:cubicBezTo>
                    <a:pt x="111" y="314"/>
                    <a:pt x="111" y="314"/>
                    <a:pt x="111" y="314"/>
                  </a:cubicBezTo>
                  <a:cubicBezTo>
                    <a:pt x="115" y="329"/>
                    <a:pt x="115" y="329"/>
                    <a:pt x="115" y="329"/>
                  </a:cubicBezTo>
                  <a:cubicBezTo>
                    <a:pt x="118" y="334"/>
                    <a:pt x="118" y="334"/>
                    <a:pt x="118" y="334"/>
                  </a:cubicBezTo>
                  <a:cubicBezTo>
                    <a:pt x="122" y="336"/>
                    <a:pt x="122" y="336"/>
                    <a:pt x="122" y="336"/>
                  </a:cubicBezTo>
                  <a:cubicBezTo>
                    <a:pt x="127" y="332"/>
                    <a:pt x="127" y="332"/>
                    <a:pt x="127" y="332"/>
                  </a:cubicBezTo>
                  <a:cubicBezTo>
                    <a:pt x="126" y="337"/>
                    <a:pt x="126" y="337"/>
                    <a:pt x="126" y="337"/>
                  </a:cubicBezTo>
                  <a:cubicBezTo>
                    <a:pt x="130" y="345"/>
                    <a:pt x="130" y="345"/>
                    <a:pt x="130" y="345"/>
                  </a:cubicBezTo>
                  <a:cubicBezTo>
                    <a:pt x="132" y="342"/>
                    <a:pt x="132" y="342"/>
                    <a:pt x="132" y="342"/>
                  </a:cubicBezTo>
                  <a:cubicBezTo>
                    <a:pt x="135" y="338"/>
                    <a:pt x="135" y="338"/>
                    <a:pt x="135" y="338"/>
                  </a:cubicBezTo>
                  <a:cubicBezTo>
                    <a:pt x="135" y="340"/>
                    <a:pt x="135" y="340"/>
                    <a:pt x="135" y="340"/>
                  </a:cubicBezTo>
                  <a:cubicBezTo>
                    <a:pt x="140" y="338"/>
                    <a:pt x="140" y="338"/>
                    <a:pt x="140" y="338"/>
                  </a:cubicBezTo>
                  <a:cubicBezTo>
                    <a:pt x="142" y="334"/>
                    <a:pt x="142" y="334"/>
                    <a:pt x="142" y="334"/>
                  </a:cubicBezTo>
                  <a:cubicBezTo>
                    <a:pt x="144" y="337"/>
                    <a:pt x="144" y="337"/>
                    <a:pt x="144" y="337"/>
                  </a:cubicBezTo>
                  <a:cubicBezTo>
                    <a:pt x="139" y="341"/>
                    <a:pt x="139" y="341"/>
                    <a:pt x="139" y="341"/>
                  </a:cubicBezTo>
                  <a:cubicBezTo>
                    <a:pt x="140" y="345"/>
                    <a:pt x="140" y="345"/>
                    <a:pt x="140" y="345"/>
                  </a:cubicBezTo>
                  <a:cubicBezTo>
                    <a:pt x="146" y="352"/>
                    <a:pt x="146" y="352"/>
                    <a:pt x="146" y="352"/>
                  </a:cubicBezTo>
                  <a:cubicBezTo>
                    <a:pt x="145" y="355"/>
                    <a:pt x="145" y="355"/>
                    <a:pt x="145" y="355"/>
                  </a:cubicBezTo>
                  <a:cubicBezTo>
                    <a:pt x="141" y="356"/>
                    <a:pt x="141" y="356"/>
                    <a:pt x="141" y="356"/>
                  </a:cubicBezTo>
                  <a:cubicBezTo>
                    <a:pt x="137" y="360"/>
                    <a:pt x="137" y="360"/>
                    <a:pt x="137" y="360"/>
                  </a:cubicBezTo>
                  <a:cubicBezTo>
                    <a:pt x="138" y="368"/>
                    <a:pt x="138" y="368"/>
                    <a:pt x="138" y="368"/>
                  </a:cubicBezTo>
                  <a:cubicBezTo>
                    <a:pt x="144" y="369"/>
                    <a:pt x="144" y="369"/>
                    <a:pt x="144" y="369"/>
                  </a:cubicBezTo>
                  <a:cubicBezTo>
                    <a:pt x="138" y="371"/>
                    <a:pt x="138" y="371"/>
                    <a:pt x="138" y="371"/>
                  </a:cubicBezTo>
                  <a:cubicBezTo>
                    <a:pt x="135" y="380"/>
                    <a:pt x="135" y="380"/>
                    <a:pt x="135" y="380"/>
                  </a:cubicBezTo>
                  <a:cubicBezTo>
                    <a:pt x="136" y="388"/>
                    <a:pt x="136" y="388"/>
                    <a:pt x="136" y="388"/>
                  </a:cubicBezTo>
                  <a:cubicBezTo>
                    <a:pt x="140" y="394"/>
                    <a:pt x="140" y="394"/>
                    <a:pt x="140" y="394"/>
                  </a:cubicBezTo>
                  <a:cubicBezTo>
                    <a:pt x="147" y="398"/>
                    <a:pt x="147" y="398"/>
                    <a:pt x="147" y="398"/>
                  </a:cubicBezTo>
                  <a:cubicBezTo>
                    <a:pt x="143" y="400"/>
                    <a:pt x="143" y="400"/>
                    <a:pt x="143" y="400"/>
                  </a:cubicBezTo>
                  <a:cubicBezTo>
                    <a:pt x="137" y="398"/>
                    <a:pt x="137" y="398"/>
                    <a:pt x="137" y="398"/>
                  </a:cubicBezTo>
                  <a:cubicBezTo>
                    <a:pt x="136" y="390"/>
                    <a:pt x="136" y="390"/>
                    <a:pt x="136" y="390"/>
                  </a:cubicBezTo>
                  <a:cubicBezTo>
                    <a:pt x="129" y="395"/>
                    <a:pt x="129" y="395"/>
                    <a:pt x="129" y="395"/>
                  </a:cubicBezTo>
                  <a:cubicBezTo>
                    <a:pt x="128" y="399"/>
                    <a:pt x="128" y="399"/>
                    <a:pt x="128" y="399"/>
                  </a:cubicBezTo>
                  <a:cubicBezTo>
                    <a:pt x="137" y="404"/>
                    <a:pt x="137" y="404"/>
                    <a:pt x="137" y="404"/>
                  </a:cubicBezTo>
                  <a:cubicBezTo>
                    <a:pt x="126" y="402"/>
                    <a:pt x="126" y="402"/>
                    <a:pt x="126" y="402"/>
                  </a:cubicBezTo>
                  <a:cubicBezTo>
                    <a:pt x="122" y="400"/>
                    <a:pt x="122" y="400"/>
                    <a:pt x="122" y="400"/>
                  </a:cubicBezTo>
                  <a:cubicBezTo>
                    <a:pt x="116" y="404"/>
                    <a:pt x="116" y="404"/>
                    <a:pt x="116" y="404"/>
                  </a:cubicBezTo>
                  <a:cubicBezTo>
                    <a:pt x="108" y="402"/>
                    <a:pt x="108" y="402"/>
                    <a:pt x="108" y="402"/>
                  </a:cubicBezTo>
                  <a:cubicBezTo>
                    <a:pt x="102" y="399"/>
                    <a:pt x="102" y="399"/>
                    <a:pt x="102" y="399"/>
                  </a:cubicBezTo>
                  <a:cubicBezTo>
                    <a:pt x="88" y="406"/>
                    <a:pt x="88" y="406"/>
                    <a:pt x="88" y="406"/>
                  </a:cubicBezTo>
                  <a:cubicBezTo>
                    <a:pt x="83" y="410"/>
                    <a:pt x="83" y="410"/>
                    <a:pt x="83" y="410"/>
                  </a:cubicBezTo>
                  <a:cubicBezTo>
                    <a:pt x="84" y="418"/>
                    <a:pt x="84" y="418"/>
                    <a:pt x="84" y="418"/>
                  </a:cubicBezTo>
                  <a:cubicBezTo>
                    <a:pt x="78" y="423"/>
                    <a:pt x="78" y="423"/>
                    <a:pt x="78" y="423"/>
                  </a:cubicBezTo>
                  <a:cubicBezTo>
                    <a:pt x="73" y="426"/>
                    <a:pt x="73" y="426"/>
                    <a:pt x="73" y="426"/>
                  </a:cubicBezTo>
                  <a:cubicBezTo>
                    <a:pt x="69" y="427"/>
                    <a:pt x="69" y="427"/>
                    <a:pt x="69" y="427"/>
                  </a:cubicBezTo>
                  <a:cubicBezTo>
                    <a:pt x="57" y="439"/>
                    <a:pt x="57" y="439"/>
                    <a:pt x="57" y="439"/>
                  </a:cubicBezTo>
                  <a:cubicBezTo>
                    <a:pt x="60" y="441"/>
                    <a:pt x="60" y="441"/>
                    <a:pt x="60" y="441"/>
                  </a:cubicBezTo>
                  <a:cubicBezTo>
                    <a:pt x="65" y="436"/>
                    <a:pt x="65" y="436"/>
                    <a:pt x="65" y="436"/>
                  </a:cubicBezTo>
                  <a:cubicBezTo>
                    <a:pt x="71" y="439"/>
                    <a:pt x="71" y="439"/>
                    <a:pt x="71" y="439"/>
                  </a:cubicBezTo>
                  <a:cubicBezTo>
                    <a:pt x="74" y="437"/>
                    <a:pt x="74" y="437"/>
                    <a:pt x="74" y="437"/>
                  </a:cubicBezTo>
                  <a:cubicBezTo>
                    <a:pt x="76" y="432"/>
                    <a:pt x="76" y="432"/>
                    <a:pt x="76" y="432"/>
                  </a:cubicBezTo>
                  <a:cubicBezTo>
                    <a:pt x="76" y="432"/>
                    <a:pt x="85" y="430"/>
                    <a:pt x="85" y="430"/>
                  </a:cubicBezTo>
                  <a:cubicBezTo>
                    <a:pt x="90" y="428"/>
                    <a:pt x="90" y="428"/>
                    <a:pt x="90" y="428"/>
                  </a:cubicBezTo>
                  <a:cubicBezTo>
                    <a:pt x="89" y="432"/>
                    <a:pt x="89" y="432"/>
                    <a:pt x="89" y="432"/>
                  </a:cubicBezTo>
                  <a:cubicBezTo>
                    <a:pt x="90" y="438"/>
                    <a:pt x="90" y="438"/>
                    <a:pt x="90" y="438"/>
                  </a:cubicBezTo>
                  <a:cubicBezTo>
                    <a:pt x="94" y="441"/>
                    <a:pt x="94" y="441"/>
                    <a:pt x="94" y="441"/>
                  </a:cubicBezTo>
                  <a:cubicBezTo>
                    <a:pt x="93" y="450"/>
                    <a:pt x="93" y="450"/>
                    <a:pt x="93" y="450"/>
                  </a:cubicBezTo>
                  <a:cubicBezTo>
                    <a:pt x="98" y="451"/>
                    <a:pt x="98" y="451"/>
                    <a:pt x="98" y="451"/>
                  </a:cubicBezTo>
                  <a:cubicBezTo>
                    <a:pt x="92" y="465"/>
                    <a:pt x="92" y="465"/>
                    <a:pt x="92" y="465"/>
                  </a:cubicBezTo>
                  <a:cubicBezTo>
                    <a:pt x="86" y="474"/>
                    <a:pt x="86" y="474"/>
                    <a:pt x="86" y="474"/>
                  </a:cubicBezTo>
                  <a:cubicBezTo>
                    <a:pt x="77" y="479"/>
                    <a:pt x="77" y="479"/>
                    <a:pt x="77" y="479"/>
                  </a:cubicBezTo>
                  <a:cubicBezTo>
                    <a:pt x="68" y="485"/>
                    <a:pt x="68" y="485"/>
                    <a:pt x="68" y="485"/>
                  </a:cubicBezTo>
                  <a:cubicBezTo>
                    <a:pt x="61" y="491"/>
                    <a:pt x="61" y="491"/>
                    <a:pt x="61" y="491"/>
                  </a:cubicBezTo>
                  <a:cubicBezTo>
                    <a:pt x="51" y="491"/>
                    <a:pt x="51" y="491"/>
                    <a:pt x="51" y="491"/>
                  </a:cubicBezTo>
                  <a:cubicBezTo>
                    <a:pt x="46" y="496"/>
                    <a:pt x="46" y="496"/>
                    <a:pt x="46" y="496"/>
                  </a:cubicBezTo>
                  <a:cubicBezTo>
                    <a:pt x="44" y="499"/>
                    <a:pt x="44" y="499"/>
                    <a:pt x="44" y="499"/>
                  </a:cubicBezTo>
                  <a:cubicBezTo>
                    <a:pt x="39" y="498"/>
                    <a:pt x="39" y="498"/>
                    <a:pt x="39" y="498"/>
                  </a:cubicBezTo>
                  <a:cubicBezTo>
                    <a:pt x="40" y="500"/>
                    <a:pt x="40" y="500"/>
                    <a:pt x="40" y="500"/>
                  </a:cubicBezTo>
                  <a:cubicBezTo>
                    <a:pt x="48" y="501"/>
                    <a:pt x="48" y="501"/>
                    <a:pt x="48" y="501"/>
                  </a:cubicBezTo>
                  <a:cubicBezTo>
                    <a:pt x="44" y="506"/>
                    <a:pt x="44" y="506"/>
                    <a:pt x="44" y="506"/>
                  </a:cubicBezTo>
                  <a:cubicBezTo>
                    <a:pt x="44" y="510"/>
                    <a:pt x="44" y="510"/>
                    <a:pt x="44" y="510"/>
                  </a:cubicBezTo>
                  <a:cubicBezTo>
                    <a:pt x="50" y="512"/>
                    <a:pt x="50" y="512"/>
                    <a:pt x="50" y="512"/>
                  </a:cubicBezTo>
                  <a:cubicBezTo>
                    <a:pt x="52" y="519"/>
                    <a:pt x="52" y="519"/>
                    <a:pt x="52" y="519"/>
                  </a:cubicBezTo>
                  <a:cubicBezTo>
                    <a:pt x="59" y="519"/>
                    <a:pt x="59" y="519"/>
                    <a:pt x="59" y="519"/>
                  </a:cubicBezTo>
                  <a:cubicBezTo>
                    <a:pt x="62" y="514"/>
                    <a:pt x="62" y="514"/>
                    <a:pt x="62" y="514"/>
                  </a:cubicBezTo>
                  <a:cubicBezTo>
                    <a:pt x="71" y="511"/>
                    <a:pt x="71" y="511"/>
                    <a:pt x="71" y="511"/>
                  </a:cubicBezTo>
                  <a:cubicBezTo>
                    <a:pt x="78" y="505"/>
                    <a:pt x="78" y="505"/>
                    <a:pt x="78" y="505"/>
                  </a:cubicBezTo>
                  <a:cubicBezTo>
                    <a:pt x="78" y="509"/>
                    <a:pt x="78" y="509"/>
                    <a:pt x="78" y="509"/>
                  </a:cubicBezTo>
                  <a:cubicBezTo>
                    <a:pt x="91" y="510"/>
                    <a:pt x="91" y="510"/>
                    <a:pt x="91" y="510"/>
                  </a:cubicBezTo>
                  <a:cubicBezTo>
                    <a:pt x="78" y="518"/>
                    <a:pt x="78" y="518"/>
                    <a:pt x="78" y="518"/>
                  </a:cubicBezTo>
                  <a:cubicBezTo>
                    <a:pt x="84" y="520"/>
                    <a:pt x="84" y="520"/>
                    <a:pt x="84" y="520"/>
                  </a:cubicBezTo>
                  <a:cubicBezTo>
                    <a:pt x="95" y="521"/>
                    <a:pt x="95" y="521"/>
                    <a:pt x="95" y="521"/>
                  </a:cubicBezTo>
                  <a:cubicBezTo>
                    <a:pt x="102" y="515"/>
                    <a:pt x="102" y="515"/>
                    <a:pt x="102" y="515"/>
                  </a:cubicBezTo>
                  <a:cubicBezTo>
                    <a:pt x="110" y="522"/>
                    <a:pt x="110" y="522"/>
                    <a:pt x="110" y="522"/>
                  </a:cubicBezTo>
                  <a:cubicBezTo>
                    <a:pt x="118" y="532"/>
                    <a:pt x="118" y="532"/>
                    <a:pt x="118" y="532"/>
                  </a:cubicBezTo>
                  <a:cubicBezTo>
                    <a:pt x="129" y="530"/>
                    <a:pt x="129" y="530"/>
                    <a:pt x="129" y="530"/>
                  </a:cubicBezTo>
                  <a:cubicBezTo>
                    <a:pt x="137" y="522"/>
                    <a:pt x="137" y="522"/>
                    <a:pt x="137" y="522"/>
                  </a:cubicBezTo>
                  <a:cubicBezTo>
                    <a:pt x="144" y="521"/>
                    <a:pt x="144" y="521"/>
                    <a:pt x="144" y="521"/>
                  </a:cubicBezTo>
                  <a:cubicBezTo>
                    <a:pt x="150" y="514"/>
                    <a:pt x="150" y="514"/>
                    <a:pt x="150" y="514"/>
                  </a:cubicBezTo>
                  <a:cubicBezTo>
                    <a:pt x="156" y="511"/>
                    <a:pt x="156" y="511"/>
                    <a:pt x="156" y="511"/>
                  </a:cubicBezTo>
                  <a:cubicBezTo>
                    <a:pt x="164" y="504"/>
                    <a:pt x="164" y="504"/>
                    <a:pt x="164" y="504"/>
                  </a:cubicBezTo>
                  <a:cubicBezTo>
                    <a:pt x="168" y="500"/>
                    <a:pt x="168" y="500"/>
                    <a:pt x="168" y="500"/>
                  </a:cubicBezTo>
                  <a:cubicBezTo>
                    <a:pt x="167" y="504"/>
                    <a:pt x="167" y="504"/>
                    <a:pt x="167" y="504"/>
                  </a:cubicBezTo>
                  <a:cubicBezTo>
                    <a:pt x="156" y="515"/>
                    <a:pt x="156" y="515"/>
                    <a:pt x="156" y="515"/>
                  </a:cubicBezTo>
                  <a:cubicBezTo>
                    <a:pt x="153" y="523"/>
                    <a:pt x="153" y="523"/>
                    <a:pt x="153" y="523"/>
                  </a:cubicBezTo>
                  <a:cubicBezTo>
                    <a:pt x="139" y="532"/>
                    <a:pt x="139" y="532"/>
                    <a:pt x="139" y="532"/>
                  </a:cubicBezTo>
                  <a:cubicBezTo>
                    <a:pt x="137" y="545"/>
                    <a:pt x="137" y="545"/>
                    <a:pt x="137" y="545"/>
                  </a:cubicBezTo>
                  <a:cubicBezTo>
                    <a:pt x="127" y="546"/>
                    <a:pt x="127" y="546"/>
                    <a:pt x="127" y="546"/>
                  </a:cubicBezTo>
                  <a:cubicBezTo>
                    <a:pt x="106" y="542"/>
                    <a:pt x="106" y="542"/>
                    <a:pt x="106" y="542"/>
                  </a:cubicBezTo>
                  <a:cubicBezTo>
                    <a:pt x="87" y="545"/>
                    <a:pt x="87" y="545"/>
                    <a:pt x="87" y="545"/>
                  </a:cubicBezTo>
                  <a:cubicBezTo>
                    <a:pt x="86" y="551"/>
                    <a:pt x="86" y="551"/>
                    <a:pt x="86" y="551"/>
                  </a:cubicBezTo>
                  <a:cubicBezTo>
                    <a:pt x="87" y="554"/>
                    <a:pt x="87" y="554"/>
                    <a:pt x="87" y="554"/>
                  </a:cubicBezTo>
                  <a:cubicBezTo>
                    <a:pt x="94" y="552"/>
                    <a:pt x="94" y="552"/>
                    <a:pt x="94" y="552"/>
                  </a:cubicBezTo>
                  <a:cubicBezTo>
                    <a:pt x="87" y="558"/>
                    <a:pt x="87" y="558"/>
                    <a:pt x="87" y="558"/>
                  </a:cubicBezTo>
                  <a:cubicBezTo>
                    <a:pt x="81" y="555"/>
                    <a:pt x="81" y="555"/>
                    <a:pt x="81" y="555"/>
                  </a:cubicBezTo>
                  <a:cubicBezTo>
                    <a:pt x="76" y="555"/>
                    <a:pt x="76" y="555"/>
                    <a:pt x="76" y="555"/>
                  </a:cubicBezTo>
                  <a:cubicBezTo>
                    <a:pt x="72" y="578"/>
                    <a:pt x="72" y="578"/>
                    <a:pt x="72" y="578"/>
                  </a:cubicBezTo>
                  <a:cubicBezTo>
                    <a:pt x="59" y="583"/>
                    <a:pt x="59" y="583"/>
                    <a:pt x="59" y="583"/>
                  </a:cubicBezTo>
                  <a:cubicBezTo>
                    <a:pt x="48" y="602"/>
                    <a:pt x="48" y="602"/>
                    <a:pt x="48" y="602"/>
                  </a:cubicBezTo>
                  <a:cubicBezTo>
                    <a:pt x="33" y="610"/>
                    <a:pt x="33" y="610"/>
                    <a:pt x="33" y="610"/>
                  </a:cubicBezTo>
                  <a:cubicBezTo>
                    <a:pt x="32" y="614"/>
                    <a:pt x="32" y="614"/>
                    <a:pt x="32" y="614"/>
                  </a:cubicBezTo>
                  <a:cubicBezTo>
                    <a:pt x="26" y="613"/>
                    <a:pt x="26" y="613"/>
                    <a:pt x="26" y="613"/>
                  </a:cubicBezTo>
                  <a:cubicBezTo>
                    <a:pt x="24" y="619"/>
                    <a:pt x="24" y="619"/>
                    <a:pt x="24" y="619"/>
                  </a:cubicBezTo>
                  <a:cubicBezTo>
                    <a:pt x="30" y="624"/>
                    <a:pt x="30" y="624"/>
                    <a:pt x="30" y="624"/>
                  </a:cubicBezTo>
                  <a:cubicBezTo>
                    <a:pt x="31" y="619"/>
                    <a:pt x="31" y="619"/>
                    <a:pt x="31" y="619"/>
                  </a:cubicBezTo>
                  <a:cubicBezTo>
                    <a:pt x="37" y="617"/>
                    <a:pt x="37" y="617"/>
                    <a:pt x="37" y="617"/>
                  </a:cubicBezTo>
                  <a:cubicBezTo>
                    <a:pt x="47" y="622"/>
                    <a:pt x="47" y="622"/>
                    <a:pt x="47" y="622"/>
                  </a:cubicBezTo>
                  <a:cubicBezTo>
                    <a:pt x="52" y="625"/>
                    <a:pt x="52" y="625"/>
                    <a:pt x="52" y="625"/>
                  </a:cubicBezTo>
                  <a:cubicBezTo>
                    <a:pt x="54" y="621"/>
                    <a:pt x="54" y="621"/>
                    <a:pt x="54" y="621"/>
                  </a:cubicBezTo>
                  <a:cubicBezTo>
                    <a:pt x="51" y="615"/>
                    <a:pt x="51" y="615"/>
                    <a:pt x="51" y="615"/>
                  </a:cubicBezTo>
                  <a:cubicBezTo>
                    <a:pt x="64" y="606"/>
                    <a:pt x="64" y="606"/>
                    <a:pt x="64" y="606"/>
                  </a:cubicBezTo>
                  <a:cubicBezTo>
                    <a:pt x="67" y="599"/>
                    <a:pt x="67" y="599"/>
                    <a:pt x="67" y="599"/>
                  </a:cubicBezTo>
                  <a:cubicBezTo>
                    <a:pt x="78" y="598"/>
                    <a:pt x="78" y="598"/>
                    <a:pt x="78" y="598"/>
                  </a:cubicBezTo>
                  <a:cubicBezTo>
                    <a:pt x="91" y="603"/>
                    <a:pt x="91" y="603"/>
                    <a:pt x="91" y="603"/>
                  </a:cubicBezTo>
                  <a:cubicBezTo>
                    <a:pt x="101" y="604"/>
                    <a:pt x="101" y="604"/>
                    <a:pt x="101" y="604"/>
                  </a:cubicBezTo>
                  <a:cubicBezTo>
                    <a:pt x="108" y="607"/>
                    <a:pt x="108" y="607"/>
                    <a:pt x="108" y="607"/>
                  </a:cubicBezTo>
                  <a:cubicBezTo>
                    <a:pt x="115" y="606"/>
                    <a:pt x="115" y="606"/>
                    <a:pt x="115" y="606"/>
                  </a:cubicBezTo>
                  <a:cubicBezTo>
                    <a:pt x="114" y="590"/>
                    <a:pt x="114" y="590"/>
                    <a:pt x="114" y="590"/>
                  </a:cubicBezTo>
                  <a:cubicBezTo>
                    <a:pt x="119" y="580"/>
                    <a:pt x="119" y="580"/>
                    <a:pt x="119" y="580"/>
                  </a:cubicBezTo>
                  <a:cubicBezTo>
                    <a:pt x="121" y="584"/>
                    <a:pt x="121" y="584"/>
                    <a:pt x="121" y="584"/>
                  </a:cubicBezTo>
                  <a:cubicBezTo>
                    <a:pt x="126" y="585"/>
                    <a:pt x="126" y="585"/>
                    <a:pt x="126" y="585"/>
                  </a:cubicBezTo>
                  <a:cubicBezTo>
                    <a:pt x="137" y="577"/>
                    <a:pt x="137" y="577"/>
                    <a:pt x="137" y="577"/>
                  </a:cubicBezTo>
                  <a:cubicBezTo>
                    <a:pt x="154" y="578"/>
                    <a:pt x="154" y="578"/>
                    <a:pt x="154" y="578"/>
                  </a:cubicBezTo>
                  <a:cubicBezTo>
                    <a:pt x="161" y="588"/>
                    <a:pt x="161" y="588"/>
                    <a:pt x="161" y="588"/>
                  </a:cubicBezTo>
                  <a:cubicBezTo>
                    <a:pt x="170" y="585"/>
                    <a:pt x="170" y="585"/>
                    <a:pt x="170" y="585"/>
                  </a:cubicBezTo>
                  <a:cubicBezTo>
                    <a:pt x="178" y="586"/>
                    <a:pt x="178" y="586"/>
                    <a:pt x="178" y="586"/>
                  </a:cubicBezTo>
                  <a:cubicBezTo>
                    <a:pt x="180" y="588"/>
                    <a:pt x="180" y="588"/>
                    <a:pt x="180" y="588"/>
                  </a:cubicBezTo>
                  <a:cubicBezTo>
                    <a:pt x="185" y="581"/>
                    <a:pt x="185" y="581"/>
                    <a:pt x="185" y="581"/>
                  </a:cubicBezTo>
                  <a:cubicBezTo>
                    <a:pt x="180" y="578"/>
                    <a:pt x="180" y="578"/>
                    <a:pt x="180" y="578"/>
                  </a:cubicBezTo>
                  <a:cubicBezTo>
                    <a:pt x="182" y="574"/>
                    <a:pt x="182" y="574"/>
                    <a:pt x="182" y="574"/>
                  </a:cubicBezTo>
                  <a:cubicBezTo>
                    <a:pt x="189" y="577"/>
                    <a:pt x="189" y="577"/>
                    <a:pt x="189" y="577"/>
                  </a:cubicBezTo>
                  <a:cubicBezTo>
                    <a:pt x="196" y="577"/>
                    <a:pt x="196" y="577"/>
                    <a:pt x="196" y="577"/>
                  </a:cubicBezTo>
                  <a:cubicBezTo>
                    <a:pt x="198" y="575"/>
                    <a:pt x="198" y="575"/>
                    <a:pt x="198" y="575"/>
                  </a:cubicBezTo>
                  <a:cubicBezTo>
                    <a:pt x="205" y="570"/>
                    <a:pt x="205" y="570"/>
                    <a:pt x="205" y="570"/>
                  </a:cubicBezTo>
                  <a:cubicBezTo>
                    <a:pt x="206" y="568"/>
                    <a:pt x="206" y="568"/>
                    <a:pt x="206" y="568"/>
                  </a:cubicBezTo>
                  <a:cubicBezTo>
                    <a:pt x="204" y="565"/>
                    <a:pt x="204" y="565"/>
                    <a:pt x="204" y="565"/>
                  </a:cubicBezTo>
                  <a:cubicBezTo>
                    <a:pt x="200" y="562"/>
                    <a:pt x="200" y="562"/>
                    <a:pt x="200" y="562"/>
                  </a:cubicBezTo>
                  <a:cubicBezTo>
                    <a:pt x="207" y="562"/>
                    <a:pt x="207" y="562"/>
                    <a:pt x="207" y="562"/>
                  </a:cubicBezTo>
                  <a:cubicBezTo>
                    <a:pt x="213" y="569"/>
                    <a:pt x="213" y="569"/>
                    <a:pt x="213" y="569"/>
                  </a:cubicBezTo>
                  <a:cubicBezTo>
                    <a:pt x="217" y="571"/>
                    <a:pt x="217" y="571"/>
                    <a:pt x="217" y="571"/>
                  </a:cubicBezTo>
                  <a:cubicBezTo>
                    <a:pt x="220" y="567"/>
                    <a:pt x="220" y="567"/>
                    <a:pt x="220" y="567"/>
                  </a:cubicBezTo>
                  <a:cubicBezTo>
                    <a:pt x="222" y="568"/>
                    <a:pt x="222" y="568"/>
                    <a:pt x="222" y="568"/>
                  </a:cubicBezTo>
                  <a:cubicBezTo>
                    <a:pt x="227" y="569"/>
                    <a:pt x="227" y="569"/>
                    <a:pt x="227" y="569"/>
                  </a:cubicBezTo>
                  <a:cubicBezTo>
                    <a:pt x="228" y="573"/>
                    <a:pt x="228" y="573"/>
                    <a:pt x="228" y="573"/>
                  </a:cubicBezTo>
                  <a:cubicBezTo>
                    <a:pt x="236" y="577"/>
                    <a:pt x="236" y="577"/>
                    <a:pt x="236" y="577"/>
                  </a:cubicBezTo>
                  <a:cubicBezTo>
                    <a:pt x="241" y="570"/>
                    <a:pt x="241" y="570"/>
                    <a:pt x="241" y="570"/>
                  </a:cubicBezTo>
                  <a:cubicBezTo>
                    <a:pt x="263" y="570"/>
                    <a:pt x="263" y="570"/>
                    <a:pt x="263" y="570"/>
                  </a:cubicBezTo>
                  <a:cubicBezTo>
                    <a:pt x="268" y="574"/>
                    <a:pt x="268" y="574"/>
                    <a:pt x="268" y="574"/>
                  </a:cubicBezTo>
                  <a:cubicBezTo>
                    <a:pt x="291" y="565"/>
                    <a:pt x="291" y="565"/>
                    <a:pt x="291" y="565"/>
                  </a:cubicBezTo>
                  <a:cubicBezTo>
                    <a:pt x="304" y="563"/>
                    <a:pt x="304" y="563"/>
                    <a:pt x="304" y="563"/>
                  </a:cubicBezTo>
                  <a:cubicBezTo>
                    <a:pt x="307" y="554"/>
                    <a:pt x="307" y="554"/>
                    <a:pt x="307" y="554"/>
                  </a:cubicBezTo>
                  <a:cubicBezTo>
                    <a:pt x="321" y="550"/>
                    <a:pt x="321" y="550"/>
                    <a:pt x="321" y="550"/>
                  </a:cubicBezTo>
                  <a:cubicBezTo>
                    <a:pt x="324" y="546"/>
                    <a:pt x="324" y="546"/>
                    <a:pt x="324" y="546"/>
                  </a:cubicBezTo>
                  <a:cubicBezTo>
                    <a:pt x="323" y="536"/>
                    <a:pt x="323" y="536"/>
                    <a:pt x="323" y="536"/>
                  </a:cubicBezTo>
                  <a:cubicBezTo>
                    <a:pt x="326" y="532"/>
                    <a:pt x="326" y="532"/>
                    <a:pt x="326" y="532"/>
                  </a:cubicBezTo>
                  <a:cubicBezTo>
                    <a:pt x="321" y="532"/>
                    <a:pt x="321" y="532"/>
                    <a:pt x="321" y="532"/>
                  </a:cubicBezTo>
                  <a:cubicBezTo>
                    <a:pt x="312" y="535"/>
                    <a:pt x="312" y="535"/>
                    <a:pt x="312" y="535"/>
                  </a:cubicBezTo>
                  <a:cubicBezTo>
                    <a:pt x="307" y="537"/>
                    <a:pt x="307" y="537"/>
                    <a:pt x="307" y="537"/>
                  </a:cubicBezTo>
                  <a:cubicBezTo>
                    <a:pt x="298" y="536"/>
                    <a:pt x="298" y="536"/>
                    <a:pt x="298" y="536"/>
                  </a:cubicBezTo>
                  <a:cubicBezTo>
                    <a:pt x="293" y="531"/>
                    <a:pt x="293" y="531"/>
                    <a:pt x="293" y="531"/>
                  </a:cubicBezTo>
                  <a:cubicBezTo>
                    <a:pt x="288" y="537"/>
                    <a:pt x="288" y="537"/>
                    <a:pt x="288" y="537"/>
                  </a:cubicBezTo>
                  <a:cubicBezTo>
                    <a:pt x="286" y="534"/>
                    <a:pt x="286" y="534"/>
                    <a:pt x="286" y="534"/>
                  </a:cubicBezTo>
                  <a:cubicBezTo>
                    <a:pt x="292" y="529"/>
                    <a:pt x="292" y="529"/>
                    <a:pt x="292" y="529"/>
                  </a:cubicBezTo>
                  <a:cubicBezTo>
                    <a:pt x="285" y="525"/>
                    <a:pt x="285" y="525"/>
                    <a:pt x="285" y="525"/>
                  </a:cubicBezTo>
                  <a:cubicBezTo>
                    <a:pt x="292" y="527"/>
                    <a:pt x="292" y="527"/>
                    <a:pt x="292" y="527"/>
                  </a:cubicBezTo>
                  <a:cubicBezTo>
                    <a:pt x="296" y="524"/>
                    <a:pt x="296" y="524"/>
                    <a:pt x="296" y="524"/>
                  </a:cubicBezTo>
                  <a:cubicBezTo>
                    <a:pt x="298" y="517"/>
                    <a:pt x="298" y="517"/>
                    <a:pt x="298" y="517"/>
                  </a:cubicBezTo>
                  <a:cubicBezTo>
                    <a:pt x="302" y="514"/>
                    <a:pt x="302" y="514"/>
                    <a:pt x="302" y="514"/>
                  </a:cubicBezTo>
                  <a:cubicBezTo>
                    <a:pt x="302" y="510"/>
                    <a:pt x="302" y="510"/>
                    <a:pt x="302" y="510"/>
                  </a:cubicBezTo>
                  <a:cubicBezTo>
                    <a:pt x="295" y="506"/>
                    <a:pt x="295" y="506"/>
                    <a:pt x="295" y="506"/>
                  </a:cubicBezTo>
                  <a:cubicBezTo>
                    <a:pt x="298" y="504"/>
                    <a:pt x="298" y="504"/>
                    <a:pt x="298" y="504"/>
                  </a:cubicBezTo>
                  <a:cubicBezTo>
                    <a:pt x="303" y="505"/>
                    <a:pt x="303" y="505"/>
                    <a:pt x="303" y="505"/>
                  </a:cubicBezTo>
                  <a:cubicBezTo>
                    <a:pt x="306" y="501"/>
                    <a:pt x="306" y="501"/>
                    <a:pt x="306" y="501"/>
                  </a:cubicBezTo>
                  <a:cubicBezTo>
                    <a:pt x="309" y="503"/>
                    <a:pt x="309" y="503"/>
                    <a:pt x="309" y="503"/>
                  </a:cubicBezTo>
                  <a:cubicBezTo>
                    <a:pt x="314" y="503"/>
                    <a:pt x="314" y="503"/>
                    <a:pt x="314" y="503"/>
                  </a:cubicBezTo>
                  <a:cubicBezTo>
                    <a:pt x="319" y="502"/>
                    <a:pt x="319" y="502"/>
                    <a:pt x="319" y="502"/>
                  </a:cubicBezTo>
                  <a:cubicBezTo>
                    <a:pt x="320" y="497"/>
                    <a:pt x="320" y="497"/>
                    <a:pt x="320" y="497"/>
                  </a:cubicBezTo>
                  <a:cubicBezTo>
                    <a:pt x="317" y="495"/>
                    <a:pt x="317" y="495"/>
                    <a:pt x="317" y="495"/>
                  </a:cubicBezTo>
                  <a:cubicBezTo>
                    <a:pt x="317" y="489"/>
                    <a:pt x="317" y="489"/>
                    <a:pt x="317" y="489"/>
                  </a:cubicBezTo>
                  <a:cubicBezTo>
                    <a:pt x="322" y="486"/>
                    <a:pt x="322" y="486"/>
                    <a:pt x="322" y="486"/>
                  </a:cubicBezTo>
                  <a:cubicBezTo>
                    <a:pt x="328" y="487"/>
                    <a:pt x="328" y="487"/>
                    <a:pt x="328" y="487"/>
                  </a:cubicBezTo>
                  <a:cubicBezTo>
                    <a:pt x="335" y="475"/>
                    <a:pt x="335" y="475"/>
                    <a:pt x="335" y="475"/>
                  </a:cubicBezTo>
                  <a:cubicBezTo>
                    <a:pt x="338" y="464"/>
                    <a:pt x="338" y="464"/>
                    <a:pt x="338" y="464"/>
                  </a:cubicBezTo>
                  <a:cubicBezTo>
                    <a:pt x="339" y="454"/>
                    <a:pt x="339" y="454"/>
                    <a:pt x="339" y="454"/>
                  </a:cubicBezTo>
                  <a:cubicBezTo>
                    <a:pt x="329" y="435"/>
                    <a:pt x="329" y="435"/>
                    <a:pt x="329" y="435"/>
                  </a:cubicBezTo>
                  <a:cubicBezTo>
                    <a:pt x="324" y="427"/>
                    <a:pt x="324" y="427"/>
                    <a:pt x="324" y="427"/>
                  </a:cubicBezTo>
                  <a:cubicBezTo>
                    <a:pt x="304" y="424"/>
                    <a:pt x="304" y="424"/>
                    <a:pt x="304" y="424"/>
                  </a:cubicBezTo>
                  <a:cubicBezTo>
                    <a:pt x="295" y="422"/>
                    <a:pt x="295" y="422"/>
                    <a:pt x="295" y="422"/>
                  </a:cubicBezTo>
                  <a:cubicBezTo>
                    <a:pt x="289" y="423"/>
                    <a:pt x="289" y="423"/>
                    <a:pt x="289" y="423"/>
                  </a:cubicBezTo>
                  <a:cubicBezTo>
                    <a:pt x="282" y="424"/>
                    <a:pt x="282" y="424"/>
                    <a:pt x="282" y="424"/>
                  </a:cubicBezTo>
                  <a:cubicBezTo>
                    <a:pt x="280" y="429"/>
                    <a:pt x="280" y="429"/>
                    <a:pt x="280" y="429"/>
                  </a:cubicBezTo>
                  <a:cubicBezTo>
                    <a:pt x="279" y="436"/>
                    <a:pt x="279" y="436"/>
                    <a:pt x="279" y="436"/>
                  </a:cubicBezTo>
                  <a:cubicBezTo>
                    <a:pt x="276" y="437"/>
                    <a:pt x="276" y="437"/>
                    <a:pt x="276" y="437"/>
                  </a:cubicBezTo>
                  <a:cubicBezTo>
                    <a:pt x="268" y="434"/>
                    <a:pt x="268" y="434"/>
                    <a:pt x="268" y="434"/>
                  </a:cubicBezTo>
                  <a:cubicBezTo>
                    <a:pt x="264" y="429"/>
                    <a:pt x="264" y="429"/>
                    <a:pt x="264" y="429"/>
                  </a:cubicBezTo>
                  <a:cubicBezTo>
                    <a:pt x="268" y="421"/>
                    <a:pt x="268" y="421"/>
                    <a:pt x="268" y="421"/>
                  </a:cubicBezTo>
                  <a:cubicBezTo>
                    <a:pt x="274" y="415"/>
                    <a:pt x="274" y="415"/>
                    <a:pt x="274" y="415"/>
                  </a:cubicBezTo>
                  <a:cubicBezTo>
                    <a:pt x="277" y="410"/>
                    <a:pt x="277" y="410"/>
                    <a:pt x="277" y="410"/>
                  </a:cubicBezTo>
                  <a:cubicBezTo>
                    <a:pt x="276" y="398"/>
                    <a:pt x="276" y="398"/>
                    <a:pt x="276" y="398"/>
                  </a:cubicBezTo>
                  <a:cubicBezTo>
                    <a:pt x="273" y="391"/>
                    <a:pt x="273" y="391"/>
                    <a:pt x="273" y="391"/>
                  </a:cubicBezTo>
                  <a:cubicBezTo>
                    <a:pt x="266" y="384"/>
                    <a:pt x="266" y="384"/>
                    <a:pt x="266" y="384"/>
                  </a:cubicBezTo>
                  <a:cubicBezTo>
                    <a:pt x="259" y="381"/>
                    <a:pt x="259" y="381"/>
                    <a:pt x="259" y="381"/>
                  </a:cubicBezTo>
                  <a:cubicBezTo>
                    <a:pt x="256" y="377"/>
                    <a:pt x="256" y="377"/>
                    <a:pt x="256" y="377"/>
                  </a:cubicBezTo>
                  <a:cubicBezTo>
                    <a:pt x="250" y="377"/>
                    <a:pt x="250" y="377"/>
                    <a:pt x="250" y="377"/>
                  </a:cubicBezTo>
                  <a:cubicBezTo>
                    <a:pt x="245" y="377"/>
                    <a:pt x="245" y="377"/>
                    <a:pt x="245" y="377"/>
                  </a:cubicBezTo>
                  <a:cubicBezTo>
                    <a:pt x="241" y="374"/>
                    <a:pt x="241" y="374"/>
                    <a:pt x="241" y="374"/>
                  </a:cubicBezTo>
                  <a:cubicBezTo>
                    <a:pt x="236" y="374"/>
                    <a:pt x="236" y="374"/>
                    <a:pt x="236" y="374"/>
                  </a:cubicBezTo>
                  <a:cubicBezTo>
                    <a:pt x="229" y="374"/>
                    <a:pt x="229" y="374"/>
                    <a:pt x="229" y="374"/>
                  </a:cubicBezTo>
                  <a:cubicBezTo>
                    <a:pt x="231" y="371"/>
                    <a:pt x="231" y="371"/>
                    <a:pt x="231" y="371"/>
                  </a:cubicBezTo>
                  <a:cubicBezTo>
                    <a:pt x="237" y="372"/>
                    <a:pt x="237" y="372"/>
                    <a:pt x="237" y="372"/>
                  </a:cubicBezTo>
                  <a:cubicBezTo>
                    <a:pt x="244" y="371"/>
                    <a:pt x="244" y="371"/>
                    <a:pt x="244" y="371"/>
                  </a:cubicBezTo>
                  <a:cubicBezTo>
                    <a:pt x="251" y="375"/>
                    <a:pt x="251" y="375"/>
                    <a:pt x="251" y="375"/>
                  </a:cubicBezTo>
                  <a:cubicBezTo>
                    <a:pt x="257" y="375"/>
                    <a:pt x="257" y="375"/>
                    <a:pt x="257" y="375"/>
                  </a:cubicBezTo>
                  <a:cubicBezTo>
                    <a:pt x="260" y="377"/>
                    <a:pt x="260" y="377"/>
                    <a:pt x="260" y="377"/>
                  </a:cubicBezTo>
                  <a:cubicBezTo>
                    <a:pt x="269" y="376"/>
                    <a:pt x="269" y="376"/>
                    <a:pt x="269" y="376"/>
                  </a:cubicBezTo>
                  <a:cubicBezTo>
                    <a:pt x="273" y="381"/>
                    <a:pt x="273" y="381"/>
                    <a:pt x="273" y="381"/>
                  </a:cubicBezTo>
                  <a:cubicBezTo>
                    <a:pt x="271" y="373"/>
                    <a:pt x="271" y="373"/>
                    <a:pt x="271" y="373"/>
                  </a:cubicBezTo>
                  <a:cubicBezTo>
                    <a:pt x="260" y="363"/>
                    <a:pt x="260" y="363"/>
                    <a:pt x="260" y="363"/>
                  </a:cubicBezTo>
                  <a:cubicBezTo>
                    <a:pt x="253" y="346"/>
                    <a:pt x="253" y="346"/>
                    <a:pt x="253" y="346"/>
                  </a:cubicBezTo>
                  <a:cubicBezTo>
                    <a:pt x="257" y="341"/>
                    <a:pt x="257" y="341"/>
                    <a:pt x="257" y="341"/>
                  </a:cubicBezTo>
                  <a:cubicBezTo>
                    <a:pt x="249" y="335"/>
                    <a:pt x="249" y="335"/>
                    <a:pt x="249" y="335"/>
                  </a:cubicBezTo>
                  <a:cubicBezTo>
                    <a:pt x="244" y="325"/>
                    <a:pt x="244" y="325"/>
                    <a:pt x="244" y="325"/>
                  </a:cubicBezTo>
                  <a:cubicBezTo>
                    <a:pt x="233" y="315"/>
                    <a:pt x="233" y="315"/>
                    <a:pt x="233" y="315"/>
                  </a:cubicBezTo>
                  <a:cubicBezTo>
                    <a:pt x="226" y="310"/>
                    <a:pt x="226" y="310"/>
                    <a:pt x="226" y="310"/>
                  </a:cubicBezTo>
                  <a:cubicBezTo>
                    <a:pt x="222" y="306"/>
                    <a:pt x="222" y="306"/>
                    <a:pt x="222" y="306"/>
                  </a:cubicBezTo>
                  <a:cubicBezTo>
                    <a:pt x="218" y="306"/>
                    <a:pt x="218" y="306"/>
                    <a:pt x="218" y="306"/>
                  </a:cubicBezTo>
                  <a:cubicBezTo>
                    <a:pt x="217" y="309"/>
                    <a:pt x="217" y="309"/>
                    <a:pt x="217" y="309"/>
                  </a:cubicBezTo>
                  <a:cubicBezTo>
                    <a:pt x="212" y="309"/>
                    <a:pt x="212" y="309"/>
                    <a:pt x="212" y="309"/>
                  </a:cubicBezTo>
                  <a:cubicBezTo>
                    <a:pt x="209" y="312"/>
                    <a:pt x="209" y="312"/>
                    <a:pt x="209" y="312"/>
                  </a:cubicBezTo>
                  <a:cubicBezTo>
                    <a:pt x="212" y="305"/>
                    <a:pt x="212" y="305"/>
                    <a:pt x="212" y="305"/>
                  </a:cubicBezTo>
                  <a:cubicBezTo>
                    <a:pt x="215" y="300"/>
                    <a:pt x="215" y="300"/>
                    <a:pt x="215" y="300"/>
                  </a:cubicBezTo>
                  <a:cubicBezTo>
                    <a:pt x="211" y="295"/>
                    <a:pt x="211" y="295"/>
                    <a:pt x="211" y="295"/>
                  </a:cubicBezTo>
                  <a:cubicBezTo>
                    <a:pt x="209" y="292"/>
                    <a:pt x="209" y="292"/>
                    <a:pt x="209" y="292"/>
                  </a:cubicBezTo>
                  <a:cubicBezTo>
                    <a:pt x="203" y="290"/>
                    <a:pt x="203" y="290"/>
                    <a:pt x="203" y="290"/>
                  </a:cubicBezTo>
                  <a:cubicBezTo>
                    <a:pt x="204" y="287"/>
                    <a:pt x="204" y="287"/>
                    <a:pt x="204" y="287"/>
                  </a:cubicBezTo>
                  <a:cubicBezTo>
                    <a:pt x="200" y="277"/>
                    <a:pt x="200" y="277"/>
                    <a:pt x="200" y="277"/>
                  </a:cubicBezTo>
                  <a:cubicBezTo>
                    <a:pt x="198" y="261"/>
                    <a:pt x="198" y="261"/>
                    <a:pt x="198" y="261"/>
                  </a:cubicBezTo>
                  <a:cubicBezTo>
                    <a:pt x="195" y="254"/>
                    <a:pt x="195" y="254"/>
                    <a:pt x="195" y="254"/>
                  </a:cubicBezTo>
                  <a:cubicBezTo>
                    <a:pt x="191" y="252"/>
                    <a:pt x="191" y="252"/>
                    <a:pt x="191" y="252"/>
                  </a:cubicBezTo>
                  <a:cubicBezTo>
                    <a:pt x="192" y="248"/>
                    <a:pt x="192" y="248"/>
                    <a:pt x="192" y="248"/>
                  </a:cubicBezTo>
                  <a:cubicBezTo>
                    <a:pt x="197" y="246"/>
                    <a:pt x="197" y="246"/>
                    <a:pt x="197" y="246"/>
                  </a:cubicBezTo>
                  <a:cubicBezTo>
                    <a:pt x="192" y="235"/>
                    <a:pt x="192" y="235"/>
                    <a:pt x="192" y="235"/>
                  </a:cubicBezTo>
                  <a:cubicBezTo>
                    <a:pt x="192" y="235"/>
                    <a:pt x="185" y="231"/>
                    <a:pt x="184" y="230"/>
                  </a:cubicBezTo>
                  <a:cubicBezTo>
                    <a:pt x="183" y="229"/>
                    <a:pt x="173" y="215"/>
                    <a:pt x="173" y="215"/>
                  </a:cubicBezTo>
                  <a:cubicBezTo>
                    <a:pt x="165" y="212"/>
                    <a:pt x="165" y="212"/>
                    <a:pt x="165" y="212"/>
                  </a:cubicBezTo>
                  <a:cubicBezTo>
                    <a:pt x="159" y="210"/>
                    <a:pt x="159" y="210"/>
                    <a:pt x="159" y="210"/>
                  </a:cubicBezTo>
                  <a:cubicBezTo>
                    <a:pt x="154" y="205"/>
                    <a:pt x="154" y="205"/>
                    <a:pt x="154" y="205"/>
                  </a:cubicBezTo>
                  <a:cubicBezTo>
                    <a:pt x="149" y="202"/>
                    <a:pt x="149" y="202"/>
                    <a:pt x="149" y="202"/>
                  </a:cubicBezTo>
                  <a:cubicBezTo>
                    <a:pt x="144" y="202"/>
                    <a:pt x="144" y="202"/>
                    <a:pt x="144" y="202"/>
                  </a:cubicBezTo>
                  <a:cubicBezTo>
                    <a:pt x="137" y="208"/>
                    <a:pt x="137" y="208"/>
                    <a:pt x="137" y="208"/>
                  </a:cubicBezTo>
                  <a:cubicBezTo>
                    <a:pt x="134" y="209"/>
                    <a:pt x="134" y="209"/>
                    <a:pt x="134" y="209"/>
                  </a:cubicBezTo>
                  <a:cubicBezTo>
                    <a:pt x="124" y="208"/>
                    <a:pt x="124" y="208"/>
                    <a:pt x="124" y="208"/>
                  </a:cubicBezTo>
                  <a:cubicBezTo>
                    <a:pt x="117" y="206"/>
                    <a:pt x="117" y="206"/>
                    <a:pt x="117" y="206"/>
                  </a:cubicBezTo>
                  <a:cubicBezTo>
                    <a:pt x="112" y="204"/>
                    <a:pt x="112" y="204"/>
                    <a:pt x="112" y="204"/>
                  </a:cubicBezTo>
                  <a:cubicBezTo>
                    <a:pt x="105" y="203"/>
                    <a:pt x="105" y="203"/>
                    <a:pt x="105" y="203"/>
                  </a:cubicBezTo>
                  <a:cubicBezTo>
                    <a:pt x="98" y="204"/>
                    <a:pt x="98" y="204"/>
                    <a:pt x="98" y="204"/>
                  </a:cubicBezTo>
                  <a:cubicBezTo>
                    <a:pt x="98" y="202"/>
                    <a:pt x="98" y="202"/>
                    <a:pt x="98" y="202"/>
                  </a:cubicBezTo>
                  <a:cubicBezTo>
                    <a:pt x="109" y="200"/>
                    <a:pt x="109" y="200"/>
                    <a:pt x="109" y="200"/>
                  </a:cubicBezTo>
                  <a:cubicBezTo>
                    <a:pt x="120" y="200"/>
                    <a:pt x="120" y="200"/>
                    <a:pt x="120" y="200"/>
                  </a:cubicBezTo>
                  <a:cubicBezTo>
                    <a:pt x="125" y="201"/>
                    <a:pt x="125" y="201"/>
                    <a:pt x="125" y="201"/>
                  </a:cubicBezTo>
                  <a:cubicBezTo>
                    <a:pt x="131" y="198"/>
                    <a:pt x="131" y="198"/>
                    <a:pt x="131" y="198"/>
                  </a:cubicBezTo>
                  <a:cubicBezTo>
                    <a:pt x="135" y="194"/>
                    <a:pt x="135" y="194"/>
                    <a:pt x="135" y="194"/>
                  </a:cubicBezTo>
                  <a:cubicBezTo>
                    <a:pt x="136" y="190"/>
                    <a:pt x="136" y="190"/>
                    <a:pt x="136" y="190"/>
                  </a:cubicBezTo>
                  <a:cubicBezTo>
                    <a:pt x="141" y="190"/>
                    <a:pt x="141" y="190"/>
                    <a:pt x="141" y="190"/>
                  </a:cubicBezTo>
                  <a:cubicBezTo>
                    <a:pt x="147" y="190"/>
                    <a:pt x="147" y="190"/>
                    <a:pt x="147" y="190"/>
                  </a:cubicBezTo>
                  <a:cubicBezTo>
                    <a:pt x="149" y="188"/>
                    <a:pt x="149" y="188"/>
                    <a:pt x="149" y="188"/>
                  </a:cubicBezTo>
                  <a:cubicBezTo>
                    <a:pt x="149" y="185"/>
                    <a:pt x="149" y="185"/>
                    <a:pt x="149" y="185"/>
                  </a:cubicBezTo>
                  <a:cubicBezTo>
                    <a:pt x="148" y="182"/>
                    <a:pt x="148" y="182"/>
                    <a:pt x="148" y="182"/>
                  </a:cubicBezTo>
                  <a:cubicBezTo>
                    <a:pt x="143" y="180"/>
                    <a:pt x="143" y="180"/>
                    <a:pt x="143" y="180"/>
                  </a:cubicBezTo>
                  <a:cubicBezTo>
                    <a:pt x="144" y="177"/>
                    <a:pt x="144" y="177"/>
                    <a:pt x="144" y="177"/>
                  </a:cubicBezTo>
                  <a:cubicBezTo>
                    <a:pt x="140" y="175"/>
                    <a:pt x="140" y="175"/>
                    <a:pt x="140" y="175"/>
                  </a:cubicBezTo>
                  <a:cubicBezTo>
                    <a:pt x="134" y="176"/>
                    <a:pt x="134" y="176"/>
                    <a:pt x="134" y="176"/>
                  </a:cubicBezTo>
                  <a:cubicBezTo>
                    <a:pt x="130" y="178"/>
                    <a:pt x="130" y="178"/>
                    <a:pt x="130" y="178"/>
                  </a:cubicBezTo>
                  <a:cubicBezTo>
                    <a:pt x="129" y="176"/>
                    <a:pt x="129" y="176"/>
                    <a:pt x="129" y="176"/>
                  </a:cubicBezTo>
                  <a:cubicBezTo>
                    <a:pt x="135" y="171"/>
                    <a:pt x="135" y="171"/>
                    <a:pt x="135" y="171"/>
                  </a:cubicBezTo>
                  <a:cubicBezTo>
                    <a:pt x="145" y="174"/>
                    <a:pt x="145" y="174"/>
                    <a:pt x="145" y="174"/>
                  </a:cubicBezTo>
                  <a:cubicBezTo>
                    <a:pt x="148" y="168"/>
                    <a:pt x="148" y="168"/>
                    <a:pt x="148" y="168"/>
                  </a:cubicBezTo>
                  <a:cubicBezTo>
                    <a:pt x="150" y="163"/>
                    <a:pt x="150" y="163"/>
                    <a:pt x="150" y="163"/>
                  </a:cubicBezTo>
                  <a:cubicBezTo>
                    <a:pt x="157" y="159"/>
                    <a:pt x="157" y="159"/>
                    <a:pt x="157" y="159"/>
                  </a:cubicBezTo>
                  <a:cubicBezTo>
                    <a:pt x="157" y="153"/>
                    <a:pt x="157" y="153"/>
                    <a:pt x="157" y="153"/>
                  </a:cubicBezTo>
                  <a:cubicBezTo>
                    <a:pt x="164" y="148"/>
                    <a:pt x="164" y="148"/>
                    <a:pt x="164" y="148"/>
                  </a:cubicBezTo>
                  <a:cubicBezTo>
                    <a:pt x="165" y="139"/>
                    <a:pt x="165" y="139"/>
                    <a:pt x="165" y="139"/>
                  </a:cubicBezTo>
                  <a:cubicBezTo>
                    <a:pt x="172" y="126"/>
                    <a:pt x="172" y="126"/>
                    <a:pt x="172" y="126"/>
                  </a:cubicBezTo>
                  <a:cubicBezTo>
                    <a:pt x="173" y="113"/>
                    <a:pt x="173" y="113"/>
                    <a:pt x="173" y="113"/>
                  </a:cubicBezTo>
                  <a:cubicBezTo>
                    <a:pt x="182" y="101"/>
                    <a:pt x="182" y="101"/>
                    <a:pt x="182" y="101"/>
                  </a:cubicBezTo>
                  <a:cubicBezTo>
                    <a:pt x="183" y="86"/>
                    <a:pt x="183" y="86"/>
                    <a:pt x="183" y="86"/>
                  </a:cubicBezTo>
                  <a:cubicBezTo>
                    <a:pt x="180" y="78"/>
                    <a:pt x="180" y="78"/>
                    <a:pt x="180" y="78"/>
                  </a:cubicBezTo>
                  <a:cubicBezTo>
                    <a:pt x="175" y="76"/>
                    <a:pt x="175" y="76"/>
                    <a:pt x="175" y="76"/>
                  </a:cubicBezTo>
                  <a:cubicBezTo>
                    <a:pt x="164" y="75"/>
                    <a:pt x="164" y="75"/>
                    <a:pt x="164" y="75"/>
                  </a:cubicBezTo>
                  <a:cubicBezTo>
                    <a:pt x="154" y="77"/>
                    <a:pt x="154" y="77"/>
                    <a:pt x="154" y="77"/>
                  </a:cubicBezTo>
                  <a:cubicBezTo>
                    <a:pt x="148" y="74"/>
                    <a:pt x="148" y="74"/>
                    <a:pt x="148" y="74"/>
                  </a:cubicBezTo>
                  <a:cubicBezTo>
                    <a:pt x="140" y="76"/>
                    <a:pt x="140" y="76"/>
                    <a:pt x="140" y="76"/>
                  </a:cubicBezTo>
                  <a:cubicBezTo>
                    <a:pt x="135" y="79"/>
                    <a:pt x="135" y="79"/>
                    <a:pt x="135" y="79"/>
                  </a:cubicBezTo>
                  <a:cubicBezTo>
                    <a:pt x="129" y="77"/>
                    <a:pt x="129" y="77"/>
                    <a:pt x="129" y="77"/>
                  </a:cubicBezTo>
                  <a:cubicBezTo>
                    <a:pt x="122" y="74"/>
                    <a:pt x="122" y="74"/>
                    <a:pt x="122" y="74"/>
                  </a:cubicBezTo>
                  <a:cubicBezTo>
                    <a:pt x="115" y="77"/>
                    <a:pt x="115" y="77"/>
                    <a:pt x="115" y="77"/>
                  </a:cubicBezTo>
                  <a:cubicBezTo>
                    <a:pt x="112" y="80"/>
                    <a:pt x="112" y="80"/>
                    <a:pt x="112" y="80"/>
                  </a:cubicBezTo>
                  <a:cubicBezTo>
                    <a:pt x="107" y="81"/>
                    <a:pt x="107" y="81"/>
                    <a:pt x="107" y="81"/>
                  </a:cubicBezTo>
                  <a:cubicBezTo>
                    <a:pt x="100" y="82"/>
                    <a:pt x="100" y="82"/>
                    <a:pt x="100" y="82"/>
                  </a:cubicBezTo>
                  <a:cubicBezTo>
                    <a:pt x="99" y="84"/>
                    <a:pt x="99" y="84"/>
                    <a:pt x="99" y="84"/>
                  </a:cubicBezTo>
                  <a:cubicBezTo>
                    <a:pt x="89" y="85"/>
                    <a:pt x="89" y="85"/>
                    <a:pt x="89" y="85"/>
                  </a:cubicBezTo>
                  <a:cubicBezTo>
                    <a:pt x="91" y="88"/>
                    <a:pt x="91" y="88"/>
                    <a:pt x="91" y="88"/>
                  </a:cubicBezTo>
                  <a:cubicBezTo>
                    <a:pt x="84" y="94"/>
                    <a:pt x="84" y="94"/>
                    <a:pt x="84" y="94"/>
                  </a:cubicBezTo>
                  <a:cubicBezTo>
                    <a:pt x="80" y="95"/>
                    <a:pt x="80" y="95"/>
                    <a:pt x="80" y="95"/>
                  </a:cubicBezTo>
                  <a:cubicBezTo>
                    <a:pt x="73" y="90"/>
                    <a:pt x="73" y="90"/>
                    <a:pt x="73" y="90"/>
                  </a:cubicBezTo>
                  <a:cubicBezTo>
                    <a:pt x="74" y="89"/>
                    <a:pt x="74" y="89"/>
                    <a:pt x="74" y="89"/>
                  </a:cubicBezTo>
                  <a:cubicBezTo>
                    <a:pt x="77" y="89"/>
                    <a:pt x="77" y="89"/>
                    <a:pt x="77" y="89"/>
                  </a:cubicBezTo>
                  <a:cubicBezTo>
                    <a:pt x="82" y="88"/>
                    <a:pt x="82" y="88"/>
                    <a:pt x="82" y="88"/>
                  </a:cubicBezTo>
                  <a:cubicBezTo>
                    <a:pt x="86" y="86"/>
                    <a:pt x="86" y="86"/>
                    <a:pt x="86" y="86"/>
                  </a:cubicBezTo>
                  <a:cubicBezTo>
                    <a:pt x="89" y="77"/>
                    <a:pt x="89" y="77"/>
                    <a:pt x="89" y="77"/>
                  </a:cubicBezTo>
                  <a:cubicBezTo>
                    <a:pt x="86" y="77"/>
                    <a:pt x="86" y="77"/>
                    <a:pt x="86" y="77"/>
                  </a:cubicBezTo>
                  <a:cubicBezTo>
                    <a:pt x="79" y="80"/>
                    <a:pt x="79" y="80"/>
                    <a:pt x="79" y="80"/>
                  </a:cubicBezTo>
                  <a:cubicBezTo>
                    <a:pt x="74" y="84"/>
                    <a:pt x="74" y="84"/>
                    <a:pt x="74" y="84"/>
                  </a:cubicBezTo>
                  <a:cubicBezTo>
                    <a:pt x="73" y="82"/>
                    <a:pt x="73" y="82"/>
                    <a:pt x="73" y="82"/>
                  </a:cubicBezTo>
                  <a:cubicBezTo>
                    <a:pt x="79" y="75"/>
                    <a:pt x="79" y="75"/>
                    <a:pt x="79" y="75"/>
                  </a:cubicBezTo>
                  <a:cubicBezTo>
                    <a:pt x="91" y="70"/>
                    <a:pt x="91" y="70"/>
                    <a:pt x="91" y="70"/>
                  </a:cubicBezTo>
                  <a:cubicBezTo>
                    <a:pt x="94" y="73"/>
                    <a:pt x="94" y="73"/>
                    <a:pt x="94" y="73"/>
                  </a:cubicBezTo>
                  <a:cubicBezTo>
                    <a:pt x="101" y="64"/>
                    <a:pt x="101" y="64"/>
                    <a:pt x="101" y="64"/>
                  </a:cubicBezTo>
                  <a:cubicBezTo>
                    <a:pt x="99" y="63"/>
                    <a:pt x="99" y="63"/>
                    <a:pt x="99" y="63"/>
                  </a:cubicBezTo>
                  <a:cubicBezTo>
                    <a:pt x="86" y="66"/>
                    <a:pt x="86" y="66"/>
                    <a:pt x="86" y="66"/>
                  </a:cubicBezTo>
                  <a:cubicBezTo>
                    <a:pt x="85" y="64"/>
                    <a:pt x="85" y="64"/>
                    <a:pt x="85" y="64"/>
                  </a:cubicBezTo>
                  <a:cubicBezTo>
                    <a:pt x="78" y="63"/>
                    <a:pt x="78" y="63"/>
                    <a:pt x="78" y="63"/>
                  </a:cubicBezTo>
                  <a:cubicBezTo>
                    <a:pt x="85" y="61"/>
                    <a:pt x="85" y="61"/>
                    <a:pt x="85" y="61"/>
                  </a:cubicBezTo>
                  <a:cubicBezTo>
                    <a:pt x="89" y="61"/>
                    <a:pt x="89" y="61"/>
                    <a:pt x="89" y="61"/>
                  </a:cubicBezTo>
                  <a:cubicBezTo>
                    <a:pt x="96" y="54"/>
                    <a:pt x="96" y="54"/>
                    <a:pt x="96" y="54"/>
                  </a:cubicBezTo>
                  <a:cubicBezTo>
                    <a:pt x="96" y="51"/>
                    <a:pt x="96" y="51"/>
                    <a:pt x="96" y="51"/>
                  </a:cubicBezTo>
                  <a:cubicBezTo>
                    <a:pt x="102" y="48"/>
                    <a:pt x="102" y="48"/>
                    <a:pt x="102" y="48"/>
                  </a:cubicBezTo>
                  <a:cubicBezTo>
                    <a:pt x="107" y="41"/>
                    <a:pt x="107" y="41"/>
                    <a:pt x="107" y="41"/>
                  </a:cubicBezTo>
                  <a:cubicBezTo>
                    <a:pt x="121" y="28"/>
                    <a:pt x="121" y="28"/>
                    <a:pt x="121" y="28"/>
                  </a:cubicBezTo>
                  <a:cubicBezTo>
                    <a:pt x="130" y="23"/>
                    <a:pt x="130" y="23"/>
                    <a:pt x="130" y="23"/>
                  </a:cubicBezTo>
                  <a:cubicBezTo>
                    <a:pt x="134" y="13"/>
                    <a:pt x="134" y="13"/>
                    <a:pt x="134" y="13"/>
                  </a:cubicBezTo>
                  <a:cubicBezTo>
                    <a:pt x="130" y="12"/>
                    <a:pt x="130" y="12"/>
                    <a:pt x="130" y="12"/>
                  </a:cubicBezTo>
                  <a:cubicBezTo>
                    <a:pt x="128" y="8"/>
                    <a:pt x="128" y="8"/>
                    <a:pt x="128" y="8"/>
                  </a:cubicBezTo>
                  <a:cubicBezTo>
                    <a:pt x="129" y="3"/>
                    <a:pt x="129" y="3"/>
                    <a:pt x="129" y="3"/>
                  </a:cubicBezTo>
                  <a:cubicBezTo>
                    <a:pt x="125" y="0"/>
                    <a:pt x="125" y="0"/>
                    <a:pt x="125" y="0"/>
                  </a:cubicBezTo>
                  <a:cubicBezTo>
                    <a:pt x="108" y="5"/>
                    <a:pt x="108" y="5"/>
                    <a:pt x="108" y="5"/>
                  </a:cubicBezTo>
                  <a:cubicBezTo>
                    <a:pt x="101" y="10"/>
                    <a:pt x="101" y="10"/>
                    <a:pt x="101" y="10"/>
                  </a:cubicBezTo>
                  <a:cubicBezTo>
                    <a:pt x="94" y="6"/>
                    <a:pt x="94" y="6"/>
                    <a:pt x="94" y="6"/>
                  </a:cubicBezTo>
                  <a:cubicBezTo>
                    <a:pt x="83" y="10"/>
                    <a:pt x="83" y="10"/>
                    <a:pt x="83" y="10"/>
                  </a:cubicBezTo>
                  <a:cubicBezTo>
                    <a:pt x="77" y="13"/>
                    <a:pt x="77" y="13"/>
                    <a:pt x="77" y="13"/>
                  </a:cubicBezTo>
                  <a:cubicBezTo>
                    <a:pt x="74" y="11"/>
                    <a:pt x="74" y="11"/>
                    <a:pt x="74" y="11"/>
                  </a:cubicBezTo>
                  <a:cubicBezTo>
                    <a:pt x="70" y="8"/>
                    <a:pt x="70" y="8"/>
                    <a:pt x="70" y="8"/>
                  </a:cubicBezTo>
                  <a:cubicBezTo>
                    <a:pt x="67" y="8"/>
                    <a:pt x="67" y="8"/>
                    <a:pt x="67" y="8"/>
                  </a:cubicBezTo>
                  <a:cubicBezTo>
                    <a:pt x="65" y="10"/>
                    <a:pt x="65" y="10"/>
                    <a:pt x="65" y="10"/>
                  </a:cubicBezTo>
                  <a:cubicBezTo>
                    <a:pt x="60" y="6"/>
                    <a:pt x="60" y="6"/>
                    <a:pt x="60" y="6"/>
                  </a:cubicBezTo>
                  <a:cubicBezTo>
                    <a:pt x="56" y="4"/>
                    <a:pt x="56" y="4"/>
                    <a:pt x="56" y="4"/>
                  </a:cubicBezTo>
                  <a:cubicBezTo>
                    <a:pt x="51" y="5"/>
                    <a:pt x="51" y="5"/>
                    <a:pt x="51" y="5"/>
                  </a:cubicBezTo>
                  <a:cubicBezTo>
                    <a:pt x="49" y="5"/>
                    <a:pt x="49" y="5"/>
                    <a:pt x="49" y="5"/>
                  </a:cubicBezTo>
                  <a:cubicBezTo>
                    <a:pt x="48" y="11"/>
                    <a:pt x="48" y="11"/>
                    <a:pt x="48" y="11"/>
                  </a:cubicBezTo>
                  <a:cubicBezTo>
                    <a:pt x="42" y="19"/>
                    <a:pt x="42" y="19"/>
                    <a:pt x="42" y="19"/>
                  </a:cubicBezTo>
                  <a:cubicBezTo>
                    <a:pt x="42" y="24"/>
                    <a:pt x="42" y="24"/>
                    <a:pt x="42" y="24"/>
                  </a:cubicBezTo>
                  <a:cubicBezTo>
                    <a:pt x="43" y="29"/>
                    <a:pt x="43" y="29"/>
                    <a:pt x="43" y="29"/>
                  </a:cubicBezTo>
                  <a:cubicBezTo>
                    <a:pt x="51" y="33"/>
                    <a:pt x="51" y="33"/>
                    <a:pt x="51" y="33"/>
                  </a:cubicBezTo>
                  <a:cubicBezTo>
                    <a:pt x="51" y="36"/>
                    <a:pt x="51" y="36"/>
                    <a:pt x="51" y="36"/>
                  </a:cubicBezTo>
                  <a:cubicBezTo>
                    <a:pt x="44" y="32"/>
                    <a:pt x="44" y="32"/>
                    <a:pt x="44" y="32"/>
                  </a:cubicBezTo>
                  <a:cubicBezTo>
                    <a:pt x="40" y="34"/>
                    <a:pt x="40" y="34"/>
                    <a:pt x="40" y="34"/>
                  </a:cubicBezTo>
                  <a:cubicBezTo>
                    <a:pt x="36" y="38"/>
                    <a:pt x="36" y="38"/>
                    <a:pt x="36" y="38"/>
                  </a:cubicBezTo>
                  <a:cubicBezTo>
                    <a:pt x="39" y="45"/>
                    <a:pt x="39" y="45"/>
                    <a:pt x="39" y="45"/>
                  </a:cubicBezTo>
                  <a:cubicBezTo>
                    <a:pt x="39" y="47"/>
                    <a:pt x="39" y="47"/>
                    <a:pt x="39" y="47"/>
                  </a:cubicBezTo>
                  <a:cubicBezTo>
                    <a:pt x="34" y="45"/>
                    <a:pt x="34" y="45"/>
                    <a:pt x="34" y="45"/>
                  </a:cubicBezTo>
                  <a:cubicBezTo>
                    <a:pt x="31" y="46"/>
                    <a:pt x="31" y="46"/>
                    <a:pt x="31" y="46"/>
                  </a:cubicBezTo>
                  <a:cubicBezTo>
                    <a:pt x="31" y="48"/>
                    <a:pt x="31" y="48"/>
                    <a:pt x="31" y="48"/>
                  </a:cubicBezTo>
                  <a:cubicBezTo>
                    <a:pt x="37" y="53"/>
                    <a:pt x="37" y="53"/>
                    <a:pt x="37" y="53"/>
                  </a:cubicBezTo>
                  <a:cubicBezTo>
                    <a:pt x="42" y="61"/>
                    <a:pt x="42" y="61"/>
                    <a:pt x="42" y="61"/>
                  </a:cubicBezTo>
                  <a:cubicBezTo>
                    <a:pt x="40" y="63"/>
                    <a:pt x="40" y="63"/>
                    <a:pt x="40" y="63"/>
                  </a:cubicBezTo>
                  <a:cubicBezTo>
                    <a:pt x="34" y="59"/>
                    <a:pt x="34" y="59"/>
                    <a:pt x="34" y="59"/>
                  </a:cubicBezTo>
                  <a:cubicBezTo>
                    <a:pt x="33" y="61"/>
                    <a:pt x="33" y="61"/>
                    <a:pt x="33" y="61"/>
                  </a:cubicBezTo>
                  <a:cubicBezTo>
                    <a:pt x="35" y="64"/>
                    <a:pt x="35" y="64"/>
                    <a:pt x="35" y="64"/>
                  </a:cubicBezTo>
                  <a:cubicBezTo>
                    <a:pt x="25" y="63"/>
                    <a:pt x="25" y="63"/>
                    <a:pt x="25" y="63"/>
                  </a:cubicBezTo>
                  <a:cubicBezTo>
                    <a:pt x="19" y="63"/>
                    <a:pt x="19" y="63"/>
                    <a:pt x="19" y="63"/>
                  </a:cubicBezTo>
                  <a:cubicBezTo>
                    <a:pt x="15" y="68"/>
                    <a:pt x="15" y="68"/>
                    <a:pt x="15" y="68"/>
                  </a:cubicBezTo>
                  <a:cubicBezTo>
                    <a:pt x="22" y="76"/>
                    <a:pt x="22" y="76"/>
                    <a:pt x="22" y="76"/>
                  </a:cubicBezTo>
                  <a:cubicBezTo>
                    <a:pt x="18" y="77"/>
                    <a:pt x="18" y="77"/>
                    <a:pt x="18" y="77"/>
                  </a:cubicBezTo>
                  <a:cubicBezTo>
                    <a:pt x="16" y="80"/>
                    <a:pt x="16" y="80"/>
                    <a:pt x="16" y="80"/>
                  </a:cubicBezTo>
                  <a:cubicBezTo>
                    <a:pt x="24" y="90"/>
                    <a:pt x="24" y="90"/>
                    <a:pt x="24" y="90"/>
                  </a:cubicBezTo>
                  <a:cubicBezTo>
                    <a:pt x="30" y="92"/>
                    <a:pt x="30" y="92"/>
                    <a:pt x="30" y="92"/>
                  </a:cubicBezTo>
                  <a:cubicBezTo>
                    <a:pt x="25" y="93"/>
                    <a:pt x="25" y="93"/>
                    <a:pt x="25" y="93"/>
                  </a:cubicBezTo>
                  <a:lnTo>
                    <a:pt x="17" y="88"/>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40" name="Freeform 182"/>
            <p:cNvSpPr>
              <a:spLocks/>
            </p:cNvSpPr>
            <p:nvPr/>
          </p:nvSpPr>
          <p:spPr bwMode="auto">
            <a:xfrm>
              <a:off x="2936" y="2045"/>
              <a:ext cx="40" cy="21"/>
            </a:xfrm>
            <a:custGeom>
              <a:avLst/>
              <a:gdLst>
                <a:gd name="T0" fmla="*/ 13 w 44"/>
                <a:gd name="T1" fmla="*/ 4 h 24"/>
                <a:gd name="T2" fmla="*/ 11 w 44"/>
                <a:gd name="T3" fmla="*/ 0 h 24"/>
                <a:gd name="T4" fmla="*/ 4 w 44"/>
                <a:gd name="T5" fmla="*/ 5 h 24"/>
                <a:gd name="T6" fmla="*/ 0 w 44"/>
                <a:gd name="T7" fmla="*/ 7 h 24"/>
                <a:gd name="T8" fmla="*/ 5 w 44"/>
                <a:gd name="T9" fmla="*/ 7 h 24"/>
                <a:gd name="T10" fmla="*/ 15 w 44"/>
                <a:gd name="T11" fmla="*/ 10 h 24"/>
                <a:gd name="T12" fmla="*/ 18 w 44"/>
                <a:gd name="T13" fmla="*/ 10 h 24"/>
                <a:gd name="T14" fmla="*/ 22 w 44"/>
                <a:gd name="T15" fmla="*/ 7 h 24"/>
                <a:gd name="T16" fmla="*/ 23 w 44"/>
                <a:gd name="T17" fmla="*/ 5 h 24"/>
                <a:gd name="T18" fmla="*/ 20 w 44"/>
                <a:gd name="T19" fmla="*/ 4 h 24"/>
                <a:gd name="T20" fmla="*/ 13 w 44"/>
                <a:gd name="T21" fmla="*/ 4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
                <a:gd name="T34" fmla="*/ 0 h 24"/>
                <a:gd name="T35" fmla="*/ 44 w 44"/>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 h="24">
                  <a:moveTo>
                    <a:pt x="25" y="4"/>
                  </a:moveTo>
                  <a:lnTo>
                    <a:pt x="21" y="0"/>
                  </a:lnTo>
                  <a:lnTo>
                    <a:pt x="4" y="12"/>
                  </a:lnTo>
                  <a:lnTo>
                    <a:pt x="0" y="16"/>
                  </a:lnTo>
                  <a:lnTo>
                    <a:pt x="11" y="16"/>
                  </a:lnTo>
                  <a:lnTo>
                    <a:pt x="30" y="24"/>
                  </a:lnTo>
                  <a:lnTo>
                    <a:pt x="35" y="23"/>
                  </a:lnTo>
                  <a:lnTo>
                    <a:pt x="42" y="17"/>
                  </a:lnTo>
                  <a:lnTo>
                    <a:pt x="44" y="12"/>
                  </a:lnTo>
                  <a:lnTo>
                    <a:pt x="38" y="5"/>
                  </a:lnTo>
                  <a:lnTo>
                    <a:pt x="25" y="4"/>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41" name="Freeform 183"/>
            <p:cNvSpPr>
              <a:spLocks/>
            </p:cNvSpPr>
            <p:nvPr/>
          </p:nvSpPr>
          <p:spPr bwMode="auto">
            <a:xfrm>
              <a:off x="3989" y="2584"/>
              <a:ext cx="19" cy="47"/>
            </a:xfrm>
            <a:custGeom>
              <a:avLst/>
              <a:gdLst>
                <a:gd name="T0" fmla="*/ 5 w 21"/>
                <a:gd name="T1" fmla="*/ 8 h 52"/>
                <a:gd name="T2" fmla="*/ 5 w 21"/>
                <a:gd name="T3" fmla="*/ 5 h 52"/>
                <a:gd name="T4" fmla="*/ 5 w 21"/>
                <a:gd name="T5" fmla="*/ 2 h 52"/>
                <a:gd name="T6" fmla="*/ 2 w 21"/>
                <a:gd name="T7" fmla="*/ 0 h 52"/>
                <a:gd name="T8" fmla="*/ 0 w 21"/>
                <a:gd name="T9" fmla="*/ 5 h 52"/>
                <a:gd name="T10" fmla="*/ 5 w 21"/>
                <a:gd name="T11" fmla="*/ 10 h 52"/>
                <a:gd name="T12" fmla="*/ 5 w 21"/>
                <a:gd name="T13" fmla="*/ 13 h 52"/>
                <a:gd name="T14" fmla="*/ 5 w 21"/>
                <a:gd name="T15" fmla="*/ 14 h 52"/>
                <a:gd name="T16" fmla="*/ 5 w 21"/>
                <a:gd name="T17" fmla="*/ 13 h 52"/>
                <a:gd name="T18" fmla="*/ 4 w 21"/>
                <a:gd name="T19" fmla="*/ 15 h 52"/>
                <a:gd name="T20" fmla="*/ 5 w 21"/>
                <a:gd name="T21" fmla="*/ 20 h 52"/>
                <a:gd name="T22" fmla="*/ 7 w 21"/>
                <a:gd name="T23" fmla="*/ 23 h 52"/>
                <a:gd name="T24" fmla="*/ 8 w 21"/>
                <a:gd name="T25" fmla="*/ 25 h 52"/>
                <a:gd name="T26" fmla="*/ 11 w 21"/>
                <a:gd name="T27" fmla="*/ 25 h 52"/>
                <a:gd name="T28" fmla="*/ 9 w 21"/>
                <a:gd name="T29" fmla="*/ 12 h 52"/>
                <a:gd name="T30" fmla="*/ 5 w 21"/>
                <a:gd name="T31" fmla="*/ 8 h 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
                <a:gd name="T49" fmla="*/ 0 h 52"/>
                <a:gd name="T50" fmla="*/ 21 w 21"/>
                <a:gd name="T51" fmla="*/ 52 h 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 h="52">
                  <a:moveTo>
                    <a:pt x="12" y="16"/>
                  </a:moveTo>
                  <a:lnTo>
                    <a:pt x="9" y="12"/>
                  </a:lnTo>
                  <a:lnTo>
                    <a:pt x="7" y="2"/>
                  </a:lnTo>
                  <a:lnTo>
                    <a:pt x="2" y="0"/>
                  </a:lnTo>
                  <a:lnTo>
                    <a:pt x="0" y="9"/>
                  </a:lnTo>
                  <a:lnTo>
                    <a:pt x="10" y="19"/>
                  </a:lnTo>
                  <a:lnTo>
                    <a:pt x="10" y="26"/>
                  </a:lnTo>
                  <a:lnTo>
                    <a:pt x="9" y="30"/>
                  </a:lnTo>
                  <a:lnTo>
                    <a:pt x="5" y="26"/>
                  </a:lnTo>
                  <a:lnTo>
                    <a:pt x="4" y="31"/>
                  </a:lnTo>
                  <a:lnTo>
                    <a:pt x="5" y="40"/>
                  </a:lnTo>
                  <a:lnTo>
                    <a:pt x="14" y="47"/>
                  </a:lnTo>
                  <a:lnTo>
                    <a:pt x="16" y="52"/>
                  </a:lnTo>
                  <a:lnTo>
                    <a:pt x="21" y="52"/>
                  </a:lnTo>
                  <a:lnTo>
                    <a:pt x="17" y="24"/>
                  </a:lnTo>
                  <a:lnTo>
                    <a:pt x="12" y="16"/>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42" name="Freeform 184"/>
            <p:cNvSpPr>
              <a:spLocks/>
            </p:cNvSpPr>
            <p:nvPr/>
          </p:nvSpPr>
          <p:spPr bwMode="auto">
            <a:xfrm>
              <a:off x="3992" y="2627"/>
              <a:ext cx="16" cy="21"/>
            </a:xfrm>
            <a:custGeom>
              <a:avLst/>
              <a:gdLst>
                <a:gd name="T0" fmla="*/ 5 w 17"/>
                <a:gd name="T1" fmla="*/ 0 h 23"/>
                <a:gd name="T2" fmla="*/ 0 w 17"/>
                <a:gd name="T3" fmla="*/ 2 h 23"/>
                <a:gd name="T4" fmla="*/ 1 w 17"/>
                <a:gd name="T5" fmla="*/ 5 h 23"/>
                <a:gd name="T6" fmla="*/ 6 w 17"/>
                <a:gd name="T7" fmla="*/ 9 h 23"/>
                <a:gd name="T8" fmla="*/ 8 w 17"/>
                <a:gd name="T9" fmla="*/ 10 h 23"/>
                <a:gd name="T10" fmla="*/ 8 w 17"/>
                <a:gd name="T11" fmla="*/ 13 h 23"/>
                <a:gd name="T12" fmla="*/ 10 w 17"/>
                <a:gd name="T13" fmla="*/ 13 h 23"/>
                <a:gd name="T14" fmla="*/ 8 w 17"/>
                <a:gd name="T15" fmla="*/ 7 h 23"/>
                <a:gd name="T16" fmla="*/ 5 w 17"/>
                <a:gd name="T17" fmla="*/ 0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23"/>
                <a:gd name="T29" fmla="*/ 17 w 17"/>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23">
                  <a:moveTo>
                    <a:pt x="5" y="0"/>
                  </a:moveTo>
                  <a:lnTo>
                    <a:pt x="0" y="2"/>
                  </a:lnTo>
                  <a:lnTo>
                    <a:pt x="1" y="9"/>
                  </a:lnTo>
                  <a:lnTo>
                    <a:pt x="6" y="16"/>
                  </a:lnTo>
                  <a:lnTo>
                    <a:pt x="12" y="18"/>
                  </a:lnTo>
                  <a:lnTo>
                    <a:pt x="13" y="23"/>
                  </a:lnTo>
                  <a:lnTo>
                    <a:pt x="17" y="23"/>
                  </a:lnTo>
                  <a:lnTo>
                    <a:pt x="15" y="14"/>
                  </a:lnTo>
                  <a:lnTo>
                    <a:pt x="5" y="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43" name="Freeform 185"/>
            <p:cNvSpPr>
              <a:spLocks/>
            </p:cNvSpPr>
            <p:nvPr/>
          </p:nvSpPr>
          <p:spPr bwMode="auto">
            <a:xfrm>
              <a:off x="4015" y="2659"/>
              <a:ext cx="27" cy="26"/>
            </a:xfrm>
            <a:custGeom>
              <a:avLst/>
              <a:gdLst>
                <a:gd name="T0" fmla="*/ 0 w 30"/>
                <a:gd name="T1" fmla="*/ 0 h 29"/>
                <a:gd name="T2" fmla="*/ 5 w 30"/>
                <a:gd name="T3" fmla="*/ 4 h 29"/>
                <a:gd name="T4" fmla="*/ 8 w 30"/>
                <a:gd name="T5" fmla="*/ 11 h 29"/>
                <a:gd name="T6" fmla="*/ 14 w 30"/>
                <a:gd name="T7" fmla="*/ 13 h 29"/>
                <a:gd name="T8" fmla="*/ 10 w 30"/>
                <a:gd name="T9" fmla="*/ 8 h 29"/>
                <a:gd name="T10" fmla="*/ 0 w 30"/>
                <a:gd name="T11" fmla="*/ 0 h 29"/>
                <a:gd name="T12" fmla="*/ 0 60000 65536"/>
                <a:gd name="T13" fmla="*/ 0 60000 65536"/>
                <a:gd name="T14" fmla="*/ 0 60000 65536"/>
                <a:gd name="T15" fmla="*/ 0 60000 65536"/>
                <a:gd name="T16" fmla="*/ 0 60000 65536"/>
                <a:gd name="T17" fmla="*/ 0 60000 65536"/>
                <a:gd name="T18" fmla="*/ 0 w 30"/>
                <a:gd name="T19" fmla="*/ 0 h 29"/>
                <a:gd name="T20" fmla="*/ 30 w 30"/>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30" h="29">
                  <a:moveTo>
                    <a:pt x="0" y="0"/>
                  </a:moveTo>
                  <a:lnTo>
                    <a:pt x="7" y="10"/>
                  </a:lnTo>
                  <a:lnTo>
                    <a:pt x="16" y="22"/>
                  </a:lnTo>
                  <a:lnTo>
                    <a:pt x="30" y="29"/>
                  </a:lnTo>
                  <a:lnTo>
                    <a:pt x="19" y="17"/>
                  </a:lnTo>
                  <a:lnTo>
                    <a:pt x="0" y="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44" name="Freeform 186"/>
            <p:cNvSpPr>
              <a:spLocks/>
            </p:cNvSpPr>
            <p:nvPr/>
          </p:nvSpPr>
          <p:spPr bwMode="auto">
            <a:xfrm>
              <a:off x="4023" y="2631"/>
              <a:ext cx="28" cy="25"/>
            </a:xfrm>
            <a:custGeom>
              <a:avLst/>
              <a:gdLst>
                <a:gd name="T0" fmla="*/ 0 w 31"/>
                <a:gd name="T1" fmla="*/ 0 h 28"/>
                <a:gd name="T2" fmla="*/ 2 w 31"/>
                <a:gd name="T3" fmla="*/ 4 h 28"/>
                <a:gd name="T4" fmla="*/ 5 w 31"/>
                <a:gd name="T5" fmla="*/ 7 h 28"/>
                <a:gd name="T6" fmla="*/ 9 w 31"/>
                <a:gd name="T7" fmla="*/ 11 h 28"/>
                <a:gd name="T8" fmla="*/ 8 w 31"/>
                <a:gd name="T9" fmla="*/ 8 h 28"/>
                <a:gd name="T10" fmla="*/ 14 w 31"/>
                <a:gd name="T11" fmla="*/ 13 h 28"/>
                <a:gd name="T12" fmla="*/ 15 w 31"/>
                <a:gd name="T13" fmla="*/ 12 h 28"/>
                <a:gd name="T14" fmla="*/ 12 w 31"/>
                <a:gd name="T15" fmla="*/ 10 h 28"/>
                <a:gd name="T16" fmla="*/ 8 w 31"/>
                <a:gd name="T17" fmla="*/ 5 h 28"/>
                <a:gd name="T18" fmla="*/ 10 w 31"/>
                <a:gd name="T19" fmla="*/ 7 h 28"/>
                <a:gd name="T20" fmla="*/ 9 w 31"/>
                <a:gd name="T21" fmla="*/ 4 h 28"/>
                <a:gd name="T22" fmla="*/ 2 w 31"/>
                <a:gd name="T23" fmla="*/ 0 h 28"/>
                <a:gd name="T24" fmla="*/ 0 w 31"/>
                <a:gd name="T25" fmla="*/ 0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28"/>
                <a:gd name="T41" fmla="*/ 31 w 31"/>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28">
                  <a:moveTo>
                    <a:pt x="0" y="0"/>
                  </a:moveTo>
                  <a:lnTo>
                    <a:pt x="2" y="5"/>
                  </a:lnTo>
                  <a:lnTo>
                    <a:pt x="9" y="15"/>
                  </a:lnTo>
                  <a:lnTo>
                    <a:pt x="17" y="24"/>
                  </a:lnTo>
                  <a:lnTo>
                    <a:pt x="16" y="17"/>
                  </a:lnTo>
                  <a:lnTo>
                    <a:pt x="29" y="28"/>
                  </a:lnTo>
                  <a:lnTo>
                    <a:pt x="31" y="26"/>
                  </a:lnTo>
                  <a:lnTo>
                    <a:pt x="24" y="21"/>
                  </a:lnTo>
                  <a:lnTo>
                    <a:pt x="16" y="12"/>
                  </a:lnTo>
                  <a:lnTo>
                    <a:pt x="19" y="14"/>
                  </a:lnTo>
                  <a:lnTo>
                    <a:pt x="17" y="9"/>
                  </a:lnTo>
                  <a:lnTo>
                    <a:pt x="2" y="0"/>
                  </a:lnTo>
                  <a:lnTo>
                    <a:pt x="0" y="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45" name="Freeform 187"/>
            <p:cNvSpPr>
              <a:spLocks/>
            </p:cNvSpPr>
            <p:nvPr/>
          </p:nvSpPr>
          <p:spPr bwMode="auto">
            <a:xfrm>
              <a:off x="4036" y="2656"/>
              <a:ext cx="9" cy="6"/>
            </a:xfrm>
            <a:custGeom>
              <a:avLst/>
              <a:gdLst>
                <a:gd name="T0" fmla="*/ 5 w 10"/>
                <a:gd name="T1" fmla="*/ 6 h 6"/>
                <a:gd name="T2" fmla="*/ 5 w 10"/>
                <a:gd name="T3" fmla="*/ 3 h 6"/>
                <a:gd name="T4" fmla="*/ 0 w 10"/>
                <a:gd name="T5" fmla="*/ 0 h 6"/>
                <a:gd name="T6" fmla="*/ 5 w 10"/>
                <a:gd name="T7" fmla="*/ 6 h 6"/>
                <a:gd name="T8" fmla="*/ 0 60000 65536"/>
                <a:gd name="T9" fmla="*/ 0 60000 65536"/>
                <a:gd name="T10" fmla="*/ 0 60000 65536"/>
                <a:gd name="T11" fmla="*/ 0 60000 65536"/>
                <a:gd name="T12" fmla="*/ 0 w 10"/>
                <a:gd name="T13" fmla="*/ 0 h 6"/>
                <a:gd name="T14" fmla="*/ 10 w 10"/>
                <a:gd name="T15" fmla="*/ 6 h 6"/>
              </a:gdLst>
              <a:ahLst/>
              <a:cxnLst>
                <a:cxn ang="T8">
                  <a:pos x="T0" y="T1"/>
                </a:cxn>
                <a:cxn ang="T9">
                  <a:pos x="T2" y="T3"/>
                </a:cxn>
                <a:cxn ang="T10">
                  <a:pos x="T4" y="T5"/>
                </a:cxn>
                <a:cxn ang="T11">
                  <a:pos x="T6" y="T7"/>
                </a:cxn>
              </a:cxnLst>
              <a:rect l="T12" t="T13" r="T14" b="T15"/>
              <a:pathLst>
                <a:path w="10" h="6">
                  <a:moveTo>
                    <a:pt x="7" y="6"/>
                  </a:moveTo>
                  <a:lnTo>
                    <a:pt x="10" y="3"/>
                  </a:lnTo>
                  <a:lnTo>
                    <a:pt x="0" y="0"/>
                  </a:lnTo>
                  <a:lnTo>
                    <a:pt x="7" y="6"/>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46" name="Freeform 188"/>
            <p:cNvSpPr>
              <a:spLocks/>
            </p:cNvSpPr>
            <p:nvPr/>
          </p:nvSpPr>
          <p:spPr bwMode="auto">
            <a:xfrm>
              <a:off x="4003" y="2582"/>
              <a:ext cx="31" cy="38"/>
            </a:xfrm>
            <a:custGeom>
              <a:avLst/>
              <a:gdLst>
                <a:gd name="T0" fmla="*/ 10 w 34"/>
                <a:gd name="T1" fmla="*/ 14 h 43"/>
                <a:gd name="T2" fmla="*/ 15 w 34"/>
                <a:gd name="T3" fmla="*/ 17 h 43"/>
                <a:gd name="T4" fmla="*/ 16 w 34"/>
                <a:gd name="T5" fmla="*/ 17 h 43"/>
                <a:gd name="T6" fmla="*/ 18 w 34"/>
                <a:gd name="T7" fmla="*/ 19 h 43"/>
                <a:gd name="T8" fmla="*/ 15 w 34"/>
                <a:gd name="T9" fmla="*/ 14 h 43"/>
                <a:gd name="T10" fmla="*/ 12 w 34"/>
                <a:gd name="T11" fmla="*/ 11 h 43"/>
                <a:gd name="T12" fmla="*/ 14 w 34"/>
                <a:gd name="T13" fmla="*/ 9 h 43"/>
                <a:gd name="T14" fmla="*/ 12 w 34"/>
                <a:gd name="T15" fmla="*/ 7 h 43"/>
                <a:gd name="T16" fmla="*/ 5 w 34"/>
                <a:gd name="T17" fmla="*/ 0 h 43"/>
                <a:gd name="T18" fmla="*/ 5 w 34"/>
                <a:gd name="T19" fmla="*/ 0 h 43"/>
                <a:gd name="T20" fmla="*/ 5 w 34"/>
                <a:gd name="T21" fmla="*/ 4 h 43"/>
                <a:gd name="T22" fmla="*/ 0 w 34"/>
                <a:gd name="T23" fmla="*/ 4 h 43"/>
                <a:gd name="T24" fmla="*/ 1 w 34"/>
                <a:gd name="T25" fmla="*/ 6 h 43"/>
                <a:gd name="T26" fmla="*/ 5 w 34"/>
                <a:gd name="T27" fmla="*/ 9 h 43"/>
                <a:gd name="T28" fmla="*/ 8 w 34"/>
                <a:gd name="T29" fmla="*/ 10 h 43"/>
                <a:gd name="T30" fmla="*/ 10 w 34"/>
                <a:gd name="T31" fmla="*/ 14 h 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
                <a:gd name="T49" fmla="*/ 0 h 43"/>
                <a:gd name="T50" fmla="*/ 34 w 34"/>
                <a:gd name="T51" fmla="*/ 43 h 4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 h="43">
                  <a:moveTo>
                    <a:pt x="17" y="33"/>
                  </a:moveTo>
                  <a:lnTo>
                    <a:pt x="27" y="38"/>
                  </a:lnTo>
                  <a:lnTo>
                    <a:pt x="31" y="39"/>
                  </a:lnTo>
                  <a:lnTo>
                    <a:pt x="34" y="43"/>
                  </a:lnTo>
                  <a:lnTo>
                    <a:pt x="27" y="33"/>
                  </a:lnTo>
                  <a:lnTo>
                    <a:pt x="22" y="26"/>
                  </a:lnTo>
                  <a:lnTo>
                    <a:pt x="25" y="20"/>
                  </a:lnTo>
                  <a:lnTo>
                    <a:pt x="22" y="17"/>
                  </a:lnTo>
                  <a:lnTo>
                    <a:pt x="10" y="0"/>
                  </a:lnTo>
                  <a:lnTo>
                    <a:pt x="6" y="0"/>
                  </a:lnTo>
                  <a:lnTo>
                    <a:pt x="6" y="7"/>
                  </a:lnTo>
                  <a:lnTo>
                    <a:pt x="0" y="7"/>
                  </a:lnTo>
                  <a:lnTo>
                    <a:pt x="1" y="15"/>
                  </a:lnTo>
                  <a:lnTo>
                    <a:pt x="12" y="22"/>
                  </a:lnTo>
                  <a:lnTo>
                    <a:pt x="15" y="24"/>
                  </a:lnTo>
                  <a:lnTo>
                    <a:pt x="17" y="33"/>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47" name="Freeform 189"/>
            <p:cNvSpPr>
              <a:spLocks/>
            </p:cNvSpPr>
            <p:nvPr/>
          </p:nvSpPr>
          <p:spPr bwMode="auto">
            <a:xfrm>
              <a:off x="4019" y="2618"/>
              <a:ext cx="12" cy="11"/>
            </a:xfrm>
            <a:custGeom>
              <a:avLst/>
              <a:gdLst>
                <a:gd name="T0" fmla="*/ 3 w 14"/>
                <a:gd name="T1" fmla="*/ 6 h 12"/>
                <a:gd name="T2" fmla="*/ 3 w 14"/>
                <a:gd name="T3" fmla="*/ 0 h 12"/>
                <a:gd name="T4" fmla="*/ 0 w 14"/>
                <a:gd name="T5" fmla="*/ 2 h 12"/>
                <a:gd name="T6" fmla="*/ 2 w 14"/>
                <a:gd name="T7" fmla="*/ 5 h 12"/>
                <a:gd name="T8" fmla="*/ 5 w 14"/>
                <a:gd name="T9" fmla="*/ 6 h 12"/>
                <a:gd name="T10" fmla="*/ 3 w 14"/>
                <a:gd name="T11" fmla="*/ 6 h 12"/>
                <a:gd name="T12" fmla="*/ 0 60000 65536"/>
                <a:gd name="T13" fmla="*/ 0 60000 65536"/>
                <a:gd name="T14" fmla="*/ 0 60000 65536"/>
                <a:gd name="T15" fmla="*/ 0 60000 65536"/>
                <a:gd name="T16" fmla="*/ 0 60000 65536"/>
                <a:gd name="T17" fmla="*/ 0 60000 65536"/>
                <a:gd name="T18" fmla="*/ 0 w 14"/>
                <a:gd name="T19" fmla="*/ 0 h 12"/>
                <a:gd name="T20" fmla="*/ 14 w 1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4" h="12">
                  <a:moveTo>
                    <a:pt x="10" y="9"/>
                  </a:moveTo>
                  <a:lnTo>
                    <a:pt x="3" y="0"/>
                  </a:lnTo>
                  <a:lnTo>
                    <a:pt x="0" y="2"/>
                  </a:lnTo>
                  <a:lnTo>
                    <a:pt x="2" y="5"/>
                  </a:lnTo>
                  <a:lnTo>
                    <a:pt x="14" y="12"/>
                  </a:lnTo>
                  <a:lnTo>
                    <a:pt x="10" y="9"/>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48" name="Freeform 190"/>
            <p:cNvSpPr>
              <a:spLocks/>
            </p:cNvSpPr>
            <p:nvPr/>
          </p:nvSpPr>
          <p:spPr bwMode="auto">
            <a:xfrm>
              <a:off x="4111" y="2740"/>
              <a:ext cx="18" cy="7"/>
            </a:xfrm>
            <a:custGeom>
              <a:avLst/>
              <a:gdLst>
                <a:gd name="T0" fmla="*/ 0 w 19"/>
                <a:gd name="T1" fmla="*/ 0 h 7"/>
                <a:gd name="T2" fmla="*/ 9 w 19"/>
                <a:gd name="T3" fmla="*/ 6 h 7"/>
                <a:gd name="T4" fmla="*/ 12 w 19"/>
                <a:gd name="T5" fmla="*/ 7 h 7"/>
                <a:gd name="T6" fmla="*/ 7 w 19"/>
                <a:gd name="T7" fmla="*/ 0 h 7"/>
                <a:gd name="T8" fmla="*/ 0 w 19"/>
                <a:gd name="T9" fmla="*/ 0 h 7"/>
                <a:gd name="T10" fmla="*/ 0 60000 65536"/>
                <a:gd name="T11" fmla="*/ 0 60000 65536"/>
                <a:gd name="T12" fmla="*/ 0 60000 65536"/>
                <a:gd name="T13" fmla="*/ 0 60000 65536"/>
                <a:gd name="T14" fmla="*/ 0 60000 65536"/>
                <a:gd name="T15" fmla="*/ 0 w 19"/>
                <a:gd name="T16" fmla="*/ 0 h 7"/>
                <a:gd name="T17" fmla="*/ 19 w 19"/>
                <a:gd name="T18" fmla="*/ 7 h 7"/>
              </a:gdLst>
              <a:ahLst/>
              <a:cxnLst>
                <a:cxn ang="T10">
                  <a:pos x="T0" y="T1"/>
                </a:cxn>
                <a:cxn ang="T11">
                  <a:pos x="T2" y="T3"/>
                </a:cxn>
                <a:cxn ang="T12">
                  <a:pos x="T4" y="T5"/>
                </a:cxn>
                <a:cxn ang="T13">
                  <a:pos x="T6" y="T7"/>
                </a:cxn>
                <a:cxn ang="T14">
                  <a:pos x="T8" y="T9"/>
                </a:cxn>
              </a:cxnLst>
              <a:rect l="T15" t="T16" r="T17" b="T18"/>
              <a:pathLst>
                <a:path w="19" h="7">
                  <a:moveTo>
                    <a:pt x="0" y="0"/>
                  </a:moveTo>
                  <a:lnTo>
                    <a:pt x="12" y="6"/>
                  </a:lnTo>
                  <a:lnTo>
                    <a:pt x="19" y="7"/>
                  </a:lnTo>
                  <a:lnTo>
                    <a:pt x="7" y="0"/>
                  </a:lnTo>
                  <a:lnTo>
                    <a:pt x="0" y="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49" name="Freeform 191"/>
            <p:cNvSpPr>
              <a:spLocks/>
            </p:cNvSpPr>
            <p:nvPr/>
          </p:nvSpPr>
          <p:spPr bwMode="auto">
            <a:xfrm>
              <a:off x="4133" y="2744"/>
              <a:ext cx="25" cy="9"/>
            </a:xfrm>
            <a:custGeom>
              <a:avLst/>
              <a:gdLst>
                <a:gd name="T0" fmla="*/ 3 w 27"/>
                <a:gd name="T1" fmla="*/ 5 h 10"/>
                <a:gd name="T2" fmla="*/ 6 w 27"/>
                <a:gd name="T3" fmla="*/ 5 h 10"/>
                <a:gd name="T4" fmla="*/ 16 w 27"/>
                <a:gd name="T5" fmla="*/ 5 h 10"/>
                <a:gd name="T6" fmla="*/ 16 w 27"/>
                <a:gd name="T7" fmla="*/ 5 h 10"/>
                <a:gd name="T8" fmla="*/ 8 w 27"/>
                <a:gd name="T9" fmla="*/ 0 h 10"/>
                <a:gd name="T10" fmla="*/ 0 w 27"/>
                <a:gd name="T11" fmla="*/ 0 h 10"/>
                <a:gd name="T12" fmla="*/ 0 w 27"/>
                <a:gd name="T13" fmla="*/ 3 h 10"/>
                <a:gd name="T14" fmla="*/ 3 w 27"/>
                <a:gd name="T15" fmla="*/ 5 h 10"/>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0"/>
                <a:gd name="T26" fmla="*/ 27 w 27"/>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0">
                  <a:moveTo>
                    <a:pt x="3" y="7"/>
                  </a:moveTo>
                  <a:lnTo>
                    <a:pt x="12" y="10"/>
                  </a:lnTo>
                  <a:lnTo>
                    <a:pt x="26" y="10"/>
                  </a:lnTo>
                  <a:lnTo>
                    <a:pt x="27" y="7"/>
                  </a:lnTo>
                  <a:lnTo>
                    <a:pt x="15" y="0"/>
                  </a:lnTo>
                  <a:lnTo>
                    <a:pt x="0" y="0"/>
                  </a:lnTo>
                  <a:lnTo>
                    <a:pt x="0" y="3"/>
                  </a:lnTo>
                  <a:lnTo>
                    <a:pt x="3" y="7"/>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50" name="Freeform 192"/>
            <p:cNvSpPr>
              <a:spLocks/>
            </p:cNvSpPr>
            <p:nvPr/>
          </p:nvSpPr>
          <p:spPr bwMode="auto">
            <a:xfrm>
              <a:off x="4130" y="2757"/>
              <a:ext cx="42" cy="10"/>
            </a:xfrm>
            <a:custGeom>
              <a:avLst/>
              <a:gdLst>
                <a:gd name="T0" fmla="*/ 21 w 47"/>
                <a:gd name="T1" fmla="*/ 3 h 12"/>
                <a:gd name="T2" fmla="*/ 21 w 47"/>
                <a:gd name="T3" fmla="*/ 3 h 12"/>
                <a:gd name="T4" fmla="*/ 11 w 47"/>
                <a:gd name="T5" fmla="*/ 3 h 12"/>
                <a:gd name="T6" fmla="*/ 0 w 47"/>
                <a:gd name="T7" fmla="*/ 0 h 12"/>
                <a:gd name="T8" fmla="*/ 2 w 47"/>
                <a:gd name="T9" fmla="*/ 3 h 12"/>
                <a:gd name="T10" fmla="*/ 11 w 47"/>
                <a:gd name="T11" fmla="*/ 3 h 12"/>
                <a:gd name="T12" fmla="*/ 21 w 47"/>
                <a:gd name="T13" fmla="*/ 3 h 12"/>
                <a:gd name="T14" fmla="*/ 0 60000 65536"/>
                <a:gd name="T15" fmla="*/ 0 60000 65536"/>
                <a:gd name="T16" fmla="*/ 0 60000 65536"/>
                <a:gd name="T17" fmla="*/ 0 60000 65536"/>
                <a:gd name="T18" fmla="*/ 0 60000 65536"/>
                <a:gd name="T19" fmla="*/ 0 60000 65536"/>
                <a:gd name="T20" fmla="*/ 0 60000 65536"/>
                <a:gd name="T21" fmla="*/ 0 w 47"/>
                <a:gd name="T22" fmla="*/ 0 h 12"/>
                <a:gd name="T23" fmla="*/ 47 w 47"/>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12">
                  <a:moveTo>
                    <a:pt x="47" y="12"/>
                  </a:moveTo>
                  <a:lnTo>
                    <a:pt x="47" y="8"/>
                  </a:lnTo>
                  <a:lnTo>
                    <a:pt x="23" y="5"/>
                  </a:lnTo>
                  <a:lnTo>
                    <a:pt x="0" y="0"/>
                  </a:lnTo>
                  <a:lnTo>
                    <a:pt x="2" y="7"/>
                  </a:lnTo>
                  <a:lnTo>
                    <a:pt x="23" y="12"/>
                  </a:lnTo>
                  <a:lnTo>
                    <a:pt x="47" y="12"/>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51" name="Freeform 193"/>
            <p:cNvSpPr>
              <a:spLocks/>
            </p:cNvSpPr>
            <p:nvPr/>
          </p:nvSpPr>
          <p:spPr bwMode="auto">
            <a:xfrm>
              <a:off x="4110" y="2770"/>
              <a:ext cx="9" cy="10"/>
            </a:xfrm>
            <a:custGeom>
              <a:avLst/>
              <a:gdLst>
                <a:gd name="T0" fmla="*/ 0 w 10"/>
                <a:gd name="T1" fmla="*/ 2 h 11"/>
                <a:gd name="T2" fmla="*/ 2 w 10"/>
                <a:gd name="T3" fmla="*/ 5 h 11"/>
                <a:gd name="T4" fmla="*/ 2 w 10"/>
                <a:gd name="T5" fmla="*/ 5 h 11"/>
                <a:gd name="T6" fmla="*/ 5 w 10"/>
                <a:gd name="T7" fmla="*/ 2 h 11"/>
                <a:gd name="T8" fmla="*/ 5 w 10"/>
                <a:gd name="T9" fmla="*/ 0 h 11"/>
                <a:gd name="T10" fmla="*/ 0 w 10"/>
                <a:gd name="T11" fmla="*/ 2 h 11"/>
                <a:gd name="T12" fmla="*/ 0 60000 65536"/>
                <a:gd name="T13" fmla="*/ 0 60000 65536"/>
                <a:gd name="T14" fmla="*/ 0 60000 65536"/>
                <a:gd name="T15" fmla="*/ 0 60000 65536"/>
                <a:gd name="T16" fmla="*/ 0 60000 65536"/>
                <a:gd name="T17" fmla="*/ 0 60000 65536"/>
                <a:gd name="T18" fmla="*/ 0 w 10"/>
                <a:gd name="T19" fmla="*/ 0 h 11"/>
                <a:gd name="T20" fmla="*/ 10 w 10"/>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0" h="11">
                  <a:moveTo>
                    <a:pt x="0" y="2"/>
                  </a:moveTo>
                  <a:lnTo>
                    <a:pt x="2" y="7"/>
                  </a:lnTo>
                  <a:lnTo>
                    <a:pt x="2" y="11"/>
                  </a:lnTo>
                  <a:lnTo>
                    <a:pt x="10" y="2"/>
                  </a:lnTo>
                  <a:lnTo>
                    <a:pt x="7" y="0"/>
                  </a:lnTo>
                  <a:lnTo>
                    <a:pt x="0" y="2"/>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52" name="Freeform 194"/>
            <p:cNvSpPr>
              <a:spLocks/>
            </p:cNvSpPr>
            <p:nvPr/>
          </p:nvSpPr>
          <p:spPr bwMode="auto">
            <a:xfrm>
              <a:off x="4140" y="2782"/>
              <a:ext cx="45" cy="14"/>
            </a:xfrm>
            <a:custGeom>
              <a:avLst/>
              <a:gdLst>
                <a:gd name="T0" fmla="*/ 13 w 49"/>
                <a:gd name="T1" fmla="*/ 7 h 15"/>
                <a:gd name="T2" fmla="*/ 6 w 49"/>
                <a:gd name="T3" fmla="*/ 0 h 15"/>
                <a:gd name="T4" fmla="*/ 0 w 49"/>
                <a:gd name="T5" fmla="*/ 2 h 15"/>
                <a:gd name="T6" fmla="*/ 14 w 49"/>
                <a:gd name="T7" fmla="*/ 8 h 15"/>
                <a:gd name="T8" fmla="*/ 18 w 49"/>
                <a:gd name="T9" fmla="*/ 7 h 15"/>
                <a:gd name="T10" fmla="*/ 27 w 49"/>
                <a:gd name="T11" fmla="*/ 7 h 15"/>
                <a:gd name="T12" fmla="*/ 18 w 49"/>
                <a:gd name="T13" fmla="*/ 5 h 15"/>
                <a:gd name="T14" fmla="*/ 13 w 49"/>
                <a:gd name="T15" fmla="*/ 7 h 15"/>
                <a:gd name="T16" fmla="*/ 0 60000 65536"/>
                <a:gd name="T17" fmla="*/ 0 60000 65536"/>
                <a:gd name="T18" fmla="*/ 0 60000 65536"/>
                <a:gd name="T19" fmla="*/ 0 60000 65536"/>
                <a:gd name="T20" fmla="*/ 0 60000 65536"/>
                <a:gd name="T21" fmla="*/ 0 60000 65536"/>
                <a:gd name="T22" fmla="*/ 0 60000 65536"/>
                <a:gd name="T23" fmla="*/ 0 60000 65536"/>
                <a:gd name="T24" fmla="*/ 0 w 49"/>
                <a:gd name="T25" fmla="*/ 0 h 15"/>
                <a:gd name="T26" fmla="*/ 49 w 49"/>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 h="15">
                  <a:moveTo>
                    <a:pt x="23" y="9"/>
                  </a:moveTo>
                  <a:lnTo>
                    <a:pt x="9" y="0"/>
                  </a:lnTo>
                  <a:lnTo>
                    <a:pt x="0" y="2"/>
                  </a:lnTo>
                  <a:lnTo>
                    <a:pt x="25" y="15"/>
                  </a:lnTo>
                  <a:lnTo>
                    <a:pt x="33" y="10"/>
                  </a:lnTo>
                  <a:lnTo>
                    <a:pt x="49" y="10"/>
                  </a:lnTo>
                  <a:lnTo>
                    <a:pt x="33" y="5"/>
                  </a:lnTo>
                  <a:lnTo>
                    <a:pt x="23" y="9"/>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53" name="Freeform 195"/>
            <p:cNvSpPr>
              <a:spLocks/>
            </p:cNvSpPr>
            <p:nvPr/>
          </p:nvSpPr>
          <p:spPr bwMode="auto">
            <a:xfrm>
              <a:off x="4026" y="2656"/>
              <a:ext cx="23" cy="20"/>
            </a:xfrm>
            <a:custGeom>
              <a:avLst/>
              <a:gdLst>
                <a:gd name="T0" fmla="*/ 0 w 25"/>
                <a:gd name="T1" fmla="*/ 0 h 22"/>
                <a:gd name="T2" fmla="*/ 14 w 25"/>
                <a:gd name="T3" fmla="*/ 12 h 22"/>
                <a:gd name="T4" fmla="*/ 13 w 25"/>
                <a:gd name="T5" fmla="*/ 8 h 22"/>
                <a:gd name="T6" fmla="*/ 0 w 25"/>
                <a:gd name="T7" fmla="*/ 0 h 22"/>
                <a:gd name="T8" fmla="*/ 0 60000 65536"/>
                <a:gd name="T9" fmla="*/ 0 60000 65536"/>
                <a:gd name="T10" fmla="*/ 0 60000 65536"/>
                <a:gd name="T11" fmla="*/ 0 60000 65536"/>
                <a:gd name="T12" fmla="*/ 0 w 25"/>
                <a:gd name="T13" fmla="*/ 0 h 22"/>
                <a:gd name="T14" fmla="*/ 25 w 25"/>
                <a:gd name="T15" fmla="*/ 22 h 22"/>
              </a:gdLst>
              <a:ahLst/>
              <a:cxnLst>
                <a:cxn ang="T8">
                  <a:pos x="T0" y="T1"/>
                </a:cxn>
                <a:cxn ang="T9">
                  <a:pos x="T2" y="T3"/>
                </a:cxn>
                <a:cxn ang="T10">
                  <a:pos x="T4" y="T5"/>
                </a:cxn>
                <a:cxn ang="T11">
                  <a:pos x="T6" y="T7"/>
                </a:cxn>
              </a:cxnLst>
              <a:rect l="T12" t="T13" r="T14" b="T15"/>
              <a:pathLst>
                <a:path w="25" h="22">
                  <a:moveTo>
                    <a:pt x="0" y="0"/>
                  </a:moveTo>
                  <a:lnTo>
                    <a:pt x="25" y="22"/>
                  </a:lnTo>
                  <a:lnTo>
                    <a:pt x="23" y="15"/>
                  </a:lnTo>
                  <a:lnTo>
                    <a:pt x="0" y="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54" name="Freeform 196"/>
            <p:cNvSpPr>
              <a:spLocks/>
            </p:cNvSpPr>
            <p:nvPr/>
          </p:nvSpPr>
          <p:spPr bwMode="auto">
            <a:xfrm>
              <a:off x="4189" y="2796"/>
              <a:ext cx="27" cy="12"/>
            </a:xfrm>
            <a:custGeom>
              <a:avLst/>
              <a:gdLst>
                <a:gd name="T0" fmla="*/ 3 w 29"/>
                <a:gd name="T1" fmla="*/ 0 h 14"/>
                <a:gd name="T2" fmla="*/ 0 w 29"/>
                <a:gd name="T3" fmla="*/ 2 h 14"/>
                <a:gd name="T4" fmla="*/ 7 w 29"/>
                <a:gd name="T5" fmla="*/ 3 h 14"/>
                <a:gd name="T6" fmla="*/ 18 w 29"/>
                <a:gd name="T7" fmla="*/ 5 h 14"/>
                <a:gd name="T8" fmla="*/ 18 w 29"/>
                <a:gd name="T9" fmla="*/ 3 h 14"/>
                <a:gd name="T10" fmla="*/ 7 w 29"/>
                <a:gd name="T11" fmla="*/ 3 h 14"/>
                <a:gd name="T12" fmla="*/ 3 w 29"/>
                <a:gd name="T13" fmla="*/ 0 h 14"/>
                <a:gd name="T14" fmla="*/ 0 60000 65536"/>
                <a:gd name="T15" fmla="*/ 0 60000 65536"/>
                <a:gd name="T16" fmla="*/ 0 60000 65536"/>
                <a:gd name="T17" fmla="*/ 0 60000 65536"/>
                <a:gd name="T18" fmla="*/ 0 60000 65536"/>
                <a:gd name="T19" fmla="*/ 0 60000 65536"/>
                <a:gd name="T20" fmla="*/ 0 60000 65536"/>
                <a:gd name="T21" fmla="*/ 0 w 29"/>
                <a:gd name="T22" fmla="*/ 0 h 14"/>
                <a:gd name="T23" fmla="*/ 29 w 29"/>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14">
                  <a:moveTo>
                    <a:pt x="3" y="0"/>
                  </a:moveTo>
                  <a:lnTo>
                    <a:pt x="0" y="2"/>
                  </a:lnTo>
                  <a:lnTo>
                    <a:pt x="10" y="11"/>
                  </a:lnTo>
                  <a:lnTo>
                    <a:pt x="29" y="14"/>
                  </a:lnTo>
                  <a:lnTo>
                    <a:pt x="29" y="11"/>
                  </a:lnTo>
                  <a:lnTo>
                    <a:pt x="14" y="6"/>
                  </a:lnTo>
                  <a:lnTo>
                    <a:pt x="3" y="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55" name="Freeform 197"/>
            <p:cNvSpPr>
              <a:spLocks/>
            </p:cNvSpPr>
            <p:nvPr/>
          </p:nvSpPr>
          <p:spPr bwMode="auto">
            <a:xfrm>
              <a:off x="4163" y="2798"/>
              <a:ext cx="6" cy="4"/>
            </a:xfrm>
            <a:custGeom>
              <a:avLst/>
              <a:gdLst>
                <a:gd name="T0" fmla="*/ 3 w 6"/>
                <a:gd name="T1" fmla="*/ 2 h 5"/>
                <a:gd name="T2" fmla="*/ 6 w 6"/>
                <a:gd name="T3" fmla="*/ 2 h 5"/>
                <a:gd name="T4" fmla="*/ 0 w 6"/>
                <a:gd name="T5" fmla="*/ 0 h 5"/>
                <a:gd name="T6" fmla="*/ 3 w 6"/>
                <a:gd name="T7" fmla="*/ 2 h 5"/>
                <a:gd name="T8" fmla="*/ 0 60000 65536"/>
                <a:gd name="T9" fmla="*/ 0 60000 65536"/>
                <a:gd name="T10" fmla="*/ 0 60000 65536"/>
                <a:gd name="T11" fmla="*/ 0 60000 65536"/>
                <a:gd name="T12" fmla="*/ 0 w 6"/>
                <a:gd name="T13" fmla="*/ 0 h 5"/>
                <a:gd name="T14" fmla="*/ 6 w 6"/>
                <a:gd name="T15" fmla="*/ 5 h 5"/>
              </a:gdLst>
              <a:ahLst/>
              <a:cxnLst>
                <a:cxn ang="T8">
                  <a:pos x="T0" y="T1"/>
                </a:cxn>
                <a:cxn ang="T9">
                  <a:pos x="T2" y="T3"/>
                </a:cxn>
                <a:cxn ang="T10">
                  <a:pos x="T4" y="T5"/>
                </a:cxn>
                <a:cxn ang="T11">
                  <a:pos x="T6" y="T7"/>
                </a:cxn>
              </a:cxnLst>
              <a:rect l="T12" t="T13" r="T14" b="T15"/>
              <a:pathLst>
                <a:path w="6" h="5">
                  <a:moveTo>
                    <a:pt x="3" y="5"/>
                  </a:moveTo>
                  <a:lnTo>
                    <a:pt x="6" y="2"/>
                  </a:lnTo>
                  <a:lnTo>
                    <a:pt x="0" y="0"/>
                  </a:lnTo>
                  <a:lnTo>
                    <a:pt x="3" y="5"/>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56" name="Freeform 198"/>
            <p:cNvSpPr>
              <a:spLocks/>
            </p:cNvSpPr>
            <p:nvPr/>
          </p:nvSpPr>
          <p:spPr bwMode="auto">
            <a:xfrm>
              <a:off x="4341" y="3056"/>
              <a:ext cx="28" cy="36"/>
            </a:xfrm>
            <a:custGeom>
              <a:avLst/>
              <a:gdLst>
                <a:gd name="T0" fmla="*/ 8 w 31"/>
                <a:gd name="T1" fmla="*/ 16 h 40"/>
                <a:gd name="T2" fmla="*/ 14 w 31"/>
                <a:gd name="T3" fmla="*/ 19 h 40"/>
                <a:gd name="T4" fmla="*/ 15 w 31"/>
                <a:gd name="T5" fmla="*/ 16 h 40"/>
                <a:gd name="T6" fmla="*/ 12 w 31"/>
                <a:gd name="T7" fmla="*/ 15 h 40"/>
                <a:gd name="T8" fmla="*/ 12 w 31"/>
                <a:gd name="T9" fmla="*/ 12 h 40"/>
                <a:gd name="T10" fmla="*/ 8 w 31"/>
                <a:gd name="T11" fmla="*/ 11 h 40"/>
                <a:gd name="T12" fmla="*/ 7 w 31"/>
                <a:gd name="T13" fmla="*/ 5 h 40"/>
                <a:gd name="T14" fmla="*/ 12 w 31"/>
                <a:gd name="T15" fmla="*/ 5 h 40"/>
                <a:gd name="T16" fmla="*/ 10 w 31"/>
                <a:gd name="T17" fmla="*/ 2 h 40"/>
                <a:gd name="T18" fmla="*/ 7 w 31"/>
                <a:gd name="T19" fmla="*/ 0 h 40"/>
                <a:gd name="T20" fmla="*/ 5 w 31"/>
                <a:gd name="T21" fmla="*/ 4 h 40"/>
                <a:gd name="T22" fmla="*/ 0 w 31"/>
                <a:gd name="T23" fmla="*/ 2 h 40"/>
                <a:gd name="T24" fmla="*/ 0 w 31"/>
                <a:gd name="T25" fmla="*/ 5 h 40"/>
                <a:gd name="T26" fmla="*/ 7 w 31"/>
                <a:gd name="T27" fmla="*/ 12 h 40"/>
                <a:gd name="T28" fmla="*/ 8 w 31"/>
                <a:gd name="T29" fmla="*/ 16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
                <a:gd name="T46" fmla="*/ 0 h 40"/>
                <a:gd name="T47" fmla="*/ 31 w 31"/>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 h="40">
                  <a:moveTo>
                    <a:pt x="16" y="33"/>
                  </a:moveTo>
                  <a:lnTo>
                    <a:pt x="30" y="40"/>
                  </a:lnTo>
                  <a:lnTo>
                    <a:pt x="31" y="33"/>
                  </a:lnTo>
                  <a:lnTo>
                    <a:pt x="23" y="31"/>
                  </a:lnTo>
                  <a:lnTo>
                    <a:pt x="23" y="24"/>
                  </a:lnTo>
                  <a:lnTo>
                    <a:pt x="16" y="21"/>
                  </a:lnTo>
                  <a:lnTo>
                    <a:pt x="14" y="11"/>
                  </a:lnTo>
                  <a:lnTo>
                    <a:pt x="23" y="7"/>
                  </a:lnTo>
                  <a:lnTo>
                    <a:pt x="19" y="2"/>
                  </a:lnTo>
                  <a:lnTo>
                    <a:pt x="14" y="0"/>
                  </a:lnTo>
                  <a:lnTo>
                    <a:pt x="12" y="4"/>
                  </a:lnTo>
                  <a:lnTo>
                    <a:pt x="0" y="2"/>
                  </a:lnTo>
                  <a:lnTo>
                    <a:pt x="0" y="7"/>
                  </a:lnTo>
                  <a:lnTo>
                    <a:pt x="14" y="23"/>
                  </a:lnTo>
                  <a:lnTo>
                    <a:pt x="16" y="33"/>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57" name="Freeform 199"/>
            <p:cNvSpPr>
              <a:spLocks/>
            </p:cNvSpPr>
            <p:nvPr/>
          </p:nvSpPr>
          <p:spPr bwMode="auto">
            <a:xfrm>
              <a:off x="4399" y="3135"/>
              <a:ext cx="15" cy="25"/>
            </a:xfrm>
            <a:custGeom>
              <a:avLst/>
              <a:gdLst>
                <a:gd name="T0" fmla="*/ 8 w 16"/>
                <a:gd name="T1" fmla="*/ 10 h 28"/>
                <a:gd name="T2" fmla="*/ 8 w 16"/>
                <a:gd name="T3" fmla="*/ 11 h 28"/>
                <a:gd name="T4" fmla="*/ 9 w 16"/>
                <a:gd name="T5" fmla="*/ 11 h 28"/>
                <a:gd name="T6" fmla="*/ 9 w 16"/>
                <a:gd name="T7" fmla="*/ 4 h 28"/>
                <a:gd name="T8" fmla="*/ 8 w 16"/>
                <a:gd name="T9" fmla="*/ 4 h 28"/>
                <a:gd name="T10" fmla="*/ 8 w 16"/>
                <a:gd name="T11" fmla="*/ 0 h 28"/>
                <a:gd name="T12" fmla="*/ 5 w 16"/>
                <a:gd name="T13" fmla="*/ 4 h 28"/>
                <a:gd name="T14" fmla="*/ 5 w 16"/>
                <a:gd name="T15" fmla="*/ 7 h 28"/>
                <a:gd name="T16" fmla="*/ 0 w 16"/>
                <a:gd name="T17" fmla="*/ 9 h 28"/>
                <a:gd name="T18" fmla="*/ 0 w 16"/>
                <a:gd name="T19" fmla="*/ 12 h 28"/>
                <a:gd name="T20" fmla="*/ 4 w 16"/>
                <a:gd name="T21" fmla="*/ 13 h 28"/>
                <a:gd name="T22" fmla="*/ 8 w 16"/>
                <a:gd name="T23" fmla="*/ 10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28"/>
                <a:gd name="T38" fmla="*/ 16 w 16"/>
                <a:gd name="T39" fmla="*/ 28 h 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28">
                  <a:moveTo>
                    <a:pt x="10" y="21"/>
                  </a:moveTo>
                  <a:lnTo>
                    <a:pt x="10" y="24"/>
                  </a:lnTo>
                  <a:lnTo>
                    <a:pt x="16" y="24"/>
                  </a:lnTo>
                  <a:lnTo>
                    <a:pt x="16" y="11"/>
                  </a:lnTo>
                  <a:lnTo>
                    <a:pt x="14" y="5"/>
                  </a:lnTo>
                  <a:lnTo>
                    <a:pt x="14" y="0"/>
                  </a:lnTo>
                  <a:lnTo>
                    <a:pt x="5" y="5"/>
                  </a:lnTo>
                  <a:lnTo>
                    <a:pt x="5" y="14"/>
                  </a:lnTo>
                  <a:lnTo>
                    <a:pt x="0" y="19"/>
                  </a:lnTo>
                  <a:lnTo>
                    <a:pt x="0" y="26"/>
                  </a:lnTo>
                  <a:lnTo>
                    <a:pt x="4" y="28"/>
                  </a:lnTo>
                  <a:lnTo>
                    <a:pt x="10" y="21"/>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58" name="Freeform 200"/>
            <p:cNvSpPr>
              <a:spLocks/>
            </p:cNvSpPr>
            <p:nvPr/>
          </p:nvSpPr>
          <p:spPr bwMode="auto">
            <a:xfrm>
              <a:off x="4415" y="3152"/>
              <a:ext cx="6" cy="10"/>
            </a:xfrm>
            <a:custGeom>
              <a:avLst/>
              <a:gdLst>
                <a:gd name="T0" fmla="*/ 3 w 7"/>
                <a:gd name="T1" fmla="*/ 5 h 11"/>
                <a:gd name="T2" fmla="*/ 3 w 7"/>
                <a:gd name="T3" fmla="*/ 0 h 11"/>
                <a:gd name="T4" fmla="*/ 2 w 7"/>
                <a:gd name="T5" fmla="*/ 0 h 11"/>
                <a:gd name="T6" fmla="*/ 0 w 7"/>
                <a:gd name="T7" fmla="*/ 5 h 11"/>
                <a:gd name="T8" fmla="*/ 3 w 7"/>
                <a:gd name="T9" fmla="*/ 5 h 11"/>
                <a:gd name="T10" fmla="*/ 3 w 7"/>
                <a:gd name="T11" fmla="*/ 5 h 11"/>
                <a:gd name="T12" fmla="*/ 0 60000 65536"/>
                <a:gd name="T13" fmla="*/ 0 60000 65536"/>
                <a:gd name="T14" fmla="*/ 0 60000 65536"/>
                <a:gd name="T15" fmla="*/ 0 60000 65536"/>
                <a:gd name="T16" fmla="*/ 0 60000 65536"/>
                <a:gd name="T17" fmla="*/ 0 60000 65536"/>
                <a:gd name="T18" fmla="*/ 0 w 7"/>
                <a:gd name="T19" fmla="*/ 0 h 11"/>
                <a:gd name="T20" fmla="*/ 7 w 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7" h="11">
                  <a:moveTo>
                    <a:pt x="4" y="5"/>
                  </a:moveTo>
                  <a:lnTo>
                    <a:pt x="7" y="0"/>
                  </a:lnTo>
                  <a:lnTo>
                    <a:pt x="2" y="0"/>
                  </a:lnTo>
                  <a:lnTo>
                    <a:pt x="0" y="7"/>
                  </a:lnTo>
                  <a:lnTo>
                    <a:pt x="7" y="11"/>
                  </a:lnTo>
                  <a:lnTo>
                    <a:pt x="4" y="5"/>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59" name="Freeform 201"/>
            <p:cNvSpPr>
              <a:spLocks/>
            </p:cNvSpPr>
            <p:nvPr/>
          </p:nvSpPr>
          <p:spPr bwMode="auto">
            <a:xfrm>
              <a:off x="4406" y="3167"/>
              <a:ext cx="11" cy="17"/>
            </a:xfrm>
            <a:custGeom>
              <a:avLst/>
              <a:gdLst>
                <a:gd name="T0" fmla="*/ 0 w 12"/>
                <a:gd name="T1" fmla="*/ 0 h 19"/>
                <a:gd name="T2" fmla="*/ 0 w 12"/>
                <a:gd name="T3" fmla="*/ 6 h 19"/>
                <a:gd name="T4" fmla="*/ 5 w 12"/>
                <a:gd name="T5" fmla="*/ 7 h 19"/>
                <a:gd name="T6" fmla="*/ 6 w 12"/>
                <a:gd name="T7" fmla="*/ 9 h 19"/>
                <a:gd name="T8" fmla="*/ 6 w 12"/>
                <a:gd name="T9" fmla="*/ 7 h 19"/>
                <a:gd name="T10" fmla="*/ 5 w 12"/>
                <a:gd name="T11" fmla="*/ 4 h 19"/>
                <a:gd name="T12" fmla="*/ 6 w 12"/>
                <a:gd name="T13" fmla="*/ 2 h 19"/>
                <a:gd name="T14" fmla="*/ 0 w 12"/>
                <a:gd name="T15" fmla="*/ 0 h 19"/>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9"/>
                <a:gd name="T26" fmla="*/ 12 w 12"/>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9">
                  <a:moveTo>
                    <a:pt x="0" y="0"/>
                  </a:moveTo>
                  <a:lnTo>
                    <a:pt x="0" y="13"/>
                  </a:lnTo>
                  <a:lnTo>
                    <a:pt x="5" y="14"/>
                  </a:lnTo>
                  <a:lnTo>
                    <a:pt x="12" y="19"/>
                  </a:lnTo>
                  <a:lnTo>
                    <a:pt x="12" y="14"/>
                  </a:lnTo>
                  <a:lnTo>
                    <a:pt x="5" y="9"/>
                  </a:lnTo>
                  <a:lnTo>
                    <a:pt x="7" y="2"/>
                  </a:lnTo>
                  <a:lnTo>
                    <a:pt x="0" y="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60" name="Freeform 202"/>
            <p:cNvSpPr>
              <a:spLocks/>
            </p:cNvSpPr>
            <p:nvPr/>
          </p:nvSpPr>
          <p:spPr bwMode="auto">
            <a:xfrm>
              <a:off x="4390" y="3166"/>
              <a:ext cx="29" cy="32"/>
            </a:xfrm>
            <a:custGeom>
              <a:avLst/>
              <a:gdLst>
                <a:gd name="T0" fmla="*/ 5 w 32"/>
                <a:gd name="T1" fmla="*/ 9 h 36"/>
                <a:gd name="T2" fmla="*/ 5 w 32"/>
                <a:gd name="T3" fmla="*/ 12 h 36"/>
                <a:gd name="T4" fmla="*/ 5 w 32"/>
                <a:gd name="T5" fmla="*/ 14 h 36"/>
                <a:gd name="T6" fmla="*/ 12 w 32"/>
                <a:gd name="T7" fmla="*/ 16 h 36"/>
                <a:gd name="T8" fmla="*/ 13 w 32"/>
                <a:gd name="T9" fmla="*/ 15 h 36"/>
                <a:gd name="T10" fmla="*/ 16 w 32"/>
                <a:gd name="T11" fmla="*/ 15 h 36"/>
                <a:gd name="T12" fmla="*/ 16 w 32"/>
                <a:gd name="T13" fmla="*/ 11 h 36"/>
                <a:gd name="T14" fmla="*/ 10 w 32"/>
                <a:gd name="T15" fmla="*/ 9 h 36"/>
                <a:gd name="T16" fmla="*/ 9 w 32"/>
                <a:gd name="T17" fmla="*/ 10 h 36"/>
                <a:gd name="T18" fmla="*/ 7 w 32"/>
                <a:gd name="T19" fmla="*/ 6 h 36"/>
                <a:gd name="T20" fmla="*/ 7 w 32"/>
                <a:gd name="T21" fmla="*/ 4 h 36"/>
                <a:gd name="T22" fmla="*/ 5 w 32"/>
                <a:gd name="T23" fmla="*/ 0 h 36"/>
                <a:gd name="T24" fmla="*/ 5 w 32"/>
                <a:gd name="T25" fmla="*/ 6 h 36"/>
                <a:gd name="T26" fmla="*/ 1 w 32"/>
                <a:gd name="T27" fmla="*/ 4 h 36"/>
                <a:gd name="T28" fmla="*/ 0 w 32"/>
                <a:gd name="T29" fmla="*/ 9 h 36"/>
                <a:gd name="T30" fmla="*/ 5 w 32"/>
                <a:gd name="T31" fmla="*/ 12 h 36"/>
                <a:gd name="T32" fmla="*/ 5 w 32"/>
                <a:gd name="T33" fmla="*/ 9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36"/>
                <a:gd name="T53" fmla="*/ 32 w 32"/>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36">
                  <a:moveTo>
                    <a:pt x="7" y="19"/>
                  </a:moveTo>
                  <a:lnTo>
                    <a:pt x="12" y="27"/>
                  </a:lnTo>
                  <a:lnTo>
                    <a:pt x="12" y="33"/>
                  </a:lnTo>
                  <a:lnTo>
                    <a:pt x="22" y="36"/>
                  </a:lnTo>
                  <a:lnTo>
                    <a:pt x="24" y="34"/>
                  </a:lnTo>
                  <a:lnTo>
                    <a:pt x="32" y="34"/>
                  </a:lnTo>
                  <a:lnTo>
                    <a:pt x="32" y="26"/>
                  </a:lnTo>
                  <a:lnTo>
                    <a:pt x="19" y="19"/>
                  </a:lnTo>
                  <a:lnTo>
                    <a:pt x="17" y="22"/>
                  </a:lnTo>
                  <a:lnTo>
                    <a:pt x="14" y="14"/>
                  </a:lnTo>
                  <a:lnTo>
                    <a:pt x="14" y="8"/>
                  </a:lnTo>
                  <a:lnTo>
                    <a:pt x="12" y="0"/>
                  </a:lnTo>
                  <a:lnTo>
                    <a:pt x="7" y="14"/>
                  </a:lnTo>
                  <a:lnTo>
                    <a:pt x="1" y="8"/>
                  </a:lnTo>
                  <a:lnTo>
                    <a:pt x="0" y="20"/>
                  </a:lnTo>
                  <a:lnTo>
                    <a:pt x="7" y="27"/>
                  </a:lnTo>
                  <a:lnTo>
                    <a:pt x="7" y="19"/>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61" name="Freeform 203"/>
            <p:cNvSpPr>
              <a:spLocks/>
            </p:cNvSpPr>
            <p:nvPr/>
          </p:nvSpPr>
          <p:spPr bwMode="auto">
            <a:xfrm>
              <a:off x="4408" y="3209"/>
              <a:ext cx="23" cy="20"/>
            </a:xfrm>
            <a:custGeom>
              <a:avLst/>
              <a:gdLst>
                <a:gd name="T0" fmla="*/ 6 w 25"/>
                <a:gd name="T1" fmla="*/ 2 h 22"/>
                <a:gd name="T2" fmla="*/ 0 w 25"/>
                <a:gd name="T3" fmla="*/ 0 h 22"/>
                <a:gd name="T4" fmla="*/ 0 w 25"/>
                <a:gd name="T5" fmla="*/ 5 h 22"/>
                <a:gd name="T6" fmla="*/ 6 w 25"/>
                <a:gd name="T7" fmla="*/ 9 h 22"/>
                <a:gd name="T8" fmla="*/ 6 w 25"/>
                <a:gd name="T9" fmla="*/ 12 h 22"/>
                <a:gd name="T10" fmla="*/ 7 w 25"/>
                <a:gd name="T11" fmla="*/ 9 h 22"/>
                <a:gd name="T12" fmla="*/ 14 w 25"/>
                <a:gd name="T13" fmla="*/ 10 h 22"/>
                <a:gd name="T14" fmla="*/ 11 w 25"/>
                <a:gd name="T15" fmla="*/ 5 h 22"/>
                <a:gd name="T16" fmla="*/ 6 w 25"/>
                <a:gd name="T17" fmla="*/ 5 h 22"/>
                <a:gd name="T18" fmla="*/ 6 w 25"/>
                <a:gd name="T19" fmla="*/ 2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22"/>
                <a:gd name="T32" fmla="*/ 25 w 25"/>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22">
                  <a:moveTo>
                    <a:pt x="7" y="2"/>
                  </a:moveTo>
                  <a:lnTo>
                    <a:pt x="0" y="0"/>
                  </a:lnTo>
                  <a:lnTo>
                    <a:pt x="0" y="9"/>
                  </a:lnTo>
                  <a:lnTo>
                    <a:pt x="6" y="17"/>
                  </a:lnTo>
                  <a:lnTo>
                    <a:pt x="12" y="22"/>
                  </a:lnTo>
                  <a:lnTo>
                    <a:pt x="14" y="16"/>
                  </a:lnTo>
                  <a:lnTo>
                    <a:pt x="25" y="19"/>
                  </a:lnTo>
                  <a:lnTo>
                    <a:pt x="18" y="7"/>
                  </a:lnTo>
                  <a:lnTo>
                    <a:pt x="7" y="5"/>
                  </a:lnTo>
                  <a:lnTo>
                    <a:pt x="7" y="2"/>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62" name="Freeform 204"/>
            <p:cNvSpPr>
              <a:spLocks/>
            </p:cNvSpPr>
            <p:nvPr/>
          </p:nvSpPr>
          <p:spPr bwMode="auto">
            <a:xfrm>
              <a:off x="4594" y="3102"/>
              <a:ext cx="8" cy="9"/>
            </a:xfrm>
            <a:custGeom>
              <a:avLst/>
              <a:gdLst>
                <a:gd name="T0" fmla="*/ 0 w 9"/>
                <a:gd name="T1" fmla="*/ 9 h 9"/>
                <a:gd name="T2" fmla="*/ 4 w 9"/>
                <a:gd name="T3" fmla="*/ 2 h 9"/>
                <a:gd name="T4" fmla="*/ 0 w 9"/>
                <a:gd name="T5" fmla="*/ 0 h 9"/>
                <a:gd name="T6" fmla="*/ 0 w 9"/>
                <a:gd name="T7" fmla="*/ 9 h 9"/>
                <a:gd name="T8" fmla="*/ 0 60000 65536"/>
                <a:gd name="T9" fmla="*/ 0 60000 65536"/>
                <a:gd name="T10" fmla="*/ 0 60000 65536"/>
                <a:gd name="T11" fmla="*/ 0 60000 65536"/>
                <a:gd name="T12" fmla="*/ 0 w 9"/>
                <a:gd name="T13" fmla="*/ 0 h 9"/>
                <a:gd name="T14" fmla="*/ 9 w 9"/>
                <a:gd name="T15" fmla="*/ 9 h 9"/>
              </a:gdLst>
              <a:ahLst/>
              <a:cxnLst>
                <a:cxn ang="T8">
                  <a:pos x="T0" y="T1"/>
                </a:cxn>
                <a:cxn ang="T9">
                  <a:pos x="T2" y="T3"/>
                </a:cxn>
                <a:cxn ang="T10">
                  <a:pos x="T4" y="T5"/>
                </a:cxn>
                <a:cxn ang="T11">
                  <a:pos x="T6" y="T7"/>
                </a:cxn>
              </a:cxnLst>
              <a:rect l="T12" t="T13" r="T14" b="T15"/>
              <a:pathLst>
                <a:path w="9" h="9">
                  <a:moveTo>
                    <a:pt x="0" y="9"/>
                  </a:moveTo>
                  <a:lnTo>
                    <a:pt x="9" y="2"/>
                  </a:lnTo>
                  <a:lnTo>
                    <a:pt x="0" y="0"/>
                  </a:lnTo>
                  <a:lnTo>
                    <a:pt x="0" y="9"/>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63" name="Freeform 205"/>
            <p:cNvSpPr>
              <a:spLocks/>
            </p:cNvSpPr>
            <p:nvPr/>
          </p:nvSpPr>
          <p:spPr bwMode="auto">
            <a:xfrm>
              <a:off x="4605" y="3100"/>
              <a:ext cx="14" cy="11"/>
            </a:xfrm>
            <a:custGeom>
              <a:avLst/>
              <a:gdLst>
                <a:gd name="T0" fmla="*/ 4 w 16"/>
                <a:gd name="T1" fmla="*/ 3 h 13"/>
                <a:gd name="T2" fmla="*/ 4 w 16"/>
                <a:gd name="T3" fmla="*/ 0 h 13"/>
                <a:gd name="T4" fmla="*/ 0 w 16"/>
                <a:gd name="T5" fmla="*/ 3 h 13"/>
                <a:gd name="T6" fmla="*/ 4 w 16"/>
                <a:gd name="T7" fmla="*/ 3 h 13"/>
                <a:gd name="T8" fmla="*/ 4 w 16"/>
                <a:gd name="T9" fmla="*/ 4 h 13"/>
                <a:gd name="T10" fmla="*/ 7 w 16"/>
                <a:gd name="T11" fmla="*/ 3 h 13"/>
                <a:gd name="T12" fmla="*/ 5 w 16"/>
                <a:gd name="T13" fmla="*/ 3 h 13"/>
                <a:gd name="T14" fmla="*/ 4 w 16"/>
                <a:gd name="T15" fmla="*/ 3 h 13"/>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3"/>
                <a:gd name="T26" fmla="*/ 16 w 16"/>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3">
                  <a:moveTo>
                    <a:pt x="10" y="6"/>
                  </a:moveTo>
                  <a:lnTo>
                    <a:pt x="7" y="0"/>
                  </a:lnTo>
                  <a:lnTo>
                    <a:pt x="0" y="3"/>
                  </a:lnTo>
                  <a:lnTo>
                    <a:pt x="4" y="8"/>
                  </a:lnTo>
                  <a:lnTo>
                    <a:pt x="9" y="13"/>
                  </a:lnTo>
                  <a:lnTo>
                    <a:pt x="16" y="12"/>
                  </a:lnTo>
                  <a:lnTo>
                    <a:pt x="14" y="6"/>
                  </a:lnTo>
                  <a:lnTo>
                    <a:pt x="10" y="6"/>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64" name="Freeform 206"/>
            <p:cNvSpPr>
              <a:spLocks/>
            </p:cNvSpPr>
            <p:nvPr/>
          </p:nvSpPr>
          <p:spPr bwMode="auto">
            <a:xfrm>
              <a:off x="4620" y="3092"/>
              <a:ext cx="5" cy="15"/>
            </a:xfrm>
            <a:custGeom>
              <a:avLst/>
              <a:gdLst>
                <a:gd name="T0" fmla="*/ 2 w 5"/>
                <a:gd name="T1" fmla="*/ 4 h 17"/>
                <a:gd name="T2" fmla="*/ 0 w 5"/>
                <a:gd name="T3" fmla="*/ 6 h 17"/>
                <a:gd name="T4" fmla="*/ 2 w 5"/>
                <a:gd name="T5" fmla="*/ 7 h 17"/>
                <a:gd name="T6" fmla="*/ 5 w 5"/>
                <a:gd name="T7" fmla="*/ 4 h 17"/>
                <a:gd name="T8" fmla="*/ 4 w 5"/>
                <a:gd name="T9" fmla="*/ 0 h 17"/>
                <a:gd name="T10" fmla="*/ 2 w 5"/>
                <a:gd name="T11" fmla="*/ 4 h 17"/>
                <a:gd name="T12" fmla="*/ 0 60000 65536"/>
                <a:gd name="T13" fmla="*/ 0 60000 65536"/>
                <a:gd name="T14" fmla="*/ 0 60000 65536"/>
                <a:gd name="T15" fmla="*/ 0 60000 65536"/>
                <a:gd name="T16" fmla="*/ 0 60000 65536"/>
                <a:gd name="T17" fmla="*/ 0 60000 65536"/>
                <a:gd name="T18" fmla="*/ 0 w 5"/>
                <a:gd name="T19" fmla="*/ 0 h 17"/>
                <a:gd name="T20" fmla="*/ 5 w 5"/>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 h="17">
                  <a:moveTo>
                    <a:pt x="2" y="7"/>
                  </a:moveTo>
                  <a:lnTo>
                    <a:pt x="0" y="14"/>
                  </a:lnTo>
                  <a:lnTo>
                    <a:pt x="2" y="17"/>
                  </a:lnTo>
                  <a:lnTo>
                    <a:pt x="5" y="7"/>
                  </a:lnTo>
                  <a:lnTo>
                    <a:pt x="4" y="0"/>
                  </a:lnTo>
                  <a:lnTo>
                    <a:pt x="2" y="7"/>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65" name="Freeform 207"/>
            <p:cNvSpPr>
              <a:spLocks/>
            </p:cNvSpPr>
            <p:nvPr/>
          </p:nvSpPr>
          <p:spPr bwMode="auto">
            <a:xfrm>
              <a:off x="4564" y="3121"/>
              <a:ext cx="112" cy="88"/>
            </a:xfrm>
            <a:custGeom>
              <a:avLst/>
              <a:gdLst>
                <a:gd name="T0" fmla="*/ 38 w 123"/>
                <a:gd name="T1" fmla="*/ 28 h 98"/>
                <a:gd name="T2" fmla="*/ 44 w 123"/>
                <a:gd name="T3" fmla="*/ 31 h 98"/>
                <a:gd name="T4" fmla="*/ 43 w 123"/>
                <a:gd name="T5" fmla="*/ 35 h 98"/>
                <a:gd name="T6" fmla="*/ 50 w 123"/>
                <a:gd name="T7" fmla="*/ 39 h 98"/>
                <a:gd name="T8" fmla="*/ 50 w 123"/>
                <a:gd name="T9" fmla="*/ 42 h 98"/>
                <a:gd name="T10" fmla="*/ 55 w 123"/>
                <a:gd name="T11" fmla="*/ 44 h 98"/>
                <a:gd name="T12" fmla="*/ 60 w 123"/>
                <a:gd name="T13" fmla="*/ 46 h 98"/>
                <a:gd name="T14" fmla="*/ 64 w 123"/>
                <a:gd name="T15" fmla="*/ 43 h 98"/>
                <a:gd name="T16" fmla="*/ 64 w 123"/>
                <a:gd name="T17" fmla="*/ 35 h 98"/>
                <a:gd name="T18" fmla="*/ 57 w 123"/>
                <a:gd name="T19" fmla="*/ 34 h 98"/>
                <a:gd name="T20" fmla="*/ 53 w 123"/>
                <a:gd name="T21" fmla="*/ 33 h 98"/>
                <a:gd name="T22" fmla="*/ 47 w 123"/>
                <a:gd name="T23" fmla="*/ 29 h 98"/>
                <a:gd name="T24" fmla="*/ 46 w 123"/>
                <a:gd name="T25" fmla="*/ 27 h 98"/>
                <a:gd name="T26" fmla="*/ 46 w 123"/>
                <a:gd name="T27" fmla="*/ 23 h 98"/>
                <a:gd name="T28" fmla="*/ 45 w 123"/>
                <a:gd name="T29" fmla="*/ 21 h 98"/>
                <a:gd name="T30" fmla="*/ 45 w 123"/>
                <a:gd name="T31" fmla="*/ 17 h 98"/>
                <a:gd name="T32" fmla="*/ 44 w 123"/>
                <a:gd name="T33" fmla="*/ 15 h 98"/>
                <a:gd name="T34" fmla="*/ 32 w 123"/>
                <a:gd name="T35" fmla="*/ 15 h 98"/>
                <a:gd name="T36" fmla="*/ 30 w 123"/>
                <a:gd name="T37" fmla="*/ 13 h 98"/>
                <a:gd name="T38" fmla="*/ 23 w 123"/>
                <a:gd name="T39" fmla="*/ 11 h 98"/>
                <a:gd name="T40" fmla="*/ 20 w 123"/>
                <a:gd name="T41" fmla="*/ 5 h 98"/>
                <a:gd name="T42" fmla="*/ 15 w 123"/>
                <a:gd name="T43" fmla="*/ 1 h 98"/>
                <a:gd name="T44" fmla="*/ 9 w 123"/>
                <a:gd name="T45" fmla="*/ 0 h 98"/>
                <a:gd name="T46" fmla="*/ 5 w 123"/>
                <a:gd name="T47" fmla="*/ 4 h 98"/>
                <a:gd name="T48" fmla="*/ 5 w 123"/>
                <a:gd name="T49" fmla="*/ 4 h 98"/>
                <a:gd name="T50" fmla="*/ 0 w 123"/>
                <a:gd name="T51" fmla="*/ 7 h 98"/>
                <a:gd name="T52" fmla="*/ 5 w 123"/>
                <a:gd name="T53" fmla="*/ 5 h 98"/>
                <a:gd name="T54" fmla="*/ 5 w 123"/>
                <a:gd name="T55" fmla="*/ 4 h 98"/>
                <a:gd name="T56" fmla="*/ 5 w 123"/>
                <a:gd name="T57" fmla="*/ 7 h 98"/>
                <a:gd name="T58" fmla="*/ 20 w 123"/>
                <a:gd name="T59" fmla="*/ 13 h 98"/>
                <a:gd name="T60" fmla="*/ 23 w 123"/>
                <a:gd name="T61" fmla="*/ 17 h 98"/>
                <a:gd name="T62" fmla="*/ 23 w 123"/>
                <a:gd name="T63" fmla="*/ 21 h 98"/>
                <a:gd name="T64" fmla="*/ 25 w 123"/>
                <a:gd name="T65" fmla="*/ 24 h 98"/>
                <a:gd name="T66" fmla="*/ 37 w 123"/>
                <a:gd name="T67" fmla="*/ 25 h 98"/>
                <a:gd name="T68" fmla="*/ 38 w 123"/>
                <a:gd name="T69" fmla="*/ 28 h 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3"/>
                <a:gd name="T106" fmla="*/ 0 h 98"/>
                <a:gd name="T107" fmla="*/ 123 w 123"/>
                <a:gd name="T108" fmla="*/ 98 h 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3" h="98">
                  <a:moveTo>
                    <a:pt x="74" y="60"/>
                  </a:moveTo>
                  <a:lnTo>
                    <a:pt x="85" y="65"/>
                  </a:lnTo>
                  <a:lnTo>
                    <a:pt x="83" y="74"/>
                  </a:lnTo>
                  <a:lnTo>
                    <a:pt x="95" y="81"/>
                  </a:lnTo>
                  <a:lnTo>
                    <a:pt x="97" y="89"/>
                  </a:lnTo>
                  <a:lnTo>
                    <a:pt x="104" y="95"/>
                  </a:lnTo>
                  <a:lnTo>
                    <a:pt x="114" y="98"/>
                  </a:lnTo>
                  <a:lnTo>
                    <a:pt x="123" y="91"/>
                  </a:lnTo>
                  <a:lnTo>
                    <a:pt x="123" y="74"/>
                  </a:lnTo>
                  <a:lnTo>
                    <a:pt x="111" y="72"/>
                  </a:lnTo>
                  <a:lnTo>
                    <a:pt x="102" y="70"/>
                  </a:lnTo>
                  <a:lnTo>
                    <a:pt x="92" y="62"/>
                  </a:lnTo>
                  <a:lnTo>
                    <a:pt x="88" y="57"/>
                  </a:lnTo>
                  <a:lnTo>
                    <a:pt x="90" y="50"/>
                  </a:lnTo>
                  <a:lnTo>
                    <a:pt x="86" y="45"/>
                  </a:lnTo>
                  <a:lnTo>
                    <a:pt x="86" y="36"/>
                  </a:lnTo>
                  <a:lnTo>
                    <a:pt x="85" y="32"/>
                  </a:lnTo>
                  <a:lnTo>
                    <a:pt x="62" y="32"/>
                  </a:lnTo>
                  <a:lnTo>
                    <a:pt x="57" y="27"/>
                  </a:lnTo>
                  <a:lnTo>
                    <a:pt x="45" y="22"/>
                  </a:lnTo>
                  <a:lnTo>
                    <a:pt x="38" y="12"/>
                  </a:lnTo>
                  <a:lnTo>
                    <a:pt x="30" y="1"/>
                  </a:lnTo>
                  <a:lnTo>
                    <a:pt x="17" y="0"/>
                  </a:lnTo>
                  <a:lnTo>
                    <a:pt x="12" y="5"/>
                  </a:lnTo>
                  <a:lnTo>
                    <a:pt x="7" y="7"/>
                  </a:lnTo>
                  <a:lnTo>
                    <a:pt x="0" y="15"/>
                  </a:lnTo>
                  <a:lnTo>
                    <a:pt x="9" y="12"/>
                  </a:lnTo>
                  <a:lnTo>
                    <a:pt x="12" y="10"/>
                  </a:lnTo>
                  <a:lnTo>
                    <a:pt x="12" y="14"/>
                  </a:lnTo>
                  <a:lnTo>
                    <a:pt x="38" y="29"/>
                  </a:lnTo>
                  <a:lnTo>
                    <a:pt x="45" y="36"/>
                  </a:lnTo>
                  <a:lnTo>
                    <a:pt x="43" y="45"/>
                  </a:lnTo>
                  <a:lnTo>
                    <a:pt x="47" y="51"/>
                  </a:lnTo>
                  <a:lnTo>
                    <a:pt x="71" y="53"/>
                  </a:lnTo>
                  <a:lnTo>
                    <a:pt x="74" y="60"/>
                  </a:lnTo>
                  <a:close/>
                </a:path>
              </a:pathLst>
            </a:custGeom>
            <a:solidFill>
              <a:schemeClr val="accent1">
                <a:lumMod val="75000"/>
              </a:schemeClr>
            </a:solid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66" name="Freeform 208"/>
            <p:cNvSpPr>
              <a:spLocks/>
            </p:cNvSpPr>
            <p:nvPr/>
          </p:nvSpPr>
          <p:spPr bwMode="auto">
            <a:xfrm>
              <a:off x="4658" y="3122"/>
              <a:ext cx="22" cy="21"/>
            </a:xfrm>
            <a:custGeom>
              <a:avLst/>
              <a:gdLst>
                <a:gd name="T0" fmla="*/ 13 w 24"/>
                <a:gd name="T1" fmla="*/ 6 h 23"/>
                <a:gd name="T2" fmla="*/ 7 w 24"/>
                <a:gd name="T3" fmla="*/ 5 h 23"/>
                <a:gd name="T4" fmla="*/ 6 w 24"/>
                <a:gd name="T5" fmla="*/ 0 h 23"/>
                <a:gd name="T6" fmla="*/ 1 w 24"/>
                <a:gd name="T7" fmla="*/ 0 h 23"/>
                <a:gd name="T8" fmla="*/ 0 w 24"/>
                <a:gd name="T9" fmla="*/ 5 h 23"/>
                <a:gd name="T10" fmla="*/ 1 w 24"/>
                <a:gd name="T11" fmla="*/ 5 h 23"/>
                <a:gd name="T12" fmla="*/ 6 w 24"/>
                <a:gd name="T13" fmla="*/ 7 h 23"/>
                <a:gd name="T14" fmla="*/ 6 w 24"/>
                <a:gd name="T15" fmla="*/ 11 h 23"/>
                <a:gd name="T16" fmla="*/ 8 w 24"/>
                <a:gd name="T17" fmla="*/ 13 h 23"/>
                <a:gd name="T18" fmla="*/ 14 w 24"/>
                <a:gd name="T19" fmla="*/ 10 h 23"/>
                <a:gd name="T20" fmla="*/ 13 w 24"/>
                <a:gd name="T21" fmla="*/ 6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23"/>
                <a:gd name="T35" fmla="*/ 24 w 24"/>
                <a:gd name="T36" fmla="*/ 23 h 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23">
                  <a:moveTo>
                    <a:pt x="22" y="13"/>
                  </a:moveTo>
                  <a:lnTo>
                    <a:pt x="14" y="9"/>
                  </a:lnTo>
                  <a:lnTo>
                    <a:pt x="10" y="0"/>
                  </a:lnTo>
                  <a:lnTo>
                    <a:pt x="1" y="0"/>
                  </a:lnTo>
                  <a:lnTo>
                    <a:pt x="0" y="6"/>
                  </a:lnTo>
                  <a:lnTo>
                    <a:pt x="1" y="11"/>
                  </a:lnTo>
                  <a:lnTo>
                    <a:pt x="12" y="14"/>
                  </a:lnTo>
                  <a:lnTo>
                    <a:pt x="10" y="19"/>
                  </a:lnTo>
                  <a:lnTo>
                    <a:pt x="15" y="23"/>
                  </a:lnTo>
                  <a:lnTo>
                    <a:pt x="24" y="18"/>
                  </a:lnTo>
                  <a:lnTo>
                    <a:pt x="22" y="13"/>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67" name="Freeform 209"/>
            <p:cNvSpPr>
              <a:spLocks/>
            </p:cNvSpPr>
            <p:nvPr/>
          </p:nvSpPr>
          <p:spPr bwMode="auto">
            <a:xfrm>
              <a:off x="4437" y="3180"/>
              <a:ext cx="165" cy="159"/>
            </a:xfrm>
            <a:custGeom>
              <a:avLst/>
              <a:gdLst>
                <a:gd name="T0" fmla="*/ 60 w 182"/>
                <a:gd name="T1" fmla="*/ 10 h 178"/>
                <a:gd name="T2" fmla="*/ 41 w 182"/>
                <a:gd name="T3" fmla="*/ 7 h 178"/>
                <a:gd name="T4" fmla="*/ 25 w 182"/>
                <a:gd name="T5" fmla="*/ 4 h 178"/>
                <a:gd name="T6" fmla="*/ 16 w 182"/>
                <a:gd name="T7" fmla="*/ 5 h 178"/>
                <a:gd name="T8" fmla="*/ 11 w 182"/>
                <a:gd name="T9" fmla="*/ 4 h 178"/>
                <a:gd name="T10" fmla="*/ 5 w 182"/>
                <a:gd name="T11" fmla="*/ 15 h 178"/>
                <a:gd name="T12" fmla="*/ 0 w 182"/>
                <a:gd name="T13" fmla="*/ 19 h 178"/>
                <a:gd name="T14" fmla="*/ 9 w 182"/>
                <a:gd name="T15" fmla="*/ 29 h 178"/>
                <a:gd name="T16" fmla="*/ 16 w 182"/>
                <a:gd name="T17" fmla="*/ 29 h 178"/>
                <a:gd name="T18" fmla="*/ 24 w 182"/>
                <a:gd name="T19" fmla="*/ 45 h 178"/>
                <a:gd name="T20" fmla="*/ 20 w 182"/>
                <a:gd name="T21" fmla="*/ 56 h 178"/>
                <a:gd name="T22" fmla="*/ 28 w 182"/>
                <a:gd name="T23" fmla="*/ 62 h 178"/>
                <a:gd name="T24" fmla="*/ 32 w 182"/>
                <a:gd name="T25" fmla="*/ 55 h 178"/>
                <a:gd name="T26" fmla="*/ 38 w 182"/>
                <a:gd name="T27" fmla="*/ 56 h 178"/>
                <a:gd name="T28" fmla="*/ 43 w 182"/>
                <a:gd name="T29" fmla="*/ 61 h 178"/>
                <a:gd name="T30" fmla="*/ 49 w 182"/>
                <a:gd name="T31" fmla="*/ 75 h 178"/>
                <a:gd name="T32" fmla="*/ 52 w 182"/>
                <a:gd name="T33" fmla="*/ 79 h 178"/>
                <a:gd name="T34" fmla="*/ 53 w 182"/>
                <a:gd name="T35" fmla="*/ 74 h 178"/>
                <a:gd name="T36" fmla="*/ 62 w 182"/>
                <a:gd name="T37" fmla="*/ 63 h 178"/>
                <a:gd name="T38" fmla="*/ 68 w 182"/>
                <a:gd name="T39" fmla="*/ 75 h 178"/>
                <a:gd name="T40" fmla="*/ 73 w 182"/>
                <a:gd name="T41" fmla="*/ 77 h 178"/>
                <a:gd name="T42" fmla="*/ 75 w 182"/>
                <a:gd name="T43" fmla="*/ 74 h 178"/>
                <a:gd name="T44" fmla="*/ 83 w 182"/>
                <a:gd name="T45" fmla="*/ 77 h 178"/>
                <a:gd name="T46" fmla="*/ 77 w 182"/>
                <a:gd name="T47" fmla="*/ 71 h 178"/>
                <a:gd name="T48" fmla="*/ 75 w 182"/>
                <a:gd name="T49" fmla="*/ 63 h 178"/>
                <a:gd name="T50" fmla="*/ 73 w 182"/>
                <a:gd name="T51" fmla="*/ 50 h 178"/>
                <a:gd name="T52" fmla="*/ 68 w 182"/>
                <a:gd name="T53" fmla="*/ 39 h 178"/>
                <a:gd name="T54" fmla="*/ 68 w 182"/>
                <a:gd name="T55" fmla="*/ 34 h 178"/>
                <a:gd name="T56" fmla="*/ 73 w 182"/>
                <a:gd name="T57" fmla="*/ 36 h 178"/>
                <a:gd name="T58" fmla="*/ 75 w 182"/>
                <a:gd name="T59" fmla="*/ 38 h 178"/>
                <a:gd name="T60" fmla="*/ 79 w 182"/>
                <a:gd name="T61" fmla="*/ 42 h 178"/>
                <a:gd name="T62" fmla="*/ 83 w 182"/>
                <a:gd name="T63" fmla="*/ 37 h 178"/>
                <a:gd name="T64" fmla="*/ 91 w 182"/>
                <a:gd name="T65" fmla="*/ 34 h 178"/>
                <a:gd name="T66" fmla="*/ 90 w 182"/>
                <a:gd name="T67" fmla="*/ 31 h 178"/>
                <a:gd name="T68" fmla="*/ 86 w 182"/>
                <a:gd name="T69" fmla="*/ 24 h 178"/>
                <a:gd name="T70" fmla="*/ 85 w 182"/>
                <a:gd name="T71" fmla="*/ 30 h 178"/>
                <a:gd name="T72" fmla="*/ 81 w 182"/>
                <a:gd name="T73" fmla="*/ 27 h 178"/>
                <a:gd name="T74" fmla="*/ 75 w 182"/>
                <a:gd name="T75" fmla="*/ 22 h 178"/>
                <a:gd name="T76" fmla="*/ 73 w 182"/>
                <a:gd name="T77" fmla="*/ 19 h 178"/>
                <a:gd name="T78" fmla="*/ 68 w 182"/>
                <a:gd name="T79" fmla="*/ 14 h 1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2"/>
                <a:gd name="T121" fmla="*/ 0 h 178"/>
                <a:gd name="T122" fmla="*/ 182 w 182"/>
                <a:gd name="T123" fmla="*/ 178 h 17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2" h="178">
                  <a:moveTo>
                    <a:pt x="128" y="31"/>
                  </a:moveTo>
                  <a:lnTo>
                    <a:pt x="118" y="21"/>
                  </a:lnTo>
                  <a:lnTo>
                    <a:pt x="101" y="21"/>
                  </a:lnTo>
                  <a:lnTo>
                    <a:pt x="82" y="14"/>
                  </a:lnTo>
                  <a:lnTo>
                    <a:pt x="63" y="0"/>
                  </a:lnTo>
                  <a:lnTo>
                    <a:pt x="50" y="5"/>
                  </a:lnTo>
                  <a:lnTo>
                    <a:pt x="45" y="12"/>
                  </a:lnTo>
                  <a:lnTo>
                    <a:pt x="33" y="12"/>
                  </a:lnTo>
                  <a:lnTo>
                    <a:pt x="23" y="0"/>
                  </a:lnTo>
                  <a:lnTo>
                    <a:pt x="21" y="4"/>
                  </a:lnTo>
                  <a:lnTo>
                    <a:pt x="23" y="16"/>
                  </a:lnTo>
                  <a:lnTo>
                    <a:pt x="7" y="33"/>
                  </a:lnTo>
                  <a:lnTo>
                    <a:pt x="0" y="33"/>
                  </a:lnTo>
                  <a:lnTo>
                    <a:pt x="0" y="43"/>
                  </a:lnTo>
                  <a:lnTo>
                    <a:pt x="9" y="45"/>
                  </a:lnTo>
                  <a:lnTo>
                    <a:pt x="16" y="64"/>
                  </a:lnTo>
                  <a:lnTo>
                    <a:pt x="21" y="59"/>
                  </a:lnTo>
                  <a:lnTo>
                    <a:pt x="32" y="64"/>
                  </a:lnTo>
                  <a:lnTo>
                    <a:pt x="44" y="81"/>
                  </a:lnTo>
                  <a:lnTo>
                    <a:pt x="47" y="99"/>
                  </a:lnTo>
                  <a:lnTo>
                    <a:pt x="40" y="107"/>
                  </a:lnTo>
                  <a:lnTo>
                    <a:pt x="40" y="123"/>
                  </a:lnTo>
                  <a:lnTo>
                    <a:pt x="49" y="138"/>
                  </a:lnTo>
                  <a:lnTo>
                    <a:pt x="56" y="135"/>
                  </a:lnTo>
                  <a:lnTo>
                    <a:pt x="59" y="142"/>
                  </a:lnTo>
                  <a:lnTo>
                    <a:pt x="63" y="121"/>
                  </a:lnTo>
                  <a:lnTo>
                    <a:pt x="73" y="116"/>
                  </a:lnTo>
                  <a:lnTo>
                    <a:pt x="75" y="126"/>
                  </a:lnTo>
                  <a:lnTo>
                    <a:pt x="83" y="128"/>
                  </a:lnTo>
                  <a:lnTo>
                    <a:pt x="85" y="133"/>
                  </a:lnTo>
                  <a:lnTo>
                    <a:pt x="90" y="137"/>
                  </a:lnTo>
                  <a:lnTo>
                    <a:pt x="97" y="166"/>
                  </a:lnTo>
                  <a:lnTo>
                    <a:pt x="101" y="176"/>
                  </a:lnTo>
                  <a:lnTo>
                    <a:pt x="104" y="173"/>
                  </a:lnTo>
                  <a:lnTo>
                    <a:pt x="107" y="178"/>
                  </a:lnTo>
                  <a:lnTo>
                    <a:pt x="106" y="162"/>
                  </a:lnTo>
                  <a:lnTo>
                    <a:pt x="113" y="142"/>
                  </a:lnTo>
                  <a:lnTo>
                    <a:pt x="125" y="138"/>
                  </a:lnTo>
                  <a:lnTo>
                    <a:pt x="132" y="154"/>
                  </a:lnTo>
                  <a:lnTo>
                    <a:pt x="138" y="166"/>
                  </a:lnTo>
                  <a:lnTo>
                    <a:pt x="137" y="169"/>
                  </a:lnTo>
                  <a:lnTo>
                    <a:pt x="145" y="169"/>
                  </a:lnTo>
                  <a:lnTo>
                    <a:pt x="144" y="162"/>
                  </a:lnTo>
                  <a:lnTo>
                    <a:pt x="149" y="164"/>
                  </a:lnTo>
                  <a:lnTo>
                    <a:pt x="154" y="174"/>
                  </a:lnTo>
                  <a:lnTo>
                    <a:pt x="163" y="169"/>
                  </a:lnTo>
                  <a:lnTo>
                    <a:pt x="151" y="161"/>
                  </a:lnTo>
                  <a:lnTo>
                    <a:pt x="154" y="155"/>
                  </a:lnTo>
                  <a:lnTo>
                    <a:pt x="145" y="149"/>
                  </a:lnTo>
                  <a:lnTo>
                    <a:pt x="149" y="137"/>
                  </a:lnTo>
                  <a:lnTo>
                    <a:pt x="147" y="123"/>
                  </a:lnTo>
                  <a:lnTo>
                    <a:pt x="144" y="112"/>
                  </a:lnTo>
                  <a:lnTo>
                    <a:pt x="137" y="102"/>
                  </a:lnTo>
                  <a:lnTo>
                    <a:pt x="138" y="86"/>
                  </a:lnTo>
                  <a:lnTo>
                    <a:pt x="132" y="80"/>
                  </a:lnTo>
                  <a:lnTo>
                    <a:pt x="133" y="74"/>
                  </a:lnTo>
                  <a:lnTo>
                    <a:pt x="142" y="73"/>
                  </a:lnTo>
                  <a:lnTo>
                    <a:pt x="144" y="78"/>
                  </a:lnTo>
                  <a:lnTo>
                    <a:pt x="156" y="83"/>
                  </a:lnTo>
                  <a:lnTo>
                    <a:pt x="149" y="85"/>
                  </a:lnTo>
                  <a:lnTo>
                    <a:pt x="156" y="93"/>
                  </a:lnTo>
                  <a:lnTo>
                    <a:pt x="157" y="93"/>
                  </a:lnTo>
                  <a:lnTo>
                    <a:pt x="164" y="86"/>
                  </a:lnTo>
                  <a:lnTo>
                    <a:pt x="168" y="81"/>
                  </a:lnTo>
                  <a:lnTo>
                    <a:pt x="173" y="81"/>
                  </a:lnTo>
                  <a:lnTo>
                    <a:pt x="180" y="74"/>
                  </a:lnTo>
                  <a:lnTo>
                    <a:pt x="182" y="69"/>
                  </a:lnTo>
                  <a:lnTo>
                    <a:pt x="178" y="69"/>
                  </a:lnTo>
                  <a:lnTo>
                    <a:pt x="178" y="59"/>
                  </a:lnTo>
                  <a:lnTo>
                    <a:pt x="171" y="54"/>
                  </a:lnTo>
                  <a:lnTo>
                    <a:pt x="168" y="55"/>
                  </a:lnTo>
                  <a:lnTo>
                    <a:pt x="170" y="66"/>
                  </a:lnTo>
                  <a:lnTo>
                    <a:pt x="166" y="64"/>
                  </a:lnTo>
                  <a:lnTo>
                    <a:pt x="159" y="61"/>
                  </a:lnTo>
                  <a:lnTo>
                    <a:pt x="156" y="50"/>
                  </a:lnTo>
                  <a:lnTo>
                    <a:pt x="149" y="49"/>
                  </a:lnTo>
                  <a:lnTo>
                    <a:pt x="154" y="43"/>
                  </a:lnTo>
                  <a:lnTo>
                    <a:pt x="145" y="40"/>
                  </a:lnTo>
                  <a:lnTo>
                    <a:pt x="144" y="30"/>
                  </a:lnTo>
                  <a:lnTo>
                    <a:pt x="133" y="31"/>
                  </a:lnTo>
                  <a:lnTo>
                    <a:pt x="128" y="31"/>
                  </a:lnTo>
                  <a:close/>
                </a:path>
              </a:pathLst>
            </a:custGeom>
            <a:solidFill>
              <a:schemeClr val="accent1">
                <a:lumMod val="75000"/>
              </a:schemeClr>
            </a:solid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68" name="Freeform 210"/>
            <p:cNvSpPr>
              <a:spLocks/>
            </p:cNvSpPr>
            <p:nvPr/>
          </p:nvSpPr>
          <p:spPr bwMode="auto">
            <a:xfrm>
              <a:off x="4561" y="3339"/>
              <a:ext cx="14" cy="23"/>
            </a:xfrm>
            <a:custGeom>
              <a:avLst/>
              <a:gdLst>
                <a:gd name="T0" fmla="*/ 7 w 15"/>
                <a:gd name="T1" fmla="*/ 11 h 26"/>
                <a:gd name="T2" fmla="*/ 7 w 15"/>
                <a:gd name="T3" fmla="*/ 9 h 26"/>
                <a:gd name="T4" fmla="*/ 7 w 15"/>
                <a:gd name="T5" fmla="*/ 4 h 26"/>
                <a:gd name="T6" fmla="*/ 8 w 15"/>
                <a:gd name="T7" fmla="*/ 4 h 26"/>
                <a:gd name="T8" fmla="*/ 7 w 15"/>
                <a:gd name="T9" fmla="*/ 2 h 26"/>
                <a:gd name="T10" fmla="*/ 1 w 15"/>
                <a:gd name="T11" fmla="*/ 0 h 26"/>
                <a:gd name="T12" fmla="*/ 0 w 15"/>
                <a:gd name="T13" fmla="*/ 4 h 26"/>
                <a:gd name="T14" fmla="*/ 3 w 15"/>
                <a:gd name="T15" fmla="*/ 11 h 26"/>
                <a:gd name="T16" fmla="*/ 7 w 15"/>
                <a:gd name="T17" fmla="*/ 11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26"/>
                <a:gd name="T29" fmla="*/ 15 w 15"/>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26">
                  <a:moveTo>
                    <a:pt x="12" y="26"/>
                  </a:moveTo>
                  <a:lnTo>
                    <a:pt x="14" y="19"/>
                  </a:lnTo>
                  <a:lnTo>
                    <a:pt x="12" y="10"/>
                  </a:lnTo>
                  <a:lnTo>
                    <a:pt x="15" y="10"/>
                  </a:lnTo>
                  <a:lnTo>
                    <a:pt x="12" y="2"/>
                  </a:lnTo>
                  <a:lnTo>
                    <a:pt x="1" y="0"/>
                  </a:lnTo>
                  <a:lnTo>
                    <a:pt x="0" y="10"/>
                  </a:lnTo>
                  <a:lnTo>
                    <a:pt x="3" y="24"/>
                  </a:lnTo>
                  <a:lnTo>
                    <a:pt x="12" y="26"/>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69" name="Freeform 211"/>
            <p:cNvSpPr>
              <a:spLocks/>
            </p:cNvSpPr>
            <p:nvPr/>
          </p:nvSpPr>
          <p:spPr bwMode="auto">
            <a:xfrm>
              <a:off x="4482" y="3303"/>
              <a:ext cx="6" cy="10"/>
            </a:xfrm>
            <a:custGeom>
              <a:avLst/>
              <a:gdLst>
                <a:gd name="T0" fmla="*/ 4 w 6"/>
                <a:gd name="T1" fmla="*/ 0 h 11"/>
                <a:gd name="T2" fmla="*/ 0 w 6"/>
                <a:gd name="T3" fmla="*/ 4 h 11"/>
                <a:gd name="T4" fmla="*/ 6 w 6"/>
                <a:gd name="T5" fmla="*/ 5 h 11"/>
                <a:gd name="T6" fmla="*/ 4 w 6"/>
                <a:gd name="T7" fmla="*/ 0 h 11"/>
                <a:gd name="T8" fmla="*/ 0 60000 65536"/>
                <a:gd name="T9" fmla="*/ 0 60000 65536"/>
                <a:gd name="T10" fmla="*/ 0 60000 65536"/>
                <a:gd name="T11" fmla="*/ 0 60000 65536"/>
                <a:gd name="T12" fmla="*/ 0 w 6"/>
                <a:gd name="T13" fmla="*/ 0 h 11"/>
                <a:gd name="T14" fmla="*/ 6 w 6"/>
                <a:gd name="T15" fmla="*/ 11 h 11"/>
              </a:gdLst>
              <a:ahLst/>
              <a:cxnLst>
                <a:cxn ang="T8">
                  <a:pos x="T0" y="T1"/>
                </a:cxn>
                <a:cxn ang="T9">
                  <a:pos x="T2" y="T3"/>
                </a:cxn>
                <a:cxn ang="T10">
                  <a:pos x="T4" y="T5"/>
                </a:cxn>
                <a:cxn ang="T11">
                  <a:pos x="T6" y="T7"/>
                </a:cxn>
              </a:cxnLst>
              <a:rect l="T12" t="T13" r="T14" b="T15"/>
              <a:pathLst>
                <a:path w="6" h="11">
                  <a:moveTo>
                    <a:pt x="4" y="0"/>
                  </a:moveTo>
                  <a:lnTo>
                    <a:pt x="0" y="4"/>
                  </a:lnTo>
                  <a:lnTo>
                    <a:pt x="6" y="11"/>
                  </a:lnTo>
                  <a:lnTo>
                    <a:pt x="4" y="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70" name="Freeform 212"/>
            <p:cNvSpPr>
              <a:spLocks/>
            </p:cNvSpPr>
            <p:nvPr/>
          </p:nvSpPr>
          <p:spPr bwMode="auto">
            <a:xfrm>
              <a:off x="4592" y="3252"/>
              <a:ext cx="11" cy="8"/>
            </a:xfrm>
            <a:custGeom>
              <a:avLst/>
              <a:gdLst>
                <a:gd name="T0" fmla="*/ 6 w 12"/>
                <a:gd name="T1" fmla="*/ 4 h 9"/>
                <a:gd name="T2" fmla="*/ 6 w 12"/>
                <a:gd name="T3" fmla="*/ 0 h 9"/>
                <a:gd name="T4" fmla="*/ 2 w 12"/>
                <a:gd name="T5" fmla="*/ 4 h 9"/>
                <a:gd name="T6" fmla="*/ 0 w 12"/>
                <a:gd name="T7" fmla="*/ 4 h 9"/>
                <a:gd name="T8" fmla="*/ 5 w 12"/>
                <a:gd name="T9" fmla="*/ 4 h 9"/>
                <a:gd name="T10" fmla="*/ 6 w 12"/>
                <a:gd name="T11" fmla="*/ 4 h 9"/>
                <a:gd name="T12" fmla="*/ 0 60000 65536"/>
                <a:gd name="T13" fmla="*/ 0 60000 65536"/>
                <a:gd name="T14" fmla="*/ 0 60000 65536"/>
                <a:gd name="T15" fmla="*/ 0 60000 65536"/>
                <a:gd name="T16" fmla="*/ 0 60000 65536"/>
                <a:gd name="T17" fmla="*/ 0 60000 65536"/>
                <a:gd name="T18" fmla="*/ 0 w 12"/>
                <a:gd name="T19" fmla="*/ 0 h 9"/>
                <a:gd name="T20" fmla="*/ 12 w 12"/>
                <a:gd name="T21" fmla="*/ 9 h 9"/>
              </a:gdLst>
              <a:ahLst/>
              <a:cxnLst>
                <a:cxn ang="T12">
                  <a:pos x="T0" y="T1"/>
                </a:cxn>
                <a:cxn ang="T13">
                  <a:pos x="T2" y="T3"/>
                </a:cxn>
                <a:cxn ang="T14">
                  <a:pos x="T4" y="T5"/>
                </a:cxn>
                <a:cxn ang="T15">
                  <a:pos x="T6" y="T7"/>
                </a:cxn>
                <a:cxn ang="T16">
                  <a:pos x="T8" y="T9"/>
                </a:cxn>
                <a:cxn ang="T17">
                  <a:pos x="T10" y="T11"/>
                </a:cxn>
              </a:cxnLst>
              <a:rect l="T18" t="T19" r="T20" b="T21"/>
              <a:pathLst>
                <a:path w="12" h="9">
                  <a:moveTo>
                    <a:pt x="12" y="4"/>
                  </a:moveTo>
                  <a:lnTo>
                    <a:pt x="11" y="0"/>
                  </a:lnTo>
                  <a:lnTo>
                    <a:pt x="2" y="4"/>
                  </a:lnTo>
                  <a:lnTo>
                    <a:pt x="0" y="7"/>
                  </a:lnTo>
                  <a:lnTo>
                    <a:pt x="5" y="9"/>
                  </a:lnTo>
                  <a:lnTo>
                    <a:pt x="12" y="4"/>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71" name="Freeform 213"/>
            <p:cNvSpPr>
              <a:spLocks/>
            </p:cNvSpPr>
            <p:nvPr/>
          </p:nvSpPr>
          <p:spPr bwMode="auto">
            <a:xfrm>
              <a:off x="4574" y="3265"/>
              <a:ext cx="5" cy="4"/>
            </a:xfrm>
            <a:custGeom>
              <a:avLst/>
              <a:gdLst>
                <a:gd name="T0" fmla="*/ 1 w 6"/>
                <a:gd name="T1" fmla="*/ 2 h 5"/>
                <a:gd name="T2" fmla="*/ 3 w 6"/>
                <a:gd name="T3" fmla="*/ 2 h 5"/>
                <a:gd name="T4" fmla="*/ 0 w 6"/>
                <a:gd name="T5" fmla="*/ 0 h 5"/>
                <a:gd name="T6" fmla="*/ 1 w 6"/>
                <a:gd name="T7" fmla="*/ 2 h 5"/>
                <a:gd name="T8" fmla="*/ 0 60000 65536"/>
                <a:gd name="T9" fmla="*/ 0 60000 65536"/>
                <a:gd name="T10" fmla="*/ 0 60000 65536"/>
                <a:gd name="T11" fmla="*/ 0 60000 65536"/>
                <a:gd name="T12" fmla="*/ 0 w 6"/>
                <a:gd name="T13" fmla="*/ 0 h 5"/>
                <a:gd name="T14" fmla="*/ 6 w 6"/>
                <a:gd name="T15" fmla="*/ 5 h 5"/>
              </a:gdLst>
              <a:ahLst/>
              <a:cxnLst>
                <a:cxn ang="T8">
                  <a:pos x="T0" y="T1"/>
                </a:cxn>
                <a:cxn ang="T9">
                  <a:pos x="T2" y="T3"/>
                </a:cxn>
                <a:cxn ang="T10">
                  <a:pos x="T4" y="T5"/>
                </a:cxn>
                <a:cxn ang="T11">
                  <a:pos x="T6" y="T7"/>
                </a:cxn>
              </a:cxnLst>
              <a:rect l="T12" t="T13" r="T14" b="T15"/>
              <a:pathLst>
                <a:path w="6" h="5">
                  <a:moveTo>
                    <a:pt x="1" y="5"/>
                  </a:moveTo>
                  <a:lnTo>
                    <a:pt x="6" y="2"/>
                  </a:lnTo>
                  <a:lnTo>
                    <a:pt x="0" y="0"/>
                  </a:lnTo>
                  <a:lnTo>
                    <a:pt x="1" y="5"/>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72" name="Freeform 214"/>
            <p:cNvSpPr>
              <a:spLocks/>
            </p:cNvSpPr>
            <p:nvPr/>
          </p:nvSpPr>
          <p:spPr bwMode="auto">
            <a:xfrm>
              <a:off x="4642" y="3226"/>
              <a:ext cx="8" cy="9"/>
            </a:xfrm>
            <a:custGeom>
              <a:avLst/>
              <a:gdLst>
                <a:gd name="T0" fmla="*/ 4 w 9"/>
                <a:gd name="T1" fmla="*/ 3 h 10"/>
                <a:gd name="T2" fmla="*/ 4 w 9"/>
                <a:gd name="T3" fmla="*/ 0 h 10"/>
                <a:gd name="T4" fmla="*/ 0 w 9"/>
                <a:gd name="T5" fmla="*/ 5 h 10"/>
                <a:gd name="T6" fmla="*/ 2 w 9"/>
                <a:gd name="T7" fmla="*/ 5 h 10"/>
                <a:gd name="T8" fmla="*/ 4 w 9"/>
                <a:gd name="T9" fmla="*/ 3 h 10"/>
                <a:gd name="T10" fmla="*/ 0 60000 65536"/>
                <a:gd name="T11" fmla="*/ 0 60000 65536"/>
                <a:gd name="T12" fmla="*/ 0 60000 65536"/>
                <a:gd name="T13" fmla="*/ 0 60000 65536"/>
                <a:gd name="T14" fmla="*/ 0 60000 65536"/>
                <a:gd name="T15" fmla="*/ 0 w 9"/>
                <a:gd name="T16" fmla="*/ 0 h 10"/>
                <a:gd name="T17" fmla="*/ 9 w 9"/>
                <a:gd name="T18" fmla="*/ 10 h 10"/>
              </a:gdLst>
              <a:ahLst/>
              <a:cxnLst>
                <a:cxn ang="T10">
                  <a:pos x="T0" y="T1"/>
                </a:cxn>
                <a:cxn ang="T11">
                  <a:pos x="T2" y="T3"/>
                </a:cxn>
                <a:cxn ang="T12">
                  <a:pos x="T4" y="T5"/>
                </a:cxn>
                <a:cxn ang="T13">
                  <a:pos x="T6" y="T7"/>
                </a:cxn>
                <a:cxn ang="T14">
                  <a:pos x="T8" y="T9"/>
                </a:cxn>
              </a:cxnLst>
              <a:rect l="T15" t="T16" r="T17" b="T18"/>
              <a:pathLst>
                <a:path w="9" h="10">
                  <a:moveTo>
                    <a:pt x="9" y="3"/>
                  </a:moveTo>
                  <a:lnTo>
                    <a:pt x="4" y="0"/>
                  </a:lnTo>
                  <a:lnTo>
                    <a:pt x="0" y="7"/>
                  </a:lnTo>
                  <a:lnTo>
                    <a:pt x="2" y="10"/>
                  </a:lnTo>
                  <a:lnTo>
                    <a:pt x="9" y="3"/>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73" name="Freeform 215"/>
            <p:cNvSpPr>
              <a:spLocks/>
            </p:cNvSpPr>
            <p:nvPr/>
          </p:nvSpPr>
          <p:spPr bwMode="auto">
            <a:xfrm>
              <a:off x="4658" y="3232"/>
              <a:ext cx="8" cy="14"/>
            </a:xfrm>
            <a:custGeom>
              <a:avLst/>
              <a:gdLst>
                <a:gd name="T0" fmla="*/ 3 w 8"/>
                <a:gd name="T1" fmla="*/ 8 h 15"/>
                <a:gd name="T2" fmla="*/ 8 w 8"/>
                <a:gd name="T3" fmla="*/ 7 h 15"/>
                <a:gd name="T4" fmla="*/ 8 w 8"/>
                <a:gd name="T5" fmla="*/ 5 h 15"/>
                <a:gd name="T6" fmla="*/ 5 w 8"/>
                <a:gd name="T7" fmla="*/ 0 h 15"/>
                <a:gd name="T8" fmla="*/ 0 w 8"/>
                <a:gd name="T9" fmla="*/ 3 h 15"/>
                <a:gd name="T10" fmla="*/ 3 w 8"/>
                <a:gd name="T11" fmla="*/ 7 h 15"/>
                <a:gd name="T12" fmla="*/ 3 w 8"/>
                <a:gd name="T13" fmla="*/ 8 h 15"/>
                <a:gd name="T14" fmla="*/ 0 60000 65536"/>
                <a:gd name="T15" fmla="*/ 0 60000 65536"/>
                <a:gd name="T16" fmla="*/ 0 60000 65536"/>
                <a:gd name="T17" fmla="*/ 0 60000 65536"/>
                <a:gd name="T18" fmla="*/ 0 60000 65536"/>
                <a:gd name="T19" fmla="*/ 0 60000 65536"/>
                <a:gd name="T20" fmla="*/ 0 60000 65536"/>
                <a:gd name="T21" fmla="*/ 0 w 8"/>
                <a:gd name="T22" fmla="*/ 0 h 15"/>
                <a:gd name="T23" fmla="*/ 8 w 8"/>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5">
                  <a:moveTo>
                    <a:pt x="3" y="15"/>
                  </a:moveTo>
                  <a:lnTo>
                    <a:pt x="8" y="10"/>
                  </a:lnTo>
                  <a:lnTo>
                    <a:pt x="8" y="5"/>
                  </a:lnTo>
                  <a:lnTo>
                    <a:pt x="5" y="0"/>
                  </a:lnTo>
                  <a:lnTo>
                    <a:pt x="0" y="3"/>
                  </a:lnTo>
                  <a:lnTo>
                    <a:pt x="3" y="9"/>
                  </a:lnTo>
                  <a:lnTo>
                    <a:pt x="3" y="15"/>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74" name="Freeform 216"/>
            <p:cNvSpPr>
              <a:spLocks/>
            </p:cNvSpPr>
            <p:nvPr/>
          </p:nvSpPr>
          <p:spPr bwMode="auto">
            <a:xfrm>
              <a:off x="4666" y="3254"/>
              <a:ext cx="6" cy="12"/>
            </a:xfrm>
            <a:custGeom>
              <a:avLst/>
              <a:gdLst>
                <a:gd name="T0" fmla="*/ 0 w 7"/>
                <a:gd name="T1" fmla="*/ 4 h 14"/>
                <a:gd name="T2" fmla="*/ 2 w 7"/>
                <a:gd name="T3" fmla="*/ 5 h 14"/>
                <a:gd name="T4" fmla="*/ 3 w 7"/>
                <a:gd name="T5" fmla="*/ 3 h 14"/>
                <a:gd name="T6" fmla="*/ 3 w 7"/>
                <a:gd name="T7" fmla="*/ 2 h 14"/>
                <a:gd name="T8" fmla="*/ 2 w 7"/>
                <a:gd name="T9" fmla="*/ 0 h 14"/>
                <a:gd name="T10" fmla="*/ 0 w 7"/>
                <a:gd name="T11" fmla="*/ 2 h 14"/>
                <a:gd name="T12" fmla="*/ 0 w 7"/>
                <a:gd name="T13" fmla="*/ 4 h 14"/>
                <a:gd name="T14" fmla="*/ 0 60000 65536"/>
                <a:gd name="T15" fmla="*/ 0 60000 65536"/>
                <a:gd name="T16" fmla="*/ 0 60000 65536"/>
                <a:gd name="T17" fmla="*/ 0 60000 65536"/>
                <a:gd name="T18" fmla="*/ 0 60000 65536"/>
                <a:gd name="T19" fmla="*/ 0 60000 65536"/>
                <a:gd name="T20" fmla="*/ 0 60000 65536"/>
                <a:gd name="T21" fmla="*/ 0 w 7"/>
                <a:gd name="T22" fmla="*/ 0 h 14"/>
                <a:gd name="T23" fmla="*/ 7 w 7"/>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4">
                  <a:moveTo>
                    <a:pt x="0" y="12"/>
                  </a:moveTo>
                  <a:lnTo>
                    <a:pt x="2" y="14"/>
                  </a:lnTo>
                  <a:lnTo>
                    <a:pt x="6" y="10"/>
                  </a:lnTo>
                  <a:lnTo>
                    <a:pt x="7" y="2"/>
                  </a:lnTo>
                  <a:lnTo>
                    <a:pt x="2" y="0"/>
                  </a:lnTo>
                  <a:lnTo>
                    <a:pt x="0" y="2"/>
                  </a:lnTo>
                  <a:lnTo>
                    <a:pt x="0" y="12"/>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75" name="Freeform 217"/>
            <p:cNvSpPr>
              <a:spLocks/>
            </p:cNvSpPr>
            <p:nvPr/>
          </p:nvSpPr>
          <p:spPr bwMode="auto">
            <a:xfrm>
              <a:off x="4671" y="3275"/>
              <a:ext cx="12" cy="15"/>
            </a:xfrm>
            <a:custGeom>
              <a:avLst/>
              <a:gdLst>
                <a:gd name="T0" fmla="*/ 0 w 13"/>
                <a:gd name="T1" fmla="*/ 7 h 16"/>
                <a:gd name="T2" fmla="*/ 1 w 13"/>
                <a:gd name="T3" fmla="*/ 8 h 16"/>
                <a:gd name="T4" fmla="*/ 6 w 13"/>
                <a:gd name="T5" fmla="*/ 9 h 16"/>
                <a:gd name="T6" fmla="*/ 6 w 13"/>
                <a:gd name="T7" fmla="*/ 8 h 16"/>
                <a:gd name="T8" fmla="*/ 6 w 13"/>
                <a:gd name="T9" fmla="*/ 0 h 16"/>
                <a:gd name="T10" fmla="*/ 1 w 13"/>
                <a:gd name="T11" fmla="*/ 4 h 16"/>
                <a:gd name="T12" fmla="*/ 0 w 13"/>
                <a:gd name="T13" fmla="*/ 7 h 16"/>
                <a:gd name="T14" fmla="*/ 0 60000 65536"/>
                <a:gd name="T15" fmla="*/ 0 60000 65536"/>
                <a:gd name="T16" fmla="*/ 0 60000 65536"/>
                <a:gd name="T17" fmla="*/ 0 60000 65536"/>
                <a:gd name="T18" fmla="*/ 0 60000 65536"/>
                <a:gd name="T19" fmla="*/ 0 60000 65536"/>
                <a:gd name="T20" fmla="*/ 0 60000 65536"/>
                <a:gd name="T21" fmla="*/ 0 w 13"/>
                <a:gd name="T22" fmla="*/ 0 h 16"/>
                <a:gd name="T23" fmla="*/ 13 w 13"/>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6">
                  <a:moveTo>
                    <a:pt x="0" y="7"/>
                  </a:moveTo>
                  <a:lnTo>
                    <a:pt x="1" y="14"/>
                  </a:lnTo>
                  <a:lnTo>
                    <a:pt x="8" y="16"/>
                  </a:lnTo>
                  <a:lnTo>
                    <a:pt x="13" y="9"/>
                  </a:lnTo>
                  <a:lnTo>
                    <a:pt x="8" y="0"/>
                  </a:lnTo>
                  <a:lnTo>
                    <a:pt x="1" y="4"/>
                  </a:lnTo>
                  <a:lnTo>
                    <a:pt x="0" y="7"/>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76" name="Freeform 218"/>
            <p:cNvSpPr>
              <a:spLocks/>
            </p:cNvSpPr>
            <p:nvPr/>
          </p:nvSpPr>
          <p:spPr bwMode="auto">
            <a:xfrm>
              <a:off x="4687" y="3294"/>
              <a:ext cx="7" cy="13"/>
            </a:xfrm>
            <a:custGeom>
              <a:avLst/>
              <a:gdLst>
                <a:gd name="T0" fmla="*/ 1 w 8"/>
                <a:gd name="T1" fmla="*/ 0 h 14"/>
                <a:gd name="T2" fmla="*/ 0 w 8"/>
                <a:gd name="T3" fmla="*/ 7 h 14"/>
                <a:gd name="T4" fmla="*/ 0 w 8"/>
                <a:gd name="T5" fmla="*/ 7 h 14"/>
                <a:gd name="T6" fmla="*/ 4 w 8"/>
                <a:gd name="T7" fmla="*/ 7 h 14"/>
                <a:gd name="T8" fmla="*/ 4 w 8"/>
                <a:gd name="T9" fmla="*/ 5 h 14"/>
                <a:gd name="T10" fmla="*/ 1 w 8"/>
                <a:gd name="T11" fmla="*/ 0 h 14"/>
                <a:gd name="T12" fmla="*/ 0 60000 65536"/>
                <a:gd name="T13" fmla="*/ 0 60000 65536"/>
                <a:gd name="T14" fmla="*/ 0 60000 65536"/>
                <a:gd name="T15" fmla="*/ 0 60000 65536"/>
                <a:gd name="T16" fmla="*/ 0 60000 65536"/>
                <a:gd name="T17" fmla="*/ 0 60000 65536"/>
                <a:gd name="T18" fmla="*/ 0 w 8"/>
                <a:gd name="T19" fmla="*/ 0 h 14"/>
                <a:gd name="T20" fmla="*/ 8 w 8"/>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8" h="14">
                  <a:moveTo>
                    <a:pt x="1" y="0"/>
                  </a:moveTo>
                  <a:lnTo>
                    <a:pt x="0" y="10"/>
                  </a:lnTo>
                  <a:lnTo>
                    <a:pt x="0" y="14"/>
                  </a:lnTo>
                  <a:lnTo>
                    <a:pt x="8" y="10"/>
                  </a:lnTo>
                  <a:lnTo>
                    <a:pt x="7" y="5"/>
                  </a:lnTo>
                  <a:lnTo>
                    <a:pt x="1" y="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77" name="Freeform 219"/>
            <p:cNvSpPr>
              <a:spLocks/>
            </p:cNvSpPr>
            <p:nvPr/>
          </p:nvSpPr>
          <p:spPr bwMode="auto">
            <a:xfrm>
              <a:off x="4655" y="3299"/>
              <a:ext cx="19" cy="21"/>
            </a:xfrm>
            <a:custGeom>
              <a:avLst/>
              <a:gdLst>
                <a:gd name="T0" fmla="*/ 4 w 21"/>
                <a:gd name="T1" fmla="*/ 9 h 24"/>
                <a:gd name="T2" fmla="*/ 5 w 21"/>
                <a:gd name="T3" fmla="*/ 10 h 24"/>
                <a:gd name="T4" fmla="*/ 7 w 21"/>
                <a:gd name="T5" fmla="*/ 9 h 24"/>
                <a:gd name="T6" fmla="*/ 11 w 21"/>
                <a:gd name="T7" fmla="*/ 4 h 24"/>
                <a:gd name="T8" fmla="*/ 5 w 21"/>
                <a:gd name="T9" fmla="*/ 0 h 24"/>
                <a:gd name="T10" fmla="*/ 5 w 21"/>
                <a:gd name="T11" fmla="*/ 4 h 24"/>
                <a:gd name="T12" fmla="*/ 7 w 21"/>
                <a:gd name="T13" fmla="*/ 4 h 24"/>
                <a:gd name="T14" fmla="*/ 5 w 21"/>
                <a:gd name="T15" fmla="*/ 4 h 24"/>
                <a:gd name="T16" fmla="*/ 4 w 21"/>
                <a:gd name="T17" fmla="*/ 4 h 24"/>
                <a:gd name="T18" fmla="*/ 0 w 21"/>
                <a:gd name="T19" fmla="*/ 5 h 24"/>
                <a:gd name="T20" fmla="*/ 5 w 21"/>
                <a:gd name="T21" fmla="*/ 7 h 24"/>
                <a:gd name="T22" fmla="*/ 0 w 21"/>
                <a:gd name="T23" fmla="*/ 7 h 24"/>
                <a:gd name="T24" fmla="*/ 4 w 21"/>
                <a:gd name="T25" fmla="*/ 9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24"/>
                <a:gd name="T41" fmla="*/ 21 w 21"/>
                <a:gd name="T42" fmla="*/ 24 h 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24">
                  <a:moveTo>
                    <a:pt x="4" y="22"/>
                  </a:moveTo>
                  <a:lnTo>
                    <a:pt x="9" y="24"/>
                  </a:lnTo>
                  <a:lnTo>
                    <a:pt x="14" y="21"/>
                  </a:lnTo>
                  <a:lnTo>
                    <a:pt x="21" y="7"/>
                  </a:lnTo>
                  <a:lnTo>
                    <a:pt x="12" y="0"/>
                  </a:lnTo>
                  <a:lnTo>
                    <a:pt x="11" y="5"/>
                  </a:lnTo>
                  <a:lnTo>
                    <a:pt x="14" y="10"/>
                  </a:lnTo>
                  <a:lnTo>
                    <a:pt x="11" y="10"/>
                  </a:lnTo>
                  <a:lnTo>
                    <a:pt x="4" y="9"/>
                  </a:lnTo>
                  <a:lnTo>
                    <a:pt x="0" y="12"/>
                  </a:lnTo>
                  <a:lnTo>
                    <a:pt x="7" y="16"/>
                  </a:lnTo>
                  <a:lnTo>
                    <a:pt x="0" y="17"/>
                  </a:lnTo>
                  <a:lnTo>
                    <a:pt x="4" y="22"/>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78" name="Freeform 220"/>
            <p:cNvSpPr>
              <a:spLocks/>
            </p:cNvSpPr>
            <p:nvPr/>
          </p:nvSpPr>
          <p:spPr bwMode="auto">
            <a:xfrm>
              <a:off x="4678" y="3205"/>
              <a:ext cx="26" cy="32"/>
            </a:xfrm>
            <a:custGeom>
              <a:avLst/>
              <a:gdLst>
                <a:gd name="T0" fmla="*/ 5 w 28"/>
                <a:gd name="T1" fmla="*/ 9 h 36"/>
                <a:gd name="T2" fmla="*/ 7 w 28"/>
                <a:gd name="T3" fmla="*/ 10 h 36"/>
                <a:gd name="T4" fmla="*/ 7 w 28"/>
                <a:gd name="T5" fmla="*/ 12 h 36"/>
                <a:gd name="T6" fmla="*/ 15 w 28"/>
                <a:gd name="T7" fmla="*/ 16 h 36"/>
                <a:gd name="T8" fmla="*/ 17 w 28"/>
                <a:gd name="T9" fmla="*/ 16 h 36"/>
                <a:gd name="T10" fmla="*/ 16 w 28"/>
                <a:gd name="T11" fmla="*/ 14 h 36"/>
                <a:gd name="T12" fmla="*/ 16 w 28"/>
                <a:gd name="T13" fmla="*/ 10 h 36"/>
                <a:gd name="T14" fmla="*/ 14 w 28"/>
                <a:gd name="T15" fmla="*/ 8 h 36"/>
                <a:gd name="T16" fmla="*/ 14 w 28"/>
                <a:gd name="T17" fmla="*/ 5 h 36"/>
                <a:gd name="T18" fmla="*/ 7 w 28"/>
                <a:gd name="T19" fmla="*/ 4 h 36"/>
                <a:gd name="T20" fmla="*/ 7 w 28"/>
                <a:gd name="T21" fmla="*/ 4 h 36"/>
                <a:gd name="T22" fmla="*/ 5 w 28"/>
                <a:gd name="T23" fmla="*/ 0 h 36"/>
                <a:gd name="T24" fmla="*/ 2 w 28"/>
                <a:gd name="T25" fmla="*/ 3 h 36"/>
                <a:gd name="T26" fmla="*/ 0 w 28"/>
                <a:gd name="T27" fmla="*/ 5 h 36"/>
                <a:gd name="T28" fmla="*/ 5 w 28"/>
                <a:gd name="T29" fmla="*/ 9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36"/>
                <a:gd name="T47" fmla="*/ 28 w 28"/>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36">
                  <a:moveTo>
                    <a:pt x="5" y="19"/>
                  </a:moveTo>
                  <a:lnTo>
                    <a:pt x="14" y="21"/>
                  </a:lnTo>
                  <a:lnTo>
                    <a:pt x="14" y="29"/>
                  </a:lnTo>
                  <a:lnTo>
                    <a:pt x="23" y="36"/>
                  </a:lnTo>
                  <a:lnTo>
                    <a:pt x="28" y="36"/>
                  </a:lnTo>
                  <a:lnTo>
                    <a:pt x="26" y="31"/>
                  </a:lnTo>
                  <a:lnTo>
                    <a:pt x="26" y="21"/>
                  </a:lnTo>
                  <a:lnTo>
                    <a:pt x="21" y="17"/>
                  </a:lnTo>
                  <a:lnTo>
                    <a:pt x="21" y="12"/>
                  </a:lnTo>
                  <a:lnTo>
                    <a:pt x="14" y="7"/>
                  </a:lnTo>
                  <a:lnTo>
                    <a:pt x="10" y="7"/>
                  </a:lnTo>
                  <a:lnTo>
                    <a:pt x="5" y="0"/>
                  </a:lnTo>
                  <a:lnTo>
                    <a:pt x="2" y="3"/>
                  </a:lnTo>
                  <a:lnTo>
                    <a:pt x="0" y="12"/>
                  </a:lnTo>
                  <a:lnTo>
                    <a:pt x="5" y="19"/>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79" name="Freeform 221"/>
            <p:cNvSpPr>
              <a:spLocks/>
            </p:cNvSpPr>
            <p:nvPr/>
          </p:nvSpPr>
          <p:spPr bwMode="auto">
            <a:xfrm>
              <a:off x="4702" y="3239"/>
              <a:ext cx="17" cy="10"/>
            </a:xfrm>
            <a:custGeom>
              <a:avLst/>
              <a:gdLst>
                <a:gd name="T0" fmla="*/ 8 w 19"/>
                <a:gd name="T1" fmla="*/ 3 h 12"/>
                <a:gd name="T2" fmla="*/ 9 w 19"/>
                <a:gd name="T3" fmla="*/ 3 h 12"/>
                <a:gd name="T4" fmla="*/ 5 w 19"/>
                <a:gd name="T5" fmla="*/ 0 h 12"/>
                <a:gd name="T6" fmla="*/ 4 w 19"/>
                <a:gd name="T7" fmla="*/ 0 h 12"/>
                <a:gd name="T8" fmla="*/ 0 w 19"/>
                <a:gd name="T9" fmla="*/ 3 h 12"/>
                <a:gd name="T10" fmla="*/ 4 w 19"/>
                <a:gd name="T11" fmla="*/ 3 h 12"/>
                <a:gd name="T12" fmla="*/ 8 w 19"/>
                <a:gd name="T13" fmla="*/ 3 h 12"/>
                <a:gd name="T14" fmla="*/ 0 60000 65536"/>
                <a:gd name="T15" fmla="*/ 0 60000 65536"/>
                <a:gd name="T16" fmla="*/ 0 60000 65536"/>
                <a:gd name="T17" fmla="*/ 0 60000 65536"/>
                <a:gd name="T18" fmla="*/ 0 60000 65536"/>
                <a:gd name="T19" fmla="*/ 0 60000 65536"/>
                <a:gd name="T20" fmla="*/ 0 60000 65536"/>
                <a:gd name="T21" fmla="*/ 0 w 19"/>
                <a:gd name="T22" fmla="*/ 0 h 12"/>
                <a:gd name="T23" fmla="*/ 19 w 19"/>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2">
                  <a:moveTo>
                    <a:pt x="17" y="10"/>
                  </a:moveTo>
                  <a:lnTo>
                    <a:pt x="19" y="3"/>
                  </a:lnTo>
                  <a:lnTo>
                    <a:pt x="12" y="0"/>
                  </a:lnTo>
                  <a:lnTo>
                    <a:pt x="5" y="0"/>
                  </a:lnTo>
                  <a:lnTo>
                    <a:pt x="0" y="3"/>
                  </a:lnTo>
                  <a:lnTo>
                    <a:pt x="10" y="12"/>
                  </a:lnTo>
                  <a:lnTo>
                    <a:pt x="17" y="1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80" name="Freeform 222"/>
            <p:cNvSpPr>
              <a:spLocks/>
            </p:cNvSpPr>
            <p:nvPr/>
          </p:nvSpPr>
          <p:spPr bwMode="auto">
            <a:xfrm>
              <a:off x="4721" y="3248"/>
              <a:ext cx="13" cy="8"/>
            </a:xfrm>
            <a:custGeom>
              <a:avLst/>
              <a:gdLst>
                <a:gd name="T0" fmla="*/ 7 w 14"/>
                <a:gd name="T1" fmla="*/ 4 h 9"/>
                <a:gd name="T2" fmla="*/ 7 w 14"/>
                <a:gd name="T3" fmla="*/ 2 h 9"/>
                <a:gd name="T4" fmla="*/ 7 w 14"/>
                <a:gd name="T5" fmla="*/ 0 h 9"/>
                <a:gd name="T6" fmla="*/ 0 w 14"/>
                <a:gd name="T7" fmla="*/ 4 h 9"/>
                <a:gd name="T8" fmla="*/ 7 w 14"/>
                <a:gd name="T9" fmla="*/ 4 h 9"/>
                <a:gd name="T10" fmla="*/ 7 w 14"/>
                <a:gd name="T11" fmla="*/ 4 h 9"/>
                <a:gd name="T12" fmla="*/ 0 60000 65536"/>
                <a:gd name="T13" fmla="*/ 0 60000 65536"/>
                <a:gd name="T14" fmla="*/ 0 60000 65536"/>
                <a:gd name="T15" fmla="*/ 0 60000 65536"/>
                <a:gd name="T16" fmla="*/ 0 60000 65536"/>
                <a:gd name="T17" fmla="*/ 0 60000 65536"/>
                <a:gd name="T18" fmla="*/ 0 w 14"/>
                <a:gd name="T19" fmla="*/ 0 h 9"/>
                <a:gd name="T20" fmla="*/ 14 w 14"/>
                <a:gd name="T21" fmla="*/ 9 h 9"/>
              </a:gdLst>
              <a:ahLst/>
              <a:cxnLst>
                <a:cxn ang="T12">
                  <a:pos x="T0" y="T1"/>
                </a:cxn>
                <a:cxn ang="T13">
                  <a:pos x="T2" y="T3"/>
                </a:cxn>
                <a:cxn ang="T14">
                  <a:pos x="T4" y="T5"/>
                </a:cxn>
                <a:cxn ang="T15">
                  <a:pos x="T6" y="T7"/>
                </a:cxn>
                <a:cxn ang="T16">
                  <a:pos x="T8" y="T9"/>
                </a:cxn>
                <a:cxn ang="T17">
                  <a:pos x="T10" y="T11"/>
                </a:cxn>
              </a:cxnLst>
              <a:rect l="T18" t="T19" r="T20" b="T21"/>
              <a:pathLst>
                <a:path w="14" h="9">
                  <a:moveTo>
                    <a:pt x="14" y="5"/>
                  </a:moveTo>
                  <a:lnTo>
                    <a:pt x="14" y="2"/>
                  </a:lnTo>
                  <a:lnTo>
                    <a:pt x="7" y="0"/>
                  </a:lnTo>
                  <a:lnTo>
                    <a:pt x="0" y="9"/>
                  </a:lnTo>
                  <a:lnTo>
                    <a:pt x="7" y="9"/>
                  </a:lnTo>
                  <a:lnTo>
                    <a:pt x="14" y="5"/>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81" name="Freeform 223"/>
            <p:cNvSpPr>
              <a:spLocks/>
            </p:cNvSpPr>
            <p:nvPr/>
          </p:nvSpPr>
          <p:spPr bwMode="auto">
            <a:xfrm>
              <a:off x="4693" y="3248"/>
              <a:ext cx="7" cy="12"/>
            </a:xfrm>
            <a:custGeom>
              <a:avLst/>
              <a:gdLst>
                <a:gd name="T0" fmla="*/ 4 w 8"/>
                <a:gd name="T1" fmla="*/ 3 h 14"/>
                <a:gd name="T2" fmla="*/ 0 w 8"/>
                <a:gd name="T3" fmla="*/ 0 h 14"/>
                <a:gd name="T4" fmla="*/ 0 w 8"/>
                <a:gd name="T5" fmla="*/ 3 h 14"/>
                <a:gd name="T6" fmla="*/ 1 w 8"/>
                <a:gd name="T7" fmla="*/ 5 h 14"/>
                <a:gd name="T8" fmla="*/ 4 w 8"/>
                <a:gd name="T9" fmla="*/ 3 h 14"/>
                <a:gd name="T10" fmla="*/ 0 60000 65536"/>
                <a:gd name="T11" fmla="*/ 0 60000 65536"/>
                <a:gd name="T12" fmla="*/ 0 60000 65536"/>
                <a:gd name="T13" fmla="*/ 0 60000 65536"/>
                <a:gd name="T14" fmla="*/ 0 60000 65536"/>
                <a:gd name="T15" fmla="*/ 0 w 8"/>
                <a:gd name="T16" fmla="*/ 0 h 14"/>
                <a:gd name="T17" fmla="*/ 8 w 8"/>
                <a:gd name="T18" fmla="*/ 14 h 14"/>
              </a:gdLst>
              <a:ahLst/>
              <a:cxnLst>
                <a:cxn ang="T10">
                  <a:pos x="T0" y="T1"/>
                </a:cxn>
                <a:cxn ang="T11">
                  <a:pos x="T2" y="T3"/>
                </a:cxn>
                <a:cxn ang="T12">
                  <a:pos x="T4" y="T5"/>
                </a:cxn>
                <a:cxn ang="T13">
                  <a:pos x="T6" y="T7"/>
                </a:cxn>
                <a:cxn ang="T14">
                  <a:pos x="T8" y="T9"/>
                </a:cxn>
              </a:cxnLst>
              <a:rect l="T15" t="T16" r="T17" b="T18"/>
              <a:pathLst>
                <a:path w="8" h="14">
                  <a:moveTo>
                    <a:pt x="8" y="5"/>
                  </a:moveTo>
                  <a:lnTo>
                    <a:pt x="0" y="0"/>
                  </a:lnTo>
                  <a:lnTo>
                    <a:pt x="0" y="9"/>
                  </a:lnTo>
                  <a:lnTo>
                    <a:pt x="1" y="14"/>
                  </a:lnTo>
                  <a:lnTo>
                    <a:pt x="8" y="5"/>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82" name="Freeform 224"/>
            <p:cNvSpPr>
              <a:spLocks/>
            </p:cNvSpPr>
            <p:nvPr/>
          </p:nvSpPr>
          <p:spPr bwMode="auto">
            <a:xfrm>
              <a:off x="4705" y="3273"/>
              <a:ext cx="14" cy="17"/>
            </a:xfrm>
            <a:custGeom>
              <a:avLst/>
              <a:gdLst>
                <a:gd name="T0" fmla="*/ 5 w 16"/>
                <a:gd name="T1" fmla="*/ 7 h 19"/>
                <a:gd name="T2" fmla="*/ 7 w 16"/>
                <a:gd name="T3" fmla="*/ 4 h 19"/>
                <a:gd name="T4" fmla="*/ 5 w 16"/>
                <a:gd name="T5" fmla="*/ 0 h 19"/>
                <a:gd name="T6" fmla="*/ 4 w 16"/>
                <a:gd name="T7" fmla="*/ 3 h 19"/>
                <a:gd name="T8" fmla="*/ 0 w 16"/>
                <a:gd name="T9" fmla="*/ 5 h 19"/>
                <a:gd name="T10" fmla="*/ 4 w 16"/>
                <a:gd name="T11" fmla="*/ 9 h 19"/>
                <a:gd name="T12" fmla="*/ 5 w 16"/>
                <a:gd name="T13" fmla="*/ 7 h 19"/>
                <a:gd name="T14" fmla="*/ 0 60000 65536"/>
                <a:gd name="T15" fmla="*/ 0 60000 65536"/>
                <a:gd name="T16" fmla="*/ 0 60000 65536"/>
                <a:gd name="T17" fmla="*/ 0 60000 65536"/>
                <a:gd name="T18" fmla="*/ 0 60000 65536"/>
                <a:gd name="T19" fmla="*/ 0 60000 65536"/>
                <a:gd name="T20" fmla="*/ 0 60000 65536"/>
                <a:gd name="T21" fmla="*/ 0 w 16"/>
                <a:gd name="T22" fmla="*/ 0 h 19"/>
                <a:gd name="T23" fmla="*/ 16 w 16"/>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9">
                  <a:moveTo>
                    <a:pt x="13" y="15"/>
                  </a:moveTo>
                  <a:lnTo>
                    <a:pt x="16" y="8"/>
                  </a:lnTo>
                  <a:lnTo>
                    <a:pt x="14" y="0"/>
                  </a:lnTo>
                  <a:lnTo>
                    <a:pt x="4" y="3"/>
                  </a:lnTo>
                  <a:lnTo>
                    <a:pt x="0" y="12"/>
                  </a:lnTo>
                  <a:lnTo>
                    <a:pt x="7" y="19"/>
                  </a:lnTo>
                  <a:lnTo>
                    <a:pt x="13" y="15"/>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83" name="Freeform 225"/>
            <p:cNvSpPr>
              <a:spLocks/>
            </p:cNvSpPr>
            <p:nvPr/>
          </p:nvSpPr>
          <p:spPr bwMode="auto">
            <a:xfrm>
              <a:off x="4726" y="3268"/>
              <a:ext cx="17" cy="26"/>
            </a:xfrm>
            <a:custGeom>
              <a:avLst/>
              <a:gdLst>
                <a:gd name="T0" fmla="*/ 9 w 19"/>
                <a:gd name="T1" fmla="*/ 7 h 29"/>
                <a:gd name="T2" fmla="*/ 8 w 19"/>
                <a:gd name="T3" fmla="*/ 3 h 29"/>
                <a:gd name="T4" fmla="*/ 7 w 19"/>
                <a:gd name="T5" fmla="*/ 0 h 29"/>
                <a:gd name="T6" fmla="*/ 3 w 19"/>
                <a:gd name="T7" fmla="*/ 3 h 29"/>
                <a:gd name="T8" fmla="*/ 0 w 19"/>
                <a:gd name="T9" fmla="*/ 7 h 29"/>
                <a:gd name="T10" fmla="*/ 4 w 19"/>
                <a:gd name="T11" fmla="*/ 13 h 29"/>
                <a:gd name="T12" fmla="*/ 4 w 19"/>
                <a:gd name="T13" fmla="*/ 12 h 29"/>
                <a:gd name="T14" fmla="*/ 9 w 19"/>
                <a:gd name="T15" fmla="*/ 7 h 29"/>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29"/>
                <a:gd name="T26" fmla="*/ 19 w 19"/>
                <a:gd name="T27" fmla="*/ 29 h 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29">
                  <a:moveTo>
                    <a:pt x="19" y="15"/>
                  </a:moveTo>
                  <a:lnTo>
                    <a:pt x="17" y="3"/>
                  </a:lnTo>
                  <a:lnTo>
                    <a:pt x="14" y="0"/>
                  </a:lnTo>
                  <a:lnTo>
                    <a:pt x="3" y="3"/>
                  </a:lnTo>
                  <a:lnTo>
                    <a:pt x="0" y="15"/>
                  </a:lnTo>
                  <a:lnTo>
                    <a:pt x="7" y="29"/>
                  </a:lnTo>
                  <a:lnTo>
                    <a:pt x="10" y="25"/>
                  </a:lnTo>
                  <a:lnTo>
                    <a:pt x="19" y="15"/>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84" name="Freeform 226"/>
            <p:cNvSpPr>
              <a:spLocks/>
            </p:cNvSpPr>
            <p:nvPr/>
          </p:nvSpPr>
          <p:spPr bwMode="auto">
            <a:xfrm>
              <a:off x="4717" y="3299"/>
              <a:ext cx="10" cy="15"/>
            </a:xfrm>
            <a:custGeom>
              <a:avLst/>
              <a:gdLst>
                <a:gd name="T0" fmla="*/ 3 w 12"/>
                <a:gd name="T1" fmla="*/ 7 h 17"/>
                <a:gd name="T2" fmla="*/ 3 w 12"/>
                <a:gd name="T3" fmla="*/ 4 h 17"/>
                <a:gd name="T4" fmla="*/ 3 w 12"/>
                <a:gd name="T5" fmla="*/ 0 h 17"/>
                <a:gd name="T6" fmla="*/ 0 w 12"/>
                <a:gd name="T7" fmla="*/ 2 h 17"/>
                <a:gd name="T8" fmla="*/ 0 w 12"/>
                <a:gd name="T9" fmla="*/ 4 h 17"/>
                <a:gd name="T10" fmla="*/ 3 w 12"/>
                <a:gd name="T11" fmla="*/ 7 h 17"/>
                <a:gd name="T12" fmla="*/ 0 60000 65536"/>
                <a:gd name="T13" fmla="*/ 0 60000 65536"/>
                <a:gd name="T14" fmla="*/ 0 60000 65536"/>
                <a:gd name="T15" fmla="*/ 0 60000 65536"/>
                <a:gd name="T16" fmla="*/ 0 60000 65536"/>
                <a:gd name="T17" fmla="*/ 0 60000 65536"/>
                <a:gd name="T18" fmla="*/ 0 w 12"/>
                <a:gd name="T19" fmla="*/ 0 h 17"/>
                <a:gd name="T20" fmla="*/ 12 w 12"/>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2" h="17">
                  <a:moveTo>
                    <a:pt x="8" y="17"/>
                  </a:moveTo>
                  <a:lnTo>
                    <a:pt x="12" y="9"/>
                  </a:lnTo>
                  <a:lnTo>
                    <a:pt x="8" y="0"/>
                  </a:lnTo>
                  <a:lnTo>
                    <a:pt x="0" y="2"/>
                  </a:lnTo>
                  <a:lnTo>
                    <a:pt x="0" y="9"/>
                  </a:lnTo>
                  <a:lnTo>
                    <a:pt x="8" y="17"/>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85" name="Freeform 227"/>
            <p:cNvSpPr>
              <a:spLocks/>
            </p:cNvSpPr>
            <p:nvPr/>
          </p:nvSpPr>
          <p:spPr bwMode="auto">
            <a:xfrm>
              <a:off x="4751" y="3285"/>
              <a:ext cx="18" cy="20"/>
            </a:xfrm>
            <a:custGeom>
              <a:avLst/>
              <a:gdLst>
                <a:gd name="T0" fmla="*/ 0 w 20"/>
                <a:gd name="T1" fmla="*/ 12 h 22"/>
                <a:gd name="T2" fmla="*/ 5 w 20"/>
                <a:gd name="T3" fmla="*/ 11 h 22"/>
                <a:gd name="T4" fmla="*/ 7 w 20"/>
                <a:gd name="T5" fmla="*/ 5 h 22"/>
                <a:gd name="T6" fmla="*/ 8 w 20"/>
                <a:gd name="T7" fmla="*/ 3 h 22"/>
                <a:gd name="T8" fmla="*/ 10 w 20"/>
                <a:gd name="T9" fmla="*/ 0 h 22"/>
                <a:gd name="T10" fmla="*/ 5 w 20"/>
                <a:gd name="T11" fmla="*/ 0 h 22"/>
                <a:gd name="T12" fmla="*/ 5 w 20"/>
                <a:gd name="T13" fmla="*/ 5 h 22"/>
                <a:gd name="T14" fmla="*/ 0 w 20"/>
                <a:gd name="T15" fmla="*/ 8 h 22"/>
                <a:gd name="T16" fmla="*/ 0 w 20"/>
                <a:gd name="T17" fmla="*/ 12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22"/>
                <a:gd name="T29" fmla="*/ 20 w 20"/>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22">
                  <a:moveTo>
                    <a:pt x="0" y="22"/>
                  </a:moveTo>
                  <a:lnTo>
                    <a:pt x="10" y="20"/>
                  </a:lnTo>
                  <a:lnTo>
                    <a:pt x="15" y="12"/>
                  </a:lnTo>
                  <a:lnTo>
                    <a:pt x="17" y="3"/>
                  </a:lnTo>
                  <a:lnTo>
                    <a:pt x="20" y="0"/>
                  </a:lnTo>
                  <a:lnTo>
                    <a:pt x="12" y="0"/>
                  </a:lnTo>
                  <a:lnTo>
                    <a:pt x="12" y="8"/>
                  </a:lnTo>
                  <a:lnTo>
                    <a:pt x="0" y="15"/>
                  </a:lnTo>
                  <a:lnTo>
                    <a:pt x="0" y="22"/>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86" name="Freeform 228"/>
            <p:cNvSpPr>
              <a:spLocks/>
            </p:cNvSpPr>
            <p:nvPr/>
          </p:nvSpPr>
          <p:spPr bwMode="auto">
            <a:xfrm>
              <a:off x="4721" y="3333"/>
              <a:ext cx="14" cy="15"/>
            </a:xfrm>
            <a:custGeom>
              <a:avLst/>
              <a:gdLst>
                <a:gd name="T0" fmla="*/ 8 w 15"/>
                <a:gd name="T1" fmla="*/ 4 h 17"/>
                <a:gd name="T2" fmla="*/ 7 w 15"/>
                <a:gd name="T3" fmla="*/ 0 h 17"/>
                <a:gd name="T4" fmla="*/ 0 w 15"/>
                <a:gd name="T5" fmla="*/ 2 h 17"/>
                <a:gd name="T6" fmla="*/ 0 w 15"/>
                <a:gd name="T7" fmla="*/ 4 h 17"/>
                <a:gd name="T8" fmla="*/ 5 w 15"/>
                <a:gd name="T9" fmla="*/ 4 h 17"/>
                <a:gd name="T10" fmla="*/ 7 w 15"/>
                <a:gd name="T11" fmla="*/ 4 h 17"/>
                <a:gd name="T12" fmla="*/ 7 w 15"/>
                <a:gd name="T13" fmla="*/ 7 h 17"/>
                <a:gd name="T14" fmla="*/ 8 w 15"/>
                <a:gd name="T15" fmla="*/ 4 h 17"/>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7"/>
                <a:gd name="T26" fmla="*/ 15 w 15"/>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7">
                  <a:moveTo>
                    <a:pt x="15" y="10"/>
                  </a:moveTo>
                  <a:lnTo>
                    <a:pt x="7" y="0"/>
                  </a:lnTo>
                  <a:lnTo>
                    <a:pt x="0" y="2"/>
                  </a:lnTo>
                  <a:lnTo>
                    <a:pt x="0" y="5"/>
                  </a:lnTo>
                  <a:lnTo>
                    <a:pt x="5" y="5"/>
                  </a:lnTo>
                  <a:lnTo>
                    <a:pt x="8" y="7"/>
                  </a:lnTo>
                  <a:lnTo>
                    <a:pt x="7" y="17"/>
                  </a:lnTo>
                  <a:lnTo>
                    <a:pt x="15" y="1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87" name="Freeform 229"/>
            <p:cNvSpPr>
              <a:spLocks/>
            </p:cNvSpPr>
            <p:nvPr/>
          </p:nvSpPr>
          <p:spPr bwMode="auto">
            <a:xfrm>
              <a:off x="4785" y="3316"/>
              <a:ext cx="8" cy="10"/>
            </a:xfrm>
            <a:custGeom>
              <a:avLst/>
              <a:gdLst>
                <a:gd name="T0" fmla="*/ 2 w 9"/>
                <a:gd name="T1" fmla="*/ 3 h 12"/>
                <a:gd name="T2" fmla="*/ 4 w 9"/>
                <a:gd name="T3" fmla="*/ 2 h 12"/>
                <a:gd name="T4" fmla="*/ 4 w 9"/>
                <a:gd name="T5" fmla="*/ 0 h 12"/>
                <a:gd name="T6" fmla="*/ 0 w 9"/>
                <a:gd name="T7" fmla="*/ 3 h 12"/>
                <a:gd name="T8" fmla="*/ 2 w 9"/>
                <a:gd name="T9" fmla="*/ 3 h 12"/>
                <a:gd name="T10" fmla="*/ 0 60000 65536"/>
                <a:gd name="T11" fmla="*/ 0 60000 65536"/>
                <a:gd name="T12" fmla="*/ 0 60000 65536"/>
                <a:gd name="T13" fmla="*/ 0 60000 65536"/>
                <a:gd name="T14" fmla="*/ 0 60000 65536"/>
                <a:gd name="T15" fmla="*/ 0 w 9"/>
                <a:gd name="T16" fmla="*/ 0 h 12"/>
                <a:gd name="T17" fmla="*/ 9 w 9"/>
                <a:gd name="T18" fmla="*/ 12 h 12"/>
              </a:gdLst>
              <a:ahLst/>
              <a:cxnLst>
                <a:cxn ang="T10">
                  <a:pos x="T0" y="T1"/>
                </a:cxn>
                <a:cxn ang="T11">
                  <a:pos x="T2" y="T3"/>
                </a:cxn>
                <a:cxn ang="T12">
                  <a:pos x="T4" y="T5"/>
                </a:cxn>
                <a:cxn ang="T13">
                  <a:pos x="T6" y="T7"/>
                </a:cxn>
                <a:cxn ang="T14">
                  <a:pos x="T8" y="T9"/>
                </a:cxn>
              </a:cxnLst>
              <a:rect l="T15" t="T16" r="T17" b="T18"/>
              <a:pathLst>
                <a:path w="9" h="12">
                  <a:moveTo>
                    <a:pt x="2" y="12"/>
                  </a:moveTo>
                  <a:lnTo>
                    <a:pt x="9" y="2"/>
                  </a:lnTo>
                  <a:lnTo>
                    <a:pt x="6" y="0"/>
                  </a:lnTo>
                  <a:lnTo>
                    <a:pt x="0" y="7"/>
                  </a:lnTo>
                  <a:lnTo>
                    <a:pt x="2" y="12"/>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88" name="Freeform 230"/>
            <p:cNvSpPr>
              <a:spLocks/>
            </p:cNvSpPr>
            <p:nvPr/>
          </p:nvSpPr>
          <p:spPr bwMode="auto">
            <a:xfrm>
              <a:off x="4882" y="3316"/>
              <a:ext cx="8" cy="8"/>
            </a:xfrm>
            <a:custGeom>
              <a:avLst/>
              <a:gdLst>
                <a:gd name="T0" fmla="*/ 4 w 9"/>
                <a:gd name="T1" fmla="*/ 2 h 9"/>
                <a:gd name="T2" fmla="*/ 4 w 9"/>
                <a:gd name="T3" fmla="*/ 0 h 9"/>
                <a:gd name="T4" fmla="*/ 0 w 9"/>
                <a:gd name="T5" fmla="*/ 4 h 9"/>
                <a:gd name="T6" fmla="*/ 4 w 9"/>
                <a:gd name="T7" fmla="*/ 4 h 9"/>
                <a:gd name="T8" fmla="*/ 4 w 9"/>
                <a:gd name="T9" fmla="*/ 2 h 9"/>
                <a:gd name="T10" fmla="*/ 0 60000 65536"/>
                <a:gd name="T11" fmla="*/ 0 60000 65536"/>
                <a:gd name="T12" fmla="*/ 0 60000 65536"/>
                <a:gd name="T13" fmla="*/ 0 60000 65536"/>
                <a:gd name="T14" fmla="*/ 0 60000 65536"/>
                <a:gd name="T15" fmla="*/ 0 w 9"/>
                <a:gd name="T16" fmla="*/ 0 h 9"/>
                <a:gd name="T17" fmla="*/ 9 w 9"/>
                <a:gd name="T18" fmla="*/ 9 h 9"/>
              </a:gdLst>
              <a:ahLst/>
              <a:cxnLst>
                <a:cxn ang="T10">
                  <a:pos x="T0" y="T1"/>
                </a:cxn>
                <a:cxn ang="T11">
                  <a:pos x="T2" y="T3"/>
                </a:cxn>
                <a:cxn ang="T12">
                  <a:pos x="T4" y="T5"/>
                </a:cxn>
                <a:cxn ang="T13">
                  <a:pos x="T6" y="T7"/>
                </a:cxn>
                <a:cxn ang="T14">
                  <a:pos x="T8" y="T9"/>
                </a:cxn>
              </a:cxnLst>
              <a:rect l="T15" t="T16" r="T17" b="T18"/>
              <a:pathLst>
                <a:path w="9" h="9">
                  <a:moveTo>
                    <a:pt x="9" y="2"/>
                  </a:moveTo>
                  <a:lnTo>
                    <a:pt x="6" y="0"/>
                  </a:lnTo>
                  <a:lnTo>
                    <a:pt x="0" y="9"/>
                  </a:lnTo>
                  <a:lnTo>
                    <a:pt x="7" y="7"/>
                  </a:lnTo>
                  <a:lnTo>
                    <a:pt x="9" y="2"/>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89" name="Freeform 231"/>
            <p:cNvSpPr>
              <a:spLocks/>
            </p:cNvSpPr>
            <p:nvPr/>
          </p:nvSpPr>
          <p:spPr bwMode="auto">
            <a:xfrm>
              <a:off x="4600" y="3392"/>
              <a:ext cx="188" cy="63"/>
            </a:xfrm>
            <a:custGeom>
              <a:avLst/>
              <a:gdLst>
                <a:gd name="T0" fmla="*/ 2 w 207"/>
                <a:gd name="T1" fmla="*/ 6 h 70"/>
                <a:gd name="T2" fmla="*/ 5 w 207"/>
                <a:gd name="T3" fmla="*/ 13 h 70"/>
                <a:gd name="T4" fmla="*/ 5 w 207"/>
                <a:gd name="T5" fmla="*/ 21 h 70"/>
                <a:gd name="T6" fmla="*/ 15 w 207"/>
                <a:gd name="T7" fmla="*/ 19 h 70"/>
                <a:gd name="T8" fmla="*/ 25 w 207"/>
                <a:gd name="T9" fmla="*/ 22 h 70"/>
                <a:gd name="T10" fmla="*/ 34 w 207"/>
                <a:gd name="T11" fmla="*/ 23 h 70"/>
                <a:gd name="T12" fmla="*/ 41 w 207"/>
                <a:gd name="T13" fmla="*/ 23 h 70"/>
                <a:gd name="T14" fmla="*/ 50 w 207"/>
                <a:gd name="T15" fmla="*/ 30 h 70"/>
                <a:gd name="T16" fmla="*/ 50 w 207"/>
                <a:gd name="T17" fmla="*/ 33 h 70"/>
                <a:gd name="T18" fmla="*/ 58 w 207"/>
                <a:gd name="T19" fmla="*/ 33 h 70"/>
                <a:gd name="T20" fmla="*/ 64 w 207"/>
                <a:gd name="T21" fmla="*/ 28 h 70"/>
                <a:gd name="T22" fmla="*/ 77 w 207"/>
                <a:gd name="T23" fmla="*/ 30 h 70"/>
                <a:gd name="T24" fmla="*/ 87 w 207"/>
                <a:gd name="T25" fmla="*/ 30 h 70"/>
                <a:gd name="T26" fmla="*/ 95 w 207"/>
                <a:gd name="T27" fmla="*/ 27 h 70"/>
                <a:gd name="T28" fmla="*/ 103 w 207"/>
                <a:gd name="T29" fmla="*/ 27 h 70"/>
                <a:gd name="T30" fmla="*/ 105 w 207"/>
                <a:gd name="T31" fmla="*/ 21 h 70"/>
                <a:gd name="T32" fmla="*/ 104 w 207"/>
                <a:gd name="T33" fmla="*/ 17 h 70"/>
                <a:gd name="T34" fmla="*/ 103 w 207"/>
                <a:gd name="T35" fmla="*/ 13 h 70"/>
                <a:gd name="T36" fmla="*/ 101 w 207"/>
                <a:gd name="T37" fmla="*/ 20 h 70"/>
                <a:gd name="T38" fmla="*/ 94 w 207"/>
                <a:gd name="T39" fmla="*/ 20 h 70"/>
                <a:gd name="T40" fmla="*/ 86 w 207"/>
                <a:gd name="T41" fmla="*/ 21 h 70"/>
                <a:gd name="T42" fmla="*/ 85 w 207"/>
                <a:gd name="T43" fmla="*/ 15 h 70"/>
                <a:gd name="T44" fmla="*/ 82 w 207"/>
                <a:gd name="T45" fmla="*/ 12 h 70"/>
                <a:gd name="T46" fmla="*/ 76 w 207"/>
                <a:gd name="T47" fmla="*/ 13 h 70"/>
                <a:gd name="T48" fmla="*/ 64 w 207"/>
                <a:gd name="T49" fmla="*/ 15 h 70"/>
                <a:gd name="T50" fmla="*/ 58 w 207"/>
                <a:gd name="T51" fmla="*/ 11 h 70"/>
                <a:gd name="T52" fmla="*/ 53 w 207"/>
                <a:gd name="T53" fmla="*/ 12 h 70"/>
                <a:gd name="T54" fmla="*/ 43 w 207"/>
                <a:gd name="T55" fmla="*/ 13 h 70"/>
                <a:gd name="T56" fmla="*/ 34 w 207"/>
                <a:gd name="T57" fmla="*/ 15 h 70"/>
                <a:gd name="T58" fmla="*/ 29 w 207"/>
                <a:gd name="T59" fmla="*/ 12 h 70"/>
                <a:gd name="T60" fmla="*/ 24 w 207"/>
                <a:gd name="T61" fmla="*/ 10 h 70"/>
                <a:gd name="T62" fmla="*/ 26 w 207"/>
                <a:gd name="T63" fmla="*/ 4 h 70"/>
                <a:gd name="T64" fmla="*/ 19 w 207"/>
                <a:gd name="T65" fmla="*/ 4 h 70"/>
                <a:gd name="T66" fmla="*/ 13 w 207"/>
                <a:gd name="T67" fmla="*/ 4 h 70"/>
                <a:gd name="T68" fmla="*/ 9 w 207"/>
                <a:gd name="T69" fmla="*/ 0 h 70"/>
                <a:gd name="T70" fmla="*/ 11 w 207"/>
                <a:gd name="T71" fmla="*/ 6 h 70"/>
                <a:gd name="T72" fmla="*/ 5 w 207"/>
                <a:gd name="T73" fmla="*/ 6 h 70"/>
                <a:gd name="T74" fmla="*/ 0 w 207"/>
                <a:gd name="T75" fmla="*/ 3 h 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7"/>
                <a:gd name="T115" fmla="*/ 0 h 70"/>
                <a:gd name="T116" fmla="*/ 207 w 207"/>
                <a:gd name="T117" fmla="*/ 70 h 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7" h="70">
                  <a:moveTo>
                    <a:pt x="2" y="8"/>
                  </a:moveTo>
                  <a:lnTo>
                    <a:pt x="2" y="13"/>
                  </a:lnTo>
                  <a:lnTo>
                    <a:pt x="5" y="20"/>
                  </a:lnTo>
                  <a:lnTo>
                    <a:pt x="5" y="27"/>
                  </a:lnTo>
                  <a:lnTo>
                    <a:pt x="7" y="36"/>
                  </a:lnTo>
                  <a:lnTo>
                    <a:pt x="12" y="44"/>
                  </a:lnTo>
                  <a:lnTo>
                    <a:pt x="21" y="41"/>
                  </a:lnTo>
                  <a:lnTo>
                    <a:pt x="29" y="38"/>
                  </a:lnTo>
                  <a:lnTo>
                    <a:pt x="41" y="41"/>
                  </a:lnTo>
                  <a:lnTo>
                    <a:pt x="48" y="46"/>
                  </a:lnTo>
                  <a:lnTo>
                    <a:pt x="57" y="46"/>
                  </a:lnTo>
                  <a:lnTo>
                    <a:pt x="65" y="48"/>
                  </a:lnTo>
                  <a:lnTo>
                    <a:pt x="74" y="50"/>
                  </a:lnTo>
                  <a:lnTo>
                    <a:pt x="81" y="48"/>
                  </a:lnTo>
                  <a:lnTo>
                    <a:pt x="91" y="55"/>
                  </a:lnTo>
                  <a:lnTo>
                    <a:pt x="98" y="62"/>
                  </a:lnTo>
                  <a:lnTo>
                    <a:pt x="95" y="69"/>
                  </a:lnTo>
                  <a:lnTo>
                    <a:pt x="98" y="70"/>
                  </a:lnTo>
                  <a:lnTo>
                    <a:pt x="102" y="69"/>
                  </a:lnTo>
                  <a:lnTo>
                    <a:pt x="114" y="69"/>
                  </a:lnTo>
                  <a:lnTo>
                    <a:pt x="119" y="67"/>
                  </a:lnTo>
                  <a:lnTo>
                    <a:pt x="128" y="58"/>
                  </a:lnTo>
                  <a:lnTo>
                    <a:pt x="141" y="58"/>
                  </a:lnTo>
                  <a:lnTo>
                    <a:pt x="150" y="62"/>
                  </a:lnTo>
                  <a:lnTo>
                    <a:pt x="160" y="58"/>
                  </a:lnTo>
                  <a:lnTo>
                    <a:pt x="172" y="62"/>
                  </a:lnTo>
                  <a:lnTo>
                    <a:pt x="179" y="62"/>
                  </a:lnTo>
                  <a:lnTo>
                    <a:pt x="188" y="56"/>
                  </a:lnTo>
                  <a:lnTo>
                    <a:pt x="193" y="60"/>
                  </a:lnTo>
                  <a:lnTo>
                    <a:pt x="200" y="56"/>
                  </a:lnTo>
                  <a:lnTo>
                    <a:pt x="205" y="50"/>
                  </a:lnTo>
                  <a:lnTo>
                    <a:pt x="207" y="44"/>
                  </a:lnTo>
                  <a:lnTo>
                    <a:pt x="207" y="41"/>
                  </a:lnTo>
                  <a:lnTo>
                    <a:pt x="203" y="34"/>
                  </a:lnTo>
                  <a:lnTo>
                    <a:pt x="203" y="27"/>
                  </a:lnTo>
                  <a:lnTo>
                    <a:pt x="200" y="29"/>
                  </a:lnTo>
                  <a:lnTo>
                    <a:pt x="200" y="34"/>
                  </a:lnTo>
                  <a:lnTo>
                    <a:pt x="197" y="41"/>
                  </a:lnTo>
                  <a:lnTo>
                    <a:pt x="188" y="38"/>
                  </a:lnTo>
                  <a:lnTo>
                    <a:pt x="183" y="41"/>
                  </a:lnTo>
                  <a:lnTo>
                    <a:pt x="176" y="46"/>
                  </a:lnTo>
                  <a:lnTo>
                    <a:pt x="171" y="44"/>
                  </a:lnTo>
                  <a:lnTo>
                    <a:pt x="167" y="38"/>
                  </a:lnTo>
                  <a:lnTo>
                    <a:pt x="166" y="31"/>
                  </a:lnTo>
                  <a:lnTo>
                    <a:pt x="167" y="25"/>
                  </a:lnTo>
                  <a:lnTo>
                    <a:pt x="160" y="25"/>
                  </a:lnTo>
                  <a:lnTo>
                    <a:pt x="153" y="29"/>
                  </a:lnTo>
                  <a:lnTo>
                    <a:pt x="147" y="29"/>
                  </a:lnTo>
                  <a:lnTo>
                    <a:pt x="140" y="25"/>
                  </a:lnTo>
                  <a:lnTo>
                    <a:pt x="126" y="31"/>
                  </a:lnTo>
                  <a:lnTo>
                    <a:pt x="119" y="29"/>
                  </a:lnTo>
                  <a:lnTo>
                    <a:pt x="115" y="22"/>
                  </a:lnTo>
                  <a:lnTo>
                    <a:pt x="109" y="20"/>
                  </a:lnTo>
                  <a:lnTo>
                    <a:pt x="105" y="24"/>
                  </a:lnTo>
                  <a:lnTo>
                    <a:pt x="91" y="25"/>
                  </a:lnTo>
                  <a:lnTo>
                    <a:pt x="84" y="29"/>
                  </a:lnTo>
                  <a:lnTo>
                    <a:pt x="72" y="29"/>
                  </a:lnTo>
                  <a:lnTo>
                    <a:pt x="65" y="32"/>
                  </a:lnTo>
                  <a:lnTo>
                    <a:pt x="60" y="22"/>
                  </a:lnTo>
                  <a:lnTo>
                    <a:pt x="57" y="24"/>
                  </a:lnTo>
                  <a:lnTo>
                    <a:pt x="46" y="22"/>
                  </a:lnTo>
                  <a:lnTo>
                    <a:pt x="46" y="19"/>
                  </a:lnTo>
                  <a:lnTo>
                    <a:pt x="53" y="13"/>
                  </a:lnTo>
                  <a:lnTo>
                    <a:pt x="52" y="8"/>
                  </a:lnTo>
                  <a:lnTo>
                    <a:pt x="45" y="5"/>
                  </a:lnTo>
                  <a:lnTo>
                    <a:pt x="36" y="8"/>
                  </a:lnTo>
                  <a:lnTo>
                    <a:pt x="29" y="15"/>
                  </a:lnTo>
                  <a:lnTo>
                    <a:pt x="24" y="10"/>
                  </a:lnTo>
                  <a:lnTo>
                    <a:pt x="22" y="0"/>
                  </a:lnTo>
                  <a:lnTo>
                    <a:pt x="17" y="0"/>
                  </a:lnTo>
                  <a:lnTo>
                    <a:pt x="14" y="6"/>
                  </a:lnTo>
                  <a:lnTo>
                    <a:pt x="21" y="13"/>
                  </a:lnTo>
                  <a:lnTo>
                    <a:pt x="15" y="17"/>
                  </a:lnTo>
                  <a:lnTo>
                    <a:pt x="12" y="13"/>
                  </a:lnTo>
                  <a:lnTo>
                    <a:pt x="7" y="6"/>
                  </a:lnTo>
                  <a:lnTo>
                    <a:pt x="0" y="3"/>
                  </a:lnTo>
                  <a:lnTo>
                    <a:pt x="2" y="8"/>
                  </a:lnTo>
                  <a:close/>
                </a:path>
              </a:pathLst>
            </a:custGeom>
            <a:solidFill>
              <a:schemeClr val="accent1">
                <a:lumMod val="75000"/>
              </a:schemeClr>
            </a:solid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90" name="Freeform 232"/>
            <p:cNvSpPr>
              <a:spLocks/>
            </p:cNvSpPr>
            <p:nvPr/>
          </p:nvSpPr>
          <p:spPr bwMode="auto">
            <a:xfrm>
              <a:off x="4825" y="3409"/>
              <a:ext cx="9" cy="12"/>
            </a:xfrm>
            <a:custGeom>
              <a:avLst/>
              <a:gdLst>
                <a:gd name="T0" fmla="*/ 5 w 10"/>
                <a:gd name="T1" fmla="*/ 3 h 13"/>
                <a:gd name="T2" fmla="*/ 3 w 10"/>
                <a:gd name="T3" fmla="*/ 1 h 13"/>
                <a:gd name="T4" fmla="*/ 0 w 10"/>
                <a:gd name="T5" fmla="*/ 6 h 13"/>
                <a:gd name="T6" fmla="*/ 1 w 10"/>
                <a:gd name="T7" fmla="*/ 6 h 13"/>
                <a:gd name="T8" fmla="*/ 5 w 10"/>
                <a:gd name="T9" fmla="*/ 5 h 13"/>
                <a:gd name="T10" fmla="*/ 5 w 10"/>
                <a:gd name="T11" fmla="*/ 0 h 13"/>
                <a:gd name="T12" fmla="*/ 5 w 10"/>
                <a:gd name="T13" fmla="*/ 3 h 13"/>
                <a:gd name="T14" fmla="*/ 0 60000 65536"/>
                <a:gd name="T15" fmla="*/ 0 60000 65536"/>
                <a:gd name="T16" fmla="*/ 0 60000 65536"/>
                <a:gd name="T17" fmla="*/ 0 60000 65536"/>
                <a:gd name="T18" fmla="*/ 0 60000 65536"/>
                <a:gd name="T19" fmla="*/ 0 60000 65536"/>
                <a:gd name="T20" fmla="*/ 0 60000 65536"/>
                <a:gd name="T21" fmla="*/ 0 w 10"/>
                <a:gd name="T22" fmla="*/ 0 h 13"/>
                <a:gd name="T23" fmla="*/ 10 w 10"/>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3">
                  <a:moveTo>
                    <a:pt x="6" y="3"/>
                  </a:moveTo>
                  <a:lnTo>
                    <a:pt x="3" y="1"/>
                  </a:lnTo>
                  <a:lnTo>
                    <a:pt x="0" y="8"/>
                  </a:lnTo>
                  <a:lnTo>
                    <a:pt x="1" y="13"/>
                  </a:lnTo>
                  <a:lnTo>
                    <a:pt x="10" y="5"/>
                  </a:lnTo>
                  <a:lnTo>
                    <a:pt x="10" y="0"/>
                  </a:lnTo>
                  <a:lnTo>
                    <a:pt x="6" y="3"/>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91" name="Freeform 233"/>
            <p:cNvSpPr>
              <a:spLocks/>
            </p:cNvSpPr>
            <p:nvPr/>
          </p:nvSpPr>
          <p:spPr bwMode="auto">
            <a:xfrm>
              <a:off x="4840" y="3370"/>
              <a:ext cx="11" cy="40"/>
            </a:xfrm>
            <a:custGeom>
              <a:avLst/>
              <a:gdLst>
                <a:gd name="T0" fmla="*/ 6 w 12"/>
                <a:gd name="T1" fmla="*/ 7 h 45"/>
                <a:gd name="T2" fmla="*/ 6 w 12"/>
                <a:gd name="T3" fmla="*/ 4 h 45"/>
                <a:gd name="T4" fmla="*/ 6 w 12"/>
                <a:gd name="T5" fmla="*/ 4 h 45"/>
                <a:gd name="T6" fmla="*/ 3 w 12"/>
                <a:gd name="T7" fmla="*/ 0 h 45"/>
                <a:gd name="T8" fmla="*/ 5 w 12"/>
                <a:gd name="T9" fmla="*/ 4 h 45"/>
                <a:gd name="T10" fmla="*/ 2 w 12"/>
                <a:gd name="T11" fmla="*/ 5 h 45"/>
                <a:gd name="T12" fmla="*/ 2 w 12"/>
                <a:gd name="T13" fmla="*/ 8 h 45"/>
                <a:gd name="T14" fmla="*/ 0 w 12"/>
                <a:gd name="T15" fmla="*/ 11 h 45"/>
                <a:gd name="T16" fmla="*/ 0 w 12"/>
                <a:gd name="T17" fmla="*/ 12 h 45"/>
                <a:gd name="T18" fmla="*/ 5 w 12"/>
                <a:gd name="T19" fmla="*/ 16 h 45"/>
                <a:gd name="T20" fmla="*/ 0 w 12"/>
                <a:gd name="T21" fmla="*/ 20 h 45"/>
                <a:gd name="T22" fmla="*/ 2 w 12"/>
                <a:gd name="T23" fmla="*/ 20 h 45"/>
                <a:gd name="T24" fmla="*/ 6 w 12"/>
                <a:gd name="T25" fmla="*/ 20 h 45"/>
                <a:gd name="T26" fmla="*/ 6 w 12"/>
                <a:gd name="T27" fmla="*/ 14 h 45"/>
                <a:gd name="T28" fmla="*/ 5 w 12"/>
                <a:gd name="T29" fmla="*/ 11 h 45"/>
                <a:gd name="T30" fmla="*/ 6 w 12"/>
                <a:gd name="T31" fmla="*/ 7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
                <a:gd name="T49" fmla="*/ 0 h 45"/>
                <a:gd name="T50" fmla="*/ 12 w 12"/>
                <a:gd name="T51" fmla="*/ 45 h 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 h="45">
                  <a:moveTo>
                    <a:pt x="7" y="16"/>
                  </a:moveTo>
                  <a:lnTo>
                    <a:pt x="7" y="9"/>
                  </a:lnTo>
                  <a:lnTo>
                    <a:pt x="10" y="7"/>
                  </a:lnTo>
                  <a:lnTo>
                    <a:pt x="3" y="0"/>
                  </a:lnTo>
                  <a:lnTo>
                    <a:pt x="5" y="7"/>
                  </a:lnTo>
                  <a:lnTo>
                    <a:pt x="2" y="12"/>
                  </a:lnTo>
                  <a:lnTo>
                    <a:pt x="2" y="18"/>
                  </a:lnTo>
                  <a:lnTo>
                    <a:pt x="0" y="25"/>
                  </a:lnTo>
                  <a:lnTo>
                    <a:pt x="0" y="28"/>
                  </a:lnTo>
                  <a:lnTo>
                    <a:pt x="5" y="35"/>
                  </a:lnTo>
                  <a:lnTo>
                    <a:pt x="0" y="44"/>
                  </a:lnTo>
                  <a:lnTo>
                    <a:pt x="2" y="45"/>
                  </a:lnTo>
                  <a:lnTo>
                    <a:pt x="8" y="44"/>
                  </a:lnTo>
                  <a:lnTo>
                    <a:pt x="12" y="31"/>
                  </a:lnTo>
                  <a:lnTo>
                    <a:pt x="5" y="26"/>
                  </a:lnTo>
                  <a:lnTo>
                    <a:pt x="7" y="16"/>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92" name="Freeform 234"/>
            <p:cNvSpPr>
              <a:spLocks/>
            </p:cNvSpPr>
            <p:nvPr/>
          </p:nvSpPr>
          <p:spPr bwMode="auto">
            <a:xfrm>
              <a:off x="5312" y="2490"/>
              <a:ext cx="4" cy="7"/>
            </a:xfrm>
            <a:custGeom>
              <a:avLst/>
              <a:gdLst>
                <a:gd name="T0" fmla="*/ 0 w 5"/>
                <a:gd name="T1" fmla="*/ 2 h 7"/>
                <a:gd name="T2" fmla="*/ 2 w 5"/>
                <a:gd name="T3" fmla="*/ 7 h 7"/>
                <a:gd name="T4" fmla="*/ 2 w 5"/>
                <a:gd name="T5" fmla="*/ 3 h 7"/>
                <a:gd name="T6" fmla="*/ 2 w 5"/>
                <a:gd name="T7" fmla="*/ 0 h 7"/>
                <a:gd name="T8" fmla="*/ 0 w 5"/>
                <a:gd name="T9" fmla="*/ 2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0" y="2"/>
                  </a:moveTo>
                  <a:lnTo>
                    <a:pt x="5" y="7"/>
                  </a:lnTo>
                  <a:lnTo>
                    <a:pt x="5" y="3"/>
                  </a:lnTo>
                  <a:lnTo>
                    <a:pt x="4" y="0"/>
                  </a:lnTo>
                  <a:lnTo>
                    <a:pt x="0" y="2"/>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93" name="Freeform 235"/>
            <p:cNvSpPr>
              <a:spLocks/>
            </p:cNvSpPr>
            <p:nvPr/>
          </p:nvSpPr>
          <p:spPr bwMode="auto">
            <a:xfrm>
              <a:off x="5368" y="2471"/>
              <a:ext cx="17" cy="24"/>
            </a:xfrm>
            <a:custGeom>
              <a:avLst/>
              <a:gdLst>
                <a:gd name="T0" fmla="*/ 2 w 19"/>
                <a:gd name="T1" fmla="*/ 6 h 27"/>
                <a:gd name="T2" fmla="*/ 0 w 19"/>
                <a:gd name="T3" fmla="*/ 9 h 27"/>
                <a:gd name="T4" fmla="*/ 4 w 19"/>
                <a:gd name="T5" fmla="*/ 12 h 27"/>
                <a:gd name="T6" fmla="*/ 5 w 19"/>
                <a:gd name="T7" fmla="*/ 4 h 27"/>
                <a:gd name="T8" fmla="*/ 9 w 19"/>
                <a:gd name="T9" fmla="*/ 0 h 27"/>
                <a:gd name="T10" fmla="*/ 7 w 19"/>
                <a:gd name="T11" fmla="*/ 4 h 27"/>
                <a:gd name="T12" fmla="*/ 2 w 19"/>
                <a:gd name="T13" fmla="*/ 6 h 27"/>
                <a:gd name="T14" fmla="*/ 0 60000 65536"/>
                <a:gd name="T15" fmla="*/ 0 60000 65536"/>
                <a:gd name="T16" fmla="*/ 0 60000 65536"/>
                <a:gd name="T17" fmla="*/ 0 60000 65536"/>
                <a:gd name="T18" fmla="*/ 0 60000 65536"/>
                <a:gd name="T19" fmla="*/ 0 60000 65536"/>
                <a:gd name="T20" fmla="*/ 0 60000 65536"/>
                <a:gd name="T21" fmla="*/ 0 w 19"/>
                <a:gd name="T22" fmla="*/ 0 h 27"/>
                <a:gd name="T23" fmla="*/ 19 w 19"/>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7">
                  <a:moveTo>
                    <a:pt x="2" y="13"/>
                  </a:moveTo>
                  <a:lnTo>
                    <a:pt x="0" y="19"/>
                  </a:lnTo>
                  <a:lnTo>
                    <a:pt x="9" y="27"/>
                  </a:lnTo>
                  <a:lnTo>
                    <a:pt x="12" y="10"/>
                  </a:lnTo>
                  <a:lnTo>
                    <a:pt x="19" y="0"/>
                  </a:lnTo>
                  <a:lnTo>
                    <a:pt x="14" y="5"/>
                  </a:lnTo>
                  <a:lnTo>
                    <a:pt x="2" y="13"/>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94" name="Freeform 236"/>
            <p:cNvSpPr>
              <a:spLocks/>
            </p:cNvSpPr>
            <p:nvPr/>
          </p:nvSpPr>
          <p:spPr bwMode="auto">
            <a:xfrm>
              <a:off x="5435" y="2450"/>
              <a:ext cx="10" cy="8"/>
            </a:xfrm>
            <a:custGeom>
              <a:avLst/>
              <a:gdLst>
                <a:gd name="T0" fmla="*/ 0 w 11"/>
                <a:gd name="T1" fmla="*/ 4 h 9"/>
                <a:gd name="T2" fmla="*/ 5 w 11"/>
                <a:gd name="T3" fmla="*/ 0 h 9"/>
                <a:gd name="T4" fmla="*/ 4 w 11"/>
                <a:gd name="T5" fmla="*/ 2 h 9"/>
                <a:gd name="T6" fmla="*/ 0 w 11"/>
                <a:gd name="T7" fmla="*/ 4 h 9"/>
                <a:gd name="T8" fmla="*/ 0 60000 65536"/>
                <a:gd name="T9" fmla="*/ 0 60000 65536"/>
                <a:gd name="T10" fmla="*/ 0 60000 65536"/>
                <a:gd name="T11" fmla="*/ 0 60000 65536"/>
                <a:gd name="T12" fmla="*/ 0 w 11"/>
                <a:gd name="T13" fmla="*/ 0 h 9"/>
                <a:gd name="T14" fmla="*/ 11 w 11"/>
                <a:gd name="T15" fmla="*/ 9 h 9"/>
              </a:gdLst>
              <a:ahLst/>
              <a:cxnLst>
                <a:cxn ang="T8">
                  <a:pos x="T0" y="T1"/>
                </a:cxn>
                <a:cxn ang="T9">
                  <a:pos x="T2" y="T3"/>
                </a:cxn>
                <a:cxn ang="T10">
                  <a:pos x="T4" y="T5"/>
                </a:cxn>
                <a:cxn ang="T11">
                  <a:pos x="T6" y="T7"/>
                </a:cxn>
              </a:cxnLst>
              <a:rect l="T12" t="T13" r="T14" b="T15"/>
              <a:pathLst>
                <a:path w="11" h="9">
                  <a:moveTo>
                    <a:pt x="0" y="9"/>
                  </a:moveTo>
                  <a:lnTo>
                    <a:pt x="11" y="0"/>
                  </a:lnTo>
                  <a:lnTo>
                    <a:pt x="4" y="2"/>
                  </a:lnTo>
                  <a:lnTo>
                    <a:pt x="0" y="9"/>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95" name="Freeform 237"/>
            <p:cNvSpPr>
              <a:spLocks/>
            </p:cNvSpPr>
            <p:nvPr/>
          </p:nvSpPr>
          <p:spPr bwMode="auto">
            <a:xfrm>
              <a:off x="4857" y="2988"/>
              <a:ext cx="14" cy="8"/>
            </a:xfrm>
            <a:custGeom>
              <a:avLst/>
              <a:gdLst>
                <a:gd name="T0" fmla="*/ 3 w 15"/>
                <a:gd name="T1" fmla="*/ 4 h 9"/>
                <a:gd name="T2" fmla="*/ 7 w 15"/>
                <a:gd name="T3" fmla="*/ 4 h 9"/>
                <a:gd name="T4" fmla="*/ 8 w 15"/>
                <a:gd name="T5" fmla="*/ 2 h 9"/>
                <a:gd name="T6" fmla="*/ 0 w 15"/>
                <a:gd name="T7" fmla="*/ 0 h 9"/>
                <a:gd name="T8" fmla="*/ 0 w 15"/>
                <a:gd name="T9" fmla="*/ 4 h 9"/>
                <a:gd name="T10" fmla="*/ 3 w 15"/>
                <a:gd name="T11" fmla="*/ 4 h 9"/>
                <a:gd name="T12" fmla="*/ 0 60000 65536"/>
                <a:gd name="T13" fmla="*/ 0 60000 65536"/>
                <a:gd name="T14" fmla="*/ 0 60000 65536"/>
                <a:gd name="T15" fmla="*/ 0 60000 65536"/>
                <a:gd name="T16" fmla="*/ 0 60000 65536"/>
                <a:gd name="T17" fmla="*/ 0 60000 65536"/>
                <a:gd name="T18" fmla="*/ 0 w 15"/>
                <a:gd name="T19" fmla="*/ 0 h 9"/>
                <a:gd name="T20" fmla="*/ 15 w 15"/>
                <a:gd name="T21" fmla="*/ 9 h 9"/>
              </a:gdLst>
              <a:ahLst/>
              <a:cxnLst>
                <a:cxn ang="T12">
                  <a:pos x="T0" y="T1"/>
                </a:cxn>
                <a:cxn ang="T13">
                  <a:pos x="T2" y="T3"/>
                </a:cxn>
                <a:cxn ang="T14">
                  <a:pos x="T4" y="T5"/>
                </a:cxn>
                <a:cxn ang="T15">
                  <a:pos x="T6" y="T7"/>
                </a:cxn>
                <a:cxn ang="T16">
                  <a:pos x="T8" y="T9"/>
                </a:cxn>
                <a:cxn ang="T17">
                  <a:pos x="T10" y="T11"/>
                </a:cxn>
              </a:cxnLst>
              <a:rect l="T18" t="T19" r="T20" b="T21"/>
              <a:pathLst>
                <a:path w="15" h="9">
                  <a:moveTo>
                    <a:pt x="3" y="9"/>
                  </a:moveTo>
                  <a:lnTo>
                    <a:pt x="8" y="7"/>
                  </a:lnTo>
                  <a:lnTo>
                    <a:pt x="15" y="2"/>
                  </a:lnTo>
                  <a:lnTo>
                    <a:pt x="0" y="0"/>
                  </a:lnTo>
                  <a:lnTo>
                    <a:pt x="0" y="7"/>
                  </a:lnTo>
                  <a:lnTo>
                    <a:pt x="3" y="9"/>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96" name="Freeform 238"/>
            <p:cNvSpPr>
              <a:spLocks/>
            </p:cNvSpPr>
            <p:nvPr/>
          </p:nvSpPr>
          <p:spPr bwMode="auto">
            <a:xfrm>
              <a:off x="4862" y="2998"/>
              <a:ext cx="4" cy="6"/>
            </a:xfrm>
            <a:custGeom>
              <a:avLst/>
              <a:gdLst>
                <a:gd name="T0" fmla="*/ 0 w 5"/>
                <a:gd name="T1" fmla="*/ 3 h 7"/>
                <a:gd name="T2" fmla="*/ 2 w 5"/>
                <a:gd name="T3" fmla="*/ 3 h 7"/>
                <a:gd name="T4" fmla="*/ 2 w 5"/>
                <a:gd name="T5" fmla="*/ 0 h 7"/>
                <a:gd name="T6" fmla="*/ 0 w 5"/>
                <a:gd name="T7" fmla="*/ 3 h 7"/>
                <a:gd name="T8" fmla="*/ 0 60000 65536"/>
                <a:gd name="T9" fmla="*/ 0 60000 65536"/>
                <a:gd name="T10" fmla="*/ 0 60000 65536"/>
                <a:gd name="T11" fmla="*/ 0 60000 65536"/>
                <a:gd name="T12" fmla="*/ 0 w 5"/>
                <a:gd name="T13" fmla="*/ 0 h 7"/>
                <a:gd name="T14" fmla="*/ 5 w 5"/>
                <a:gd name="T15" fmla="*/ 7 h 7"/>
              </a:gdLst>
              <a:ahLst/>
              <a:cxnLst>
                <a:cxn ang="T8">
                  <a:pos x="T0" y="T1"/>
                </a:cxn>
                <a:cxn ang="T9">
                  <a:pos x="T2" y="T3"/>
                </a:cxn>
                <a:cxn ang="T10">
                  <a:pos x="T4" y="T5"/>
                </a:cxn>
                <a:cxn ang="T11">
                  <a:pos x="T6" y="T7"/>
                </a:cxn>
              </a:cxnLst>
              <a:rect l="T12" t="T13" r="T14" b="T15"/>
              <a:pathLst>
                <a:path w="5" h="7">
                  <a:moveTo>
                    <a:pt x="0" y="5"/>
                  </a:moveTo>
                  <a:lnTo>
                    <a:pt x="5" y="7"/>
                  </a:lnTo>
                  <a:lnTo>
                    <a:pt x="5" y="0"/>
                  </a:lnTo>
                  <a:lnTo>
                    <a:pt x="0" y="5"/>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97" name="Freeform 239"/>
            <p:cNvSpPr>
              <a:spLocks/>
            </p:cNvSpPr>
            <p:nvPr/>
          </p:nvSpPr>
          <p:spPr bwMode="auto">
            <a:xfrm>
              <a:off x="4665" y="2971"/>
              <a:ext cx="13" cy="19"/>
            </a:xfrm>
            <a:custGeom>
              <a:avLst/>
              <a:gdLst>
                <a:gd name="T0" fmla="*/ 6 w 15"/>
                <a:gd name="T1" fmla="*/ 8 h 21"/>
                <a:gd name="T2" fmla="*/ 6 w 15"/>
                <a:gd name="T3" fmla="*/ 5 h 21"/>
                <a:gd name="T4" fmla="*/ 3 w 15"/>
                <a:gd name="T5" fmla="*/ 0 h 21"/>
                <a:gd name="T6" fmla="*/ 0 w 15"/>
                <a:gd name="T7" fmla="*/ 5 h 21"/>
                <a:gd name="T8" fmla="*/ 0 w 15"/>
                <a:gd name="T9" fmla="*/ 7 h 21"/>
                <a:gd name="T10" fmla="*/ 3 w 15"/>
                <a:gd name="T11" fmla="*/ 11 h 21"/>
                <a:gd name="T12" fmla="*/ 6 w 15"/>
                <a:gd name="T13" fmla="*/ 8 h 21"/>
                <a:gd name="T14" fmla="*/ 0 60000 65536"/>
                <a:gd name="T15" fmla="*/ 0 60000 65536"/>
                <a:gd name="T16" fmla="*/ 0 60000 65536"/>
                <a:gd name="T17" fmla="*/ 0 60000 65536"/>
                <a:gd name="T18" fmla="*/ 0 60000 65536"/>
                <a:gd name="T19" fmla="*/ 0 60000 65536"/>
                <a:gd name="T20" fmla="*/ 0 60000 65536"/>
                <a:gd name="T21" fmla="*/ 0 w 15"/>
                <a:gd name="T22" fmla="*/ 0 h 21"/>
                <a:gd name="T23" fmla="*/ 15 w 15"/>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1">
                  <a:moveTo>
                    <a:pt x="15" y="16"/>
                  </a:moveTo>
                  <a:lnTo>
                    <a:pt x="15" y="6"/>
                  </a:lnTo>
                  <a:lnTo>
                    <a:pt x="8" y="0"/>
                  </a:lnTo>
                  <a:lnTo>
                    <a:pt x="0" y="9"/>
                  </a:lnTo>
                  <a:lnTo>
                    <a:pt x="0" y="14"/>
                  </a:lnTo>
                  <a:lnTo>
                    <a:pt x="8" y="21"/>
                  </a:lnTo>
                  <a:lnTo>
                    <a:pt x="15" y="16"/>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98" name="Freeform 240"/>
            <p:cNvSpPr>
              <a:spLocks/>
            </p:cNvSpPr>
            <p:nvPr/>
          </p:nvSpPr>
          <p:spPr bwMode="auto">
            <a:xfrm>
              <a:off x="4724" y="2998"/>
              <a:ext cx="19" cy="9"/>
            </a:xfrm>
            <a:custGeom>
              <a:avLst/>
              <a:gdLst>
                <a:gd name="T0" fmla="*/ 10 w 21"/>
                <a:gd name="T1" fmla="*/ 5 h 10"/>
                <a:gd name="T2" fmla="*/ 11 w 21"/>
                <a:gd name="T3" fmla="*/ 3 h 10"/>
                <a:gd name="T4" fmla="*/ 5 w 21"/>
                <a:gd name="T5" fmla="*/ 0 h 10"/>
                <a:gd name="T6" fmla="*/ 2 w 21"/>
                <a:gd name="T7" fmla="*/ 3 h 10"/>
                <a:gd name="T8" fmla="*/ 0 w 21"/>
                <a:gd name="T9" fmla="*/ 5 h 10"/>
                <a:gd name="T10" fmla="*/ 5 w 21"/>
                <a:gd name="T11" fmla="*/ 5 h 10"/>
                <a:gd name="T12" fmla="*/ 10 w 21"/>
                <a:gd name="T13" fmla="*/ 5 h 10"/>
                <a:gd name="T14" fmla="*/ 0 60000 65536"/>
                <a:gd name="T15" fmla="*/ 0 60000 65536"/>
                <a:gd name="T16" fmla="*/ 0 60000 65536"/>
                <a:gd name="T17" fmla="*/ 0 60000 65536"/>
                <a:gd name="T18" fmla="*/ 0 60000 65536"/>
                <a:gd name="T19" fmla="*/ 0 60000 65536"/>
                <a:gd name="T20" fmla="*/ 0 60000 65536"/>
                <a:gd name="T21" fmla="*/ 0 w 21"/>
                <a:gd name="T22" fmla="*/ 0 h 10"/>
                <a:gd name="T23" fmla="*/ 21 w 21"/>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10">
                  <a:moveTo>
                    <a:pt x="19" y="10"/>
                  </a:moveTo>
                  <a:lnTo>
                    <a:pt x="21" y="3"/>
                  </a:lnTo>
                  <a:lnTo>
                    <a:pt x="9" y="0"/>
                  </a:lnTo>
                  <a:lnTo>
                    <a:pt x="2" y="3"/>
                  </a:lnTo>
                  <a:lnTo>
                    <a:pt x="0" y="7"/>
                  </a:lnTo>
                  <a:lnTo>
                    <a:pt x="9" y="8"/>
                  </a:lnTo>
                  <a:lnTo>
                    <a:pt x="19" y="1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599" name="Freeform 241"/>
            <p:cNvSpPr>
              <a:spLocks/>
            </p:cNvSpPr>
            <p:nvPr/>
          </p:nvSpPr>
          <p:spPr bwMode="auto">
            <a:xfrm>
              <a:off x="4736" y="3015"/>
              <a:ext cx="24" cy="15"/>
            </a:xfrm>
            <a:custGeom>
              <a:avLst/>
              <a:gdLst>
                <a:gd name="T0" fmla="*/ 0 w 26"/>
                <a:gd name="T1" fmla="*/ 6 h 17"/>
                <a:gd name="T2" fmla="*/ 13 w 26"/>
                <a:gd name="T3" fmla="*/ 7 h 17"/>
                <a:gd name="T4" fmla="*/ 15 w 26"/>
                <a:gd name="T5" fmla="*/ 4 h 17"/>
                <a:gd name="T6" fmla="*/ 13 w 26"/>
                <a:gd name="T7" fmla="*/ 1 h 17"/>
                <a:gd name="T8" fmla="*/ 12 w 26"/>
                <a:gd name="T9" fmla="*/ 0 h 17"/>
                <a:gd name="T10" fmla="*/ 5 w 26"/>
                <a:gd name="T11" fmla="*/ 4 h 17"/>
                <a:gd name="T12" fmla="*/ 0 w 26"/>
                <a:gd name="T13" fmla="*/ 6 h 17"/>
                <a:gd name="T14" fmla="*/ 0 60000 65536"/>
                <a:gd name="T15" fmla="*/ 0 60000 65536"/>
                <a:gd name="T16" fmla="*/ 0 60000 65536"/>
                <a:gd name="T17" fmla="*/ 0 60000 65536"/>
                <a:gd name="T18" fmla="*/ 0 60000 65536"/>
                <a:gd name="T19" fmla="*/ 0 60000 65536"/>
                <a:gd name="T20" fmla="*/ 0 60000 65536"/>
                <a:gd name="T21" fmla="*/ 0 w 26"/>
                <a:gd name="T22" fmla="*/ 0 h 17"/>
                <a:gd name="T23" fmla="*/ 26 w 26"/>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17">
                  <a:moveTo>
                    <a:pt x="0" y="15"/>
                  </a:moveTo>
                  <a:lnTo>
                    <a:pt x="21" y="17"/>
                  </a:lnTo>
                  <a:lnTo>
                    <a:pt x="26" y="10"/>
                  </a:lnTo>
                  <a:lnTo>
                    <a:pt x="22" y="1"/>
                  </a:lnTo>
                  <a:lnTo>
                    <a:pt x="19" y="0"/>
                  </a:lnTo>
                  <a:lnTo>
                    <a:pt x="5" y="8"/>
                  </a:lnTo>
                  <a:lnTo>
                    <a:pt x="0" y="15"/>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00" name="Freeform 242"/>
            <p:cNvSpPr>
              <a:spLocks/>
            </p:cNvSpPr>
            <p:nvPr/>
          </p:nvSpPr>
          <p:spPr bwMode="auto">
            <a:xfrm>
              <a:off x="4696" y="3028"/>
              <a:ext cx="31" cy="32"/>
            </a:xfrm>
            <a:custGeom>
              <a:avLst/>
              <a:gdLst>
                <a:gd name="T0" fmla="*/ 4 w 35"/>
                <a:gd name="T1" fmla="*/ 16 h 36"/>
                <a:gd name="T2" fmla="*/ 7 w 35"/>
                <a:gd name="T3" fmla="*/ 11 h 36"/>
                <a:gd name="T4" fmla="*/ 10 w 35"/>
                <a:gd name="T5" fmla="*/ 11 h 36"/>
                <a:gd name="T6" fmla="*/ 9 w 35"/>
                <a:gd name="T7" fmla="*/ 14 h 36"/>
                <a:gd name="T8" fmla="*/ 12 w 35"/>
                <a:gd name="T9" fmla="*/ 16 h 36"/>
                <a:gd name="T10" fmla="*/ 11 w 35"/>
                <a:gd name="T11" fmla="*/ 10 h 36"/>
                <a:gd name="T12" fmla="*/ 15 w 35"/>
                <a:gd name="T13" fmla="*/ 4 h 36"/>
                <a:gd name="T14" fmla="*/ 11 w 35"/>
                <a:gd name="T15" fmla="*/ 0 h 36"/>
                <a:gd name="T16" fmla="*/ 10 w 35"/>
                <a:gd name="T17" fmla="*/ 8 h 36"/>
                <a:gd name="T18" fmla="*/ 6 w 35"/>
                <a:gd name="T19" fmla="*/ 6 h 36"/>
                <a:gd name="T20" fmla="*/ 0 w 35"/>
                <a:gd name="T21" fmla="*/ 6 h 36"/>
                <a:gd name="T22" fmla="*/ 4 w 35"/>
                <a:gd name="T23" fmla="*/ 11 h 36"/>
                <a:gd name="T24" fmla="*/ 4 w 35"/>
                <a:gd name="T25" fmla="*/ 16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36"/>
                <a:gd name="T41" fmla="*/ 35 w 35"/>
                <a:gd name="T42" fmla="*/ 36 h 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36">
                  <a:moveTo>
                    <a:pt x="10" y="36"/>
                  </a:moveTo>
                  <a:lnTo>
                    <a:pt x="16" y="24"/>
                  </a:lnTo>
                  <a:lnTo>
                    <a:pt x="21" y="24"/>
                  </a:lnTo>
                  <a:lnTo>
                    <a:pt x="19" y="31"/>
                  </a:lnTo>
                  <a:lnTo>
                    <a:pt x="28" y="35"/>
                  </a:lnTo>
                  <a:lnTo>
                    <a:pt x="26" y="21"/>
                  </a:lnTo>
                  <a:lnTo>
                    <a:pt x="35" y="5"/>
                  </a:lnTo>
                  <a:lnTo>
                    <a:pt x="26" y="0"/>
                  </a:lnTo>
                  <a:lnTo>
                    <a:pt x="23" y="17"/>
                  </a:lnTo>
                  <a:lnTo>
                    <a:pt x="14" y="14"/>
                  </a:lnTo>
                  <a:lnTo>
                    <a:pt x="0" y="14"/>
                  </a:lnTo>
                  <a:lnTo>
                    <a:pt x="4" y="26"/>
                  </a:lnTo>
                  <a:lnTo>
                    <a:pt x="10" y="36"/>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01" name="Freeform 243"/>
            <p:cNvSpPr>
              <a:spLocks/>
            </p:cNvSpPr>
            <p:nvPr/>
          </p:nvSpPr>
          <p:spPr bwMode="auto">
            <a:xfrm>
              <a:off x="4756" y="3090"/>
              <a:ext cx="56" cy="32"/>
            </a:xfrm>
            <a:custGeom>
              <a:avLst/>
              <a:gdLst>
                <a:gd name="T0" fmla="*/ 1 w 62"/>
                <a:gd name="T1" fmla="*/ 10 h 36"/>
                <a:gd name="T2" fmla="*/ 9 w 62"/>
                <a:gd name="T3" fmla="*/ 11 h 36"/>
                <a:gd name="T4" fmla="*/ 12 w 62"/>
                <a:gd name="T5" fmla="*/ 8 h 36"/>
                <a:gd name="T6" fmla="*/ 17 w 62"/>
                <a:gd name="T7" fmla="*/ 9 h 36"/>
                <a:gd name="T8" fmla="*/ 10 w 62"/>
                <a:gd name="T9" fmla="*/ 12 h 36"/>
                <a:gd name="T10" fmla="*/ 13 w 62"/>
                <a:gd name="T11" fmla="*/ 16 h 36"/>
                <a:gd name="T12" fmla="*/ 20 w 62"/>
                <a:gd name="T13" fmla="*/ 16 h 36"/>
                <a:gd name="T14" fmla="*/ 23 w 62"/>
                <a:gd name="T15" fmla="*/ 13 h 36"/>
                <a:gd name="T16" fmla="*/ 21 w 62"/>
                <a:gd name="T17" fmla="*/ 8 h 36"/>
                <a:gd name="T18" fmla="*/ 24 w 62"/>
                <a:gd name="T19" fmla="*/ 11 h 36"/>
                <a:gd name="T20" fmla="*/ 31 w 62"/>
                <a:gd name="T21" fmla="*/ 9 h 36"/>
                <a:gd name="T22" fmla="*/ 22 w 62"/>
                <a:gd name="T23" fmla="*/ 4 h 36"/>
                <a:gd name="T24" fmla="*/ 22 w 62"/>
                <a:gd name="T25" fmla="*/ 4 h 36"/>
                <a:gd name="T26" fmla="*/ 17 w 62"/>
                <a:gd name="T27" fmla="*/ 0 h 36"/>
                <a:gd name="T28" fmla="*/ 14 w 62"/>
                <a:gd name="T29" fmla="*/ 4 h 36"/>
                <a:gd name="T30" fmla="*/ 10 w 62"/>
                <a:gd name="T31" fmla="*/ 4 h 36"/>
                <a:gd name="T32" fmla="*/ 9 w 62"/>
                <a:gd name="T33" fmla="*/ 4 h 36"/>
                <a:gd name="T34" fmla="*/ 0 w 62"/>
                <a:gd name="T35" fmla="*/ 4 h 36"/>
                <a:gd name="T36" fmla="*/ 1 w 62"/>
                <a:gd name="T37" fmla="*/ 10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
                <a:gd name="T58" fmla="*/ 0 h 36"/>
                <a:gd name="T59" fmla="*/ 62 w 62"/>
                <a:gd name="T60" fmla="*/ 36 h 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 h="36">
                  <a:moveTo>
                    <a:pt x="1" y="21"/>
                  </a:moveTo>
                  <a:lnTo>
                    <a:pt x="17" y="26"/>
                  </a:lnTo>
                  <a:lnTo>
                    <a:pt x="24" y="17"/>
                  </a:lnTo>
                  <a:lnTo>
                    <a:pt x="34" y="19"/>
                  </a:lnTo>
                  <a:lnTo>
                    <a:pt x="20" y="28"/>
                  </a:lnTo>
                  <a:lnTo>
                    <a:pt x="27" y="35"/>
                  </a:lnTo>
                  <a:lnTo>
                    <a:pt x="41" y="36"/>
                  </a:lnTo>
                  <a:lnTo>
                    <a:pt x="46" y="30"/>
                  </a:lnTo>
                  <a:lnTo>
                    <a:pt x="43" y="17"/>
                  </a:lnTo>
                  <a:lnTo>
                    <a:pt x="50" y="24"/>
                  </a:lnTo>
                  <a:lnTo>
                    <a:pt x="62" y="19"/>
                  </a:lnTo>
                  <a:lnTo>
                    <a:pt x="45" y="11"/>
                  </a:lnTo>
                  <a:lnTo>
                    <a:pt x="45" y="4"/>
                  </a:lnTo>
                  <a:lnTo>
                    <a:pt x="34" y="0"/>
                  </a:lnTo>
                  <a:lnTo>
                    <a:pt x="29" y="5"/>
                  </a:lnTo>
                  <a:lnTo>
                    <a:pt x="19" y="5"/>
                  </a:lnTo>
                  <a:lnTo>
                    <a:pt x="17" y="11"/>
                  </a:lnTo>
                  <a:lnTo>
                    <a:pt x="0" y="11"/>
                  </a:lnTo>
                  <a:lnTo>
                    <a:pt x="1" y="21"/>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02" name="Freeform 244"/>
            <p:cNvSpPr>
              <a:spLocks/>
            </p:cNvSpPr>
            <p:nvPr/>
          </p:nvSpPr>
          <p:spPr bwMode="auto">
            <a:xfrm>
              <a:off x="4756" y="3154"/>
              <a:ext cx="21" cy="32"/>
            </a:xfrm>
            <a:custGeom>
              <a:avLst/>
              <a:gdLst>
                <a:gd name="T0" fmla="*/ 5 w 24"/>
                <a:gd name="T1" fmla="*/ 16 h 36"/>
                <a:gd name="T2" fmla="*/ 7 w 24"/>
                <a:gd name="T3" fmla="*/ 11 h 36"/>
                <a:gd name="T4" fmla="*/ 10 w 24"/>
                <a:gd name="T5" fmla="*/ 10 h 36"/>
                <a:gd name="T6" fmla="*/ 9 w 24"/>
                <a:gd name="T7" fmla="*/ 6 h 36"/>
                <a:gd name="T8" fmla="*/ 8 w 24"/>
                <a:gd name="T9" fmla="*/ 0 h 36"/>
                <a:gd name="T10" fmla="*/ 4 w 24"/>
                <a:gd name="T11" fmla="*/ 0 h 36"/>
                <a:gd name="T12" fmla="*/ 1 w 24"/>
                <a:gd name="T13" fmla="*/ 2 h 36"/>
                <a:gd name="T14" fmla="*/ 0 w 24"/>
                <a:gd name="T15" fmla="*/ 4 h 36"/>
                <a:gd name="T16" fmla="*/ 4 w 24"/>
                <a:gd name="T17" fmla="*/ 8 h 36"/>
                <a:gd name="T18" fmla="*/ 4 w 24"/>
                <a:gd name="T19" fmla="*/ 12 h 36"/>
                <a:gd name="T20" fmla="*/ 5 w 24"/>
                <a:gd name="T21" fmla="*/ 16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36"/>
                <a:gd name="T35" fmla="*/ 24 w 24"/>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36">
                  <a:moveTo>
                    <a:pt x="13" y="36"/>
                  </a:moveTo>
                  <a:lnTo>
                    <a:pt x="17" y="26"/>
                  </a:lnTo>
                  <a:lnTo>
                    <a:pt x="24" y="22"/>
                  </a:lnTo>
                  <a:lnTo>
                    <a:pt x="22" y="14"/>
                  </a:lnTo>
                  <a:lnTo>
                    <a:pt x="19" y="0"/>
                  </a:lnTo>
                  <a:lnTo>
                    <a:pt x="8" y="0"/>
                  </a:lnTo>
                  <a:lnTo>
                    <a:pt x="1" y="2"/>
                  </a:lnTo>
                  <a:lnTo>
                    <a:pt x="0" y="9"/>
                  </a:lnTo>
                  <a:lnTo>
                    <a:pt x="10" y="17"/>
                  </a:lnTo>
                  <a:lnTo>
                    <a:pt x="5" y="28"/>
                  </a:lnTo>
                  <a:lnTo>
                    <a:pt x="13" y="36"/>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03" name="Freeform 245"/>
            <p:cNvSpPr>
              <a:spLocks/>
            </p:cNvSpPr>
            <p:nvPr/>
          </p:nvSpPr>
          <p:spPr bwMode="auto">
            <a:xfrm>
              <a:off x="4767" y="3228"/>
              <a:ext cx="23" cy="17"/>
            </a:xfrm>
            <a:custGeom>
              <a:avLst/>
              <a:gdLst>
                <a:gd name="T0" fmla="*/ 4 w 25"/>
                <a:gd name="T1" fmla="*/ 4 h 19"/>
                <a:gd name="T2" fmla="*/ 0 w 25"/>
                <a:gd name="T3" fmla="*/ 9 h 19"/>
                <a:gd name="T4" fmla="*/ 6 w 25"/>
                <a:gd name="T5" fmla="*/ 5 h 19"/>
                <a:gd name="T6" fmla="*/ 11 w 25"/>
                <a:gd name="T7" fmla="*/ 5 h 19"/>
                <a:gd name="T8" fmla="*/ 14 w 25"/>
                <a:gd name="T9" fmla="*/ 0 h 19"/>
                <a:gd name="T10" fmla="*/ 6 w 25"/>
                <a:gd name="T11" fmla="*/ 4 h 19"/>
                <a:gd name="T12" fmla="*/ 4 w 25"/>
                <a:gd name="T13" fmla="*/ 4 h 19"/>
                <a:gd name="T14" fmla="*/ 0 60000 65536"/>
                <a:gd name="T15" fmla="*/ 0 60000 65536"/>
                <a:gd name="T16" fmla="*/ 0 60000 65536"/>
                <a:gd name="T17" fmla="*/ 0 60000 65536"/>
                <a:gd name="T18" fmla="*/ 0 60000 65536"/>
                <a:gd name="T19" fmla="*/ 0 60000 65536"/>
                <a:gd name="T20" fmla="*/ 0 60000 65536"/>
                <a:gd name="T21" fmla="*/ 0 w 25"/>
                <a:gd name="T22" fmla="*/ 0 h 19"/>
                <a:gd name="T23" fmla="*/ 25 w 25"/>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19">
                  <a:moveTo>
                    <a:pt x="4" y="8"/>
                  </a:moveTo>
                  <a:lnTo>
                    <a:pt x="0" y="19"/>
                  </a:lnTo>
                  <a:lnTo>
                    <a:pt x="11" y="12"/>
                  </a:lnTo>
                  <a:lnTo>
                    <a:pt x="19" y="12"/>
                  </a:lnTo>
                  <a:lnTo>
                    <a:pt x="25" y="0"/>
                  </a:lnTo>
                  <a:lnTo>
                    <a:pt x="11" y="7"/>
                  </a:lnTo>
                  <a:lnTo>
                    <a:pt x="4" y="8"/>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04" name="Freeform 246"/>
            <p:cNvSpPr>
              <a:spLocks/>
            </p:cNvSpPr>
            <p:nvPr/>
          </p:nvSpPr>
          <p:spPr bwMode="auto">
            <a:xfrm>
              <a:off x="4806" y="3214"/>
              <a:ext cx="28" cy="15"/>
            </a:xfrm>
            <a:custGeom>
              <a:avLst/>
              <a:gdLst>
                <a:gd name="T0" fmla="*/ 7 w 31"/>
                <a:gd name="T1" fmla="*/ 7 h 17"/>
                <a:gd name="T2" fmla="*/ 10 w 31"/>
                <a:gd name="T3" fmla="*/ 6 h 17"/>
                <a:gd name="T4" fmla="*/ 10 w 31"/>
                <a:gd name="T5" fmla="*/ 4 h 17"/>
                <a:gd name="T6" fmla="*/ 15 w 31"/>
                <a:gd name="T7" fmla="*/ 4 h 17"/>
                <a:gd name="T8" fmla="*/ 14 w 31"/>
                <a:gd name="T9" fmla="*/ 2 h 17"/>
                <a:gd name="T10" fmla="*/ 11 w 31"/>
                <a:gd name="T11" fmla="*/ 2 h 17"/>
                <a:gd name="T12" fmla="*/ 10 w 31"/>
                <a:gd name="T13" fmla="*/ 0 h 17"/>
                <a:gd name="T14" fmla="*/ 8 w 31"/>
                <a:gd name="T15" fmla="*/ 0 h 17"/>
                <a:gd name="T16" fmla="*/ 3 w 31"/>
                <a:gd name="T17" fmla="*/ 4 h 17"/>
                <a:gd name="T18" fmla="*/ 0 w 31"/>
                <a:gd name="T19" fmla="*/ 6 h 17"/>
                <a:gd name="T20" fmla="*/ 5 w 31"/>
                <a:gd name="T21" fmla="*/ 5 h 17"/>
                <a:gd name="T22" fmla="*/ 7 w 31"/>
                <a:gd name="T23" fmla="*/ 7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17"/>
                <a:gd name="T38" fmla="*/ 31 w 31"/>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17">
                  <a:moveTo>
                    <a:pt x="14" y="17"/>
                  </a:moveTo>
                  <a:lnTo>
                    <a:pt x="19" y="14"/>
                  </a:lnTo>
                  <a:lnTo>
                    <a:pt x="19" y="9"/>
                  </a:lnTo>
                  <a:lnTo>
                    <a:pt x="31" y="9"/>
                  </a:lnTo>
                  <a:lnTo>
                    <a:pt x="29" y="2"/>
                  </a:lnTo>
                  <a:lnTo>
                    <a:pt x="22" y="2"/>
                  </a:lnTo>
                  <a:lnTo>
                    <a:pt x="19" y="0"/>
                  </a:lnTo>
                  <a:lnTo>
                    <a:pt x="15" y="0"/>
                  </a:lnTo>
                  <a:lnTo>
                    <a:pt x="3" y="4"/>
                  </a:lnTo>
                  <a:lnTo>
                    <a:pt x="0" y="14"/>
                  </a:lnTo>
                  <a:lnTo>
                    <a:pt x="9" y="12"/>
                  </a:lnTo>
                  <a:lnTo>
                    <a:pt x="14" y="17"/>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05" name="Freeform 247"/>
            <p:cNvSpPr>
              <a:spLocks/>
            </p:cNvSpPr>
            <p:nvPr/>
          </p:nvSpPr>
          <p:spPr bwMode="auto">
            <a:xfrm>
              <a:off x="4830" y="3294"/>
              <a:ext cx="29" cy="22"/>
            </a:xfrm>
            <a:custGeom>
              <a:avLst/>
              <a:gdLst>
                <a:gd name="T0" fmla="*/ 0 w 32"/>
                <a:gd name="T1" fmla="*/ 11 h 24"/>
                <a:gd name="T2" fmla="*/ 5 w 32"/>
                <a:gd name="T3" fmla="*/ 14 h 24"/>
                <a:gd name="T4" fmla="*/ 5 w 32"/>
                <a:gd name="T5" fmla="*/ 6 h 24"/>
                <a:gd name="T6" fmla="*/ 9 w 32"/>
                <a:gd name="T7" fmla="*/ 6 h 24"/>
                <a:gd name="T8" fmla="*/ 13 w 32"/>
                <a:gd name="T9" fmla="*/ 6 h 24"/>
                <a:gd name="T10" fmla="*/ 14 w 32"/>
                <a:gd name="T11" fmla="*/ 5 h 24"/>
                <a:gd name="T12" fmla="*/ 16 w 32"/>
                <a:gd name="T13" fmla="*/ 2 h 24"/>
                <a:gd name="T14" fmla="*/ 14 w 32"/>
                <a:gd name="T15" fmla="*/ 0 h 24"/>
                <a:gd name="T16" fmla="*/ 11 w 32"/>
                <a:gd name="T17" fmla="*/ 0 h 24"/>
                <a:gd name="T18" fmla="*/ 5 w 32"/>
                <a:gd name="T19" fmla="*/ 0 h 24"/>
                <a:gd name="T20" fmla="*/ 2 w 32"/>
                <a:gd name="T21" fmla="*/ 6 h 24"/>
                <a:gd name="T22" fmla="*/ 0 w 32"/>
                <a:gd name="T23" fmla="*/ 11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24"/>
                <a:gd name="T38" fmla="*/ 32 w 32"/>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24">
                  <a:moveTo>
                    <a:pt x="0" y="19"/>
                  </a:moveTo>
                  <a:lnTo>
                    <a:pt x="7" y="24"/>
                  </a:lnTo>
                  <a:lnTo>
                    <a:pt x="6" y="12"/>
                  </a:lnTo>
                  <a:lnTo>
                    <a:pt x="16" y="7"/>
                  </a:lnTo>
                  <a:lnTo>
                    <a:pt x="25" y="9"/>
                  </a:lnTo>
                  <a:lnTo>
                    <a:pt x="28" y="5"/>
                  </a:lnTo>
                  <a:lnTo>
                    <a:pt x="32" y="2"/>
                  </a:lnTo>
                  <a:lnTo>
                    <a:pt x="26" y="0"/>
                  </a:lnTo>
                  <a:lnTo>
                    <a:pt x="21" y="0"/>
                  </a:lnTo>
                  <a:lnTo>
                    <a:pt x="9" y="0"/>
                  </a:lnTo>
                  <a:lnTo>
                    <a:pt x="2" y="10"/>
                  </a:lnTo>
                  <a:lnTo>
                    <a:pt x="0" y="19"/>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06" name="Freeform 248"/>
            <p:cNvSpPr>
              <a:spLocks/>
            </p:cNvSpPr>
            <p:nvPr/>
          </p:nvSpPr>
          <p:spPr bwMode="auto">
            <a:xfrm>
              <a:off x="4827" y="3279"/>
              <a:ext cx="11" cy="12"/>
            </a:xfrm>
            <a:custGeom>
              <a:avLst/>
              <a:gdLst>
                <a:gd name="T0" fmla="*/ 0 w 12"/>
                <a:gd name="T1" fmla="*/ 5 h 13"/>
                <a:gd name="T2" fmla="*/ 5 w 12"/>
                <a:gd name="T3" fmla="*/ 5 h 13"/>
                <a:gd name="T4" fmla="*/ 2 w 12"/>
                <a:gd name="T5" fmla="*/ 6 h 13"/>
                <a:gd name="T6" fmla="*/ 3 w 12"/>
                <a:gd name="T7" fmla="*/ 6 h 13"/>
                <a:gd name="T8" fmla="*/ 6 w 12"/>
                <a:gd name="T9" fmla="*/ 6 h 13"/>
                <a:gd name="T10" fmla="*/ 6 w 12"/>
                <a:gd name="T11" fmla="*/ 1 h 13"/>
                <a:gd name="T12" fmla="*/ 2 w 12"/>
                <a:gd name="T13" fmla="*/ 0 h 13"/>
                <a:gd name="T14" fmla="*/ 0 w 12"/>
                <a:gd name="T15" fmla="*/ 5 h 13"/>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3"/>
                <a:gd name="T26" fmla="*/ 12 w 12"/>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3">
                  <a:moveTo>
                    <a:pt x="0" y="5"/>
                  </a:moveTo>
                  <a:lnTo>
                    <a:pt x="5" y="5"/>
                  </a:lnTo>
                  <a:lnTo>
                    <a:pt x="2" y="10"/>
                  </a:lnTo>
                  <a:lnTo>
                    <a:pt x="3" y="13"/>
                  </a:lnTo>
                  <a:lnTo>
                    <a:pt x="12" y="8"/>
                  </a:lnTo>
                  <a:lnTo>
                    <a:pt x="9" y="1"/>
                  </a:lnTo>
                  <a:lnTo>
                    <a:pt x="2" y="0"/>
                  </a:lnTo>
                  <a:lnTo>
                    <a:pt x="0" y="5"/>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07" name="Freeform 249"/>
            <p:cNvSpPr>
              <a:spLocks/>
            </p:cNvSpPr>
            <p:nvPr/>
          </p:nvSpPr>
          <p:spPr bwMode="auto">
            <a:xfrm>
              <a:off x="4815" y="3260"/>
              <a:ext cx="6" cy="9"/>
            </a:xfrm>
            <a:custGeom>
              <a:avLst/>
              <a:gdLst>
                <a:gd name="T0" fmla="*/ 0 w 7"/>
                <a:gd name="T1" fmla="*/ 5 h 10"/>
                <a:gd name="T2" fmla="*/ 0 w 7"/>
                <a:gd name="T3" fmla="*/ 5 h 10"/>
                <a:gd name="T4" fmla="*/ 3 w 7"/>
                <a:gd name="T5" fmla="*/ 5 h 10"/>
                <a:gd name="T6" fmla="*/ 3 w 7"/>
                <a:gd name="T7" fmla="*/ 5 h 10"/>
                <a:gd name="T8" fmla="*/ 2 w 7"/>
                <a:gd name="T9" fmla="*/ 0 h 10"/>
                <a:gd name="T10" fmla="*/ 0 w 7"/>
                <a:gd name="T11" fmla="*/ 5 h 10"/>
                <a:gd name="T12" fmla="*/ 0 60000 65536"/>
                <a:gd name="T13" fmla="*/ 0 60000 65536"/>
                <a:gd name="T14" fmla="*/ 0 60000 65536"/>
                <a:gd name="T15" fmla="*/ 0 60000 65536"/>
                <a:gd name="T16" fmla="*/ 0 60000 65536"/>
                <a:gd name="T17" fmla="*/ 0 60000 65536"/>
                <a:gd name="T18" fmla="*/ 0 w 7"/>
                <a:gd name="T19" fmla="*/ 0 h 10"/>
                <a:gd name="T20" fmla="*/ 7 w 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7" h="10">
                  <a:moveTo>
                    <a:pt x="0" y="7"/>
                  </a:moveTo>
                  <a:lnTo>
                    <a:pt x="0" y="10"/>
                  </a:lnTo>
                  <a:lnTo>
                    <a:pt x="5" y="9"/>
                  </a:lnTo>
                  <a:lnTo>
                    <a:pt x="7" y="5"/>
                  </a:lnTo>
                  <a:lnTo>
                    <a:pt x="2" y="0"/>
                  </a:lnTo>
                  <a:lnTo>
                    <a:pt x="0" y="7"/>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08" name="Freeform 250"/>
            <p:cNvSpPr>
              <a:spLocks/>
            </p:cNvSpPr>
            <p:nvPr/>
          </p:nvSpPr>
          <p:spPr bwMode="auto">
            <a:xfrm>
              <a:off x="4795" y="3229"/>
              <a:ext cx="7" cy="5"/>
            </a:xfrm>
            <a:custGeom>
              <a:avLst/>
              <a:gdLst>
                <a:gd name="T0" fmla="*/ 2 w 8"/>
                <a:gd name="T1" fmla="*/ 0 h 6"/>
                <a:gd name="T2" fmla="*/ 0 w 8"/>
                <a:gd name="T3" fmla="*/ 3 h 6"/>
                <a:gd name="T4" fmla="*/ 4 w 8"/>
                <a:gd name="T5" fmla="*/ 3 h 6"/>
                <a:gd name="T6" fmla="*/ 2 w 8"/>
                <a:gd name="T7" fmla="*/ 0 h 6"/>
                <a:gd name="T8" fmla="*/ 0 60000 65536"/>
                <a:gd name="T9" fmla="*/ 0 60000 65536"/>
                <a:gd name="T10" fmla="*/ 0 60000 65536"/>
                <a:gd name="T11" fmla="*/ 0 60000 65536"/>
                <a:gd name="T12" fmla="*/ 0 w 8"/>
                <a:gd name="T13" fmla="*/ 0 h 6"/>
                <a:gd name="T14" fmla="*/ 8 w 8"/>
                <a:gd name="T15" fmla="*/ 6 h 6"/>
              </a:gdLst>
              <a:ahLst/>
              <a:cxnLst>
                <a:cxn ang="T8">
                  <a:pos x="T0" y="T1"/>
                </a:cxn>
                <a:cxn ang="T9">
                  <a:pos x="T2" y="T3"/>
                </a:cxn>
                <a:cxn ang="T10">
                  <a:pos x="T4" y="T5"/>
                </a:cxn>
                <a:cxn ang="T11">
                  <a:pos x="T6" y="T7"/>
                </a:cxn>
              </a:cxnLst>
              <a:rect l="T12" t="T13" r="T14" b="T15"/>
              <a:pathLst>
                <a:path w="8" h="6">
                  <a:moveTo>
                    <a:pt x="2" y="0"/>
                  </a:moveTo>
                  <a:lnTo>
                    <a:pt x="0" y="6"/>
                  </a:lnTo>
                  <a:lnTo>
                    <a:pt x="8" y="6"/>
                  </a:lnTo>
                  <a:lnTo>
                    <a:pt x="2" y="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09" name="Freeform 251"/>
            <p:cNvSpPr>
              <a:spLocks/>
            </p:cNvSpPr>
            <p:nvPr/>
          </p:nvSpPr>
          <p:spPr bwMode="auto">
            <a:xfrm>
              <a:off x="4881" y="3330"/>
              <a:ext cx="39" cy="45"/>
            </a:xfrm>
            <a:custGeom>
              <a:avLst/>
              <a:gdLst>
                <a:gd name="T0" fmla="*/ 5 w 43"/>
                <a:gd name="T1" fmla="*/ 24 h 50"/>
                <a:gd name="T2" fmla="*/ 12 w 43"/>
                <a:gd name="T3" fmla="*/ 21 h 50"/>
                <a:gd name="T4" fmla="*/ 15 w 43"/>
                <a:gd name="T5" fmla="*/ 13 h 50"/>
                <a:gd name="T6" fmla="*/ 16 w 43"/>
                <a:gd name="T7" fmla="*/ 7 h 50"/>
                <a:gd name="T8" fmla="*/ 22 w 43"/>
                <a:gd name="T9" fmla="*/ 5 h 50"/>
                <a:gd name="T10" fmla="*/ 21 w 43"/>
                <a:gd name="T11" fmla="*/ 0 h 50"/>
                <a:gd name="T12" fmla="*/ 14 w 43"/>
                <a:gd name="T13" fmla="*/ 5 h 50"/>
                <a:gd name="T14" fmla="*/ 9 w 43"/>
                <a:gd name="T15" fmla="*/ 5 h 50"/>
                <a:gd name="T16" fmla="*/ 5 w 43"/>
                <a:gd name="T17" fmla="*/ 11 h 50"/>
                <a:gd name="T18" fmla="*/ 3 w 43"/>
                <a:gd name="T19" fmla="*/ 15 h 50"/>
                <a:gd name="T20" fmla="*/ 0 w 43"/>
                <a:gd name="T21" fmla="*/ 19 h 50"/>
                <a:gd name="T22" fmla="*/ 5 w 43"/>
                <a:gd name="T23" fmla="*/ 19 h 50"/>
                <a:gd name="T24" fmla="*/ 5 w 43"/>
                <a:gd name="T25" fmla="*/ 24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
                <a:gd name="T40" fmla="*/ 0 h 50"/>
                <a:gd name="T41" fmla="*/ 43 w 43"/>
                <a:gd name="T42" fmla="*/ 50 h 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 h="50">
                  <a:moveTo>
                    <a:pt x="7" y="50"/>
                  </a:moveTo>
                  <a:lnTo>
                    <a:pt x="22" y="44"/>
                  </a:lnTo>
                  <a:lnTo>
                    <a:pt x="31" y="27"/>
                  </a:lnTo>
                  <a:lnTo>
                    <a:pt x="32" y="15"/>
                  </a:lnTo>
                  <a:lnTo>
                    <a:pt x="43" y="8"/>
                  </a:lnTo>
                  <a:lnTo>
                    <a:pt x="41" y="0"/>
                  </a:lnTo>
                  <a:lnTo>
                    <a:pt x="27" y="6"/>
                  </a:lnTo>
                  <a:lnTo>
                    <a:pt x="17" y="10"/>
                  </a:lnTo>
                  <a:lnTo>
                    <a:pt x="7" y="22"/>
                  </a:lnTo>
                  <a:lnTo>
                    <a:pt x="3" y="32"/>
                  </a:lnTo>
                  <a:lnTo>
                    <a:pt x="0" y="38"/>
                  </a:lnTo>
                  <a:lnTo>
                    <a:pt x="8" y="38"/>
                  </a:lnTo>
                  <a:lnTo>
                    <a:pt x="7" y="5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10" name="Freeform 252"/>
            <p:cNvSpPr>
              <a:spLocks/>
            </p:cNvSpPr>
            <p:nvPr/>
          </p:nvSpPr>
          <p:spPr bwMode="auto">
            <a:xfrm>
              <a:off x="5184" y="3382"/>
              <a:ext cx="156" cy="93"/>
            </a:xfrm>
            <a:custGeom>
              <a:avLst/>
              <a:gdLst>
                <a:gd name="T0" fmla="*/ 1 w 172"/>
                <a:gd name="T1" fmla="*/ 36 h 104"/>
                <a:gd name="T2" fmla="*/ 5 w 172"/>
                <a:gd name="T3" fmla="*/ 39 h 104"/>
                <a:gd name="T4" fmla="*/ 5 w 172"/>
                <a:gd name="T5" fmla="*/ 42 h 104"/>
                <a:gd name="T6" fmla="*/ 8 w 172"/>
                <a:gd name="T7" fmla="*/ 46 h 104"/>
                <a:gd name="T8" fmla="*/ 17 w 172"/>
                <a:gd name="T9" fmla="*/ 46 h 104"/>
                <a:gd name="T10" fmla="*/ 23 w 172"/>
                <a:gd name="T11" fmla="*/ 46 h 104"/>
                <a:gd name="T12" fmla="*/ 25 w 172"/>
                <a:gd name="T13" fmla="*/ 47 h 104"/>
                <a:gd name="T14" fmla="*/ 25 w 172"/>
                <a:gd name="T15" fmla="*/ 46 h 104"/>
                <a:gd name="T16" fmla="*/ 28 w 172"/>
                <a:gd name="T17" fmla="*/ 42 h 104"/>
                <a:gd name="T18" fmla="*/ 34 w 172"/>
                <a:gd name="T19" fmla="*/ 42 h 104"/>
                <a:gd name="T20" fmla="*/ 41 w 172"/>
                <a:gd name="T21" fmla="*/ 42 h 104"/>
                <a:gd name="T22" fmla="*/ 51 w 172"/>
                <a:gd name="T23" fmla="*/ 38 h 104"/>
                <a:gd name="T24" fmla="*/ 54 w 172"/>
                <a:gd name="T25" fmla="*/ 34 h 104"/>
                <a:gd name="T26" fmla="*/ 57 w 172"/>
                <a:gd name="T27" fmla="*/ 31 h 104"/>
                <a:gd name="T28" fmla="*/ 59 w 172"/>
                <a:gd name="T29" fmla="*/ 30 h 104"/>
                <a:gd name="T30" fmla="*/ 63 w 172"/>
                <a:gd name="T31" fmla="*/ 30 h 104"/>
                <a:gd name="T32" fmla="*/ 63 w 172"/>
                <a:gd name="T33" fmla="*/ 34 h 104"/>
                <a:gd name="T34" fmla="*/ 66 w 172"/>
                <a:gd name="T35" fmla="*/ 34 h 104"/>
                <a:gd name="T36" fmla="*/ 65 w 172"/>
                <a:gd name="T37" fmla="*/ 30 h 104"/>
                <a:gd name="T38" fmla="*/ 62 w 172"/>
                <a:gd name="T39" fmla="*/ 25 h 104"/>
                <a:gd name="T40" fmla="*/ 60 w 172"/>
                <a:gd name="T41" fmla="*/ 22 h 104"/>
                <a:gd name="T42" fmla="*/ 66 w 172"/>
                <a:gd name="T43" fmla="*/ 19 h 104"/>
                <a:gd name="T44" fmla="*/ 69 w 172"/>
                <a:gd name="T45" fmla="*/ 13 h 104"/>
                <a:gd name="T46" fmla="*/ 74 w 172"/>
                <a:gd name="T47" fmla="*/ 11 h 104"/>
                <a:gd name="T48" fmla="*/ 80 w 172"/>
                <a:gd name="T49" fmla="*/ 8 h 104"/>
                <a:gd name="T50" fmla="*/ 80 w 172"/>
                <a:gd name="T51" fmla="*/ 4 h 104"/>
                <a:gd name="T52" fmla="*/ 84 w 172"/>
                <a:gd name="T53" fmla="*/ 4 h 104"/>
                <a:gd name="T54" fmla="*/ 86 w 172"/>
                <a:gd name="T55" fmla="*/ 0 h 104"/>
                <a:gd name="T56" fmla="*/ 84 w 172"/>
                <a:gd name="T57" fmla="*/ 0 h 104"/>
                <a:gd name="T58" fmla="*/ 80 w 172"/>
                <a:gd name="T59" fmla="*/ 4 h 104"/>
                <a:gd name="T60" fmla="*/ 75 w 172"/>
                <a:gd name="T61" fmla="*/ 4 h 104"/>
                <a:gd name="T62" fmla="*/ 68 w 172"/>
                <a:gd name="T63" fmla="*/ 10 h 104"/>
                <a:gd name="T64" fmla="*/ 57 w 172"/>
                <a:gd name="T65" fmla="*/ 13 h 104"/>
                <a:gd name="T66" fmla="*/ 46 w 172"/>
                <a:gd name="T67" fmla="*/ 17 h 104"/>
                <a:gd name="T68" fmla="*/ 39 w 172"/>
                <a:gd name="T69" fmla="*/ 19 h 104"/>
                <a:gd name="T70" fmla="*/ 32 w 172"/>
                <a:gd name="T71" fmla="*/ 19 h 104"/>
                <a:gd name="T72" fmla="*/ 29 w 172"/>
                <a:gd name="T73" fmla="*/ 17 h 104"/>
                <a:gd name="T74" fmla="*/ 24 w 172"/>
                <a:gd name="T75" fmla="*/ 17 h 104"/>
                <a:gd name="T76" fmla="*/ 25 w 172"/>
                <a:gd name="T77" fmla="*/ 21 h 104"/>
                <a:gd name="T78" fmla="*/ 24 w 172"/>
                <a:gd name="T79" fmla="*/ 24 h 104"/>
                <a:gd name="T80" fmla="*/ 17 w 172"/>
                <a:gd name="T81" fmla="*/ 23 h 104"/>
                <a:gd name="T82" fmla="*/ 11 w 172"/>
                <a:gd name="T83" fmla="*/ 25 h 104"/>
                <a:gd name="T84" fmla="*/ 6 w 172"/>
                <a:gd name="T85" fmla="*/ 30 h 104"/>
                <a:gd name="T86" fmla="*/ 5 w 172"/>
                <a:gd name="T87" fmla="*/ 30 h 104"/>
                <a:gd name="T88" fmla="*/ 0 w 172"/>
                <a:gd name="T89" fmla="*/ 30 h 104"/>
                <a:gd name="T90" fmla="*/ 1 w 172"/>
                <a:gd name="T91" fmla="*/ 32 h 104"/>
                <a:gd name="T92" fmla="*/ 1 w 172"/>
                <a:gd name="T93" fmla="*/ 36 h 10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72"/>
                <a:gd name="T142" fmla="*/ 0 h 104"/>
                <a:gd name="T143" fmla="*/ 172 w 172"/>
                <a:gd name="T144" fmla="*/ 104 h 10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72" h="104">
                  <a:moveTo>
                    <a:pt x="1" y="78"/>
                  </a:moveTo>
                  <a:lnTo>
                    <a:pt x="8" y="85"/>
                  </a:lnTo>
                  <a:lnTo>
                    <a:pt x="12" y="92"/>
                  </a:lnTo>
                  <a:lnTo>
                    <a:pt x="15" y="99"/>
                  </a:lnTo>
                  <a:lnTo>
                    <a:pt x="34" y="100"/>
                  </a:lnTo>
                  <a:lnTo>
                    <a:pt x="45" y="102"/>
                  </a:lnTo>
                  <a:lnTo>
                    <a:pt x="51" y="104"/>
                  </a:lnTo>
                  <a:lnTo>
                    <a:pt x="50" y="99"/>
                  </a:lnTo>
                  <a:lnTo>
                    <a:pt x="55" y="93"/>
                  </a:lnTo>
                  <a:lnTo>
                    <a:pt x="67" y="93"/>
                  </a:lnTo>
                  <a:lnTo>
                    <a:pt x="82" y="92"/>
                  </a:lnTo>
                  <a:lnTo>
                    <a:pt x="100" y="83"/>
                  </a:lnTo>
                  <a:lnTo>
                    <a:pt x="107" y="74"/>
                  </a:lnTo>
                  <a:lnTo>
                    <a:pt x="112" y="69"/>
                  </a:lnTo>
                  <a:lnTo>
                    <a:pt x="117" y="67"/>
                  </a:lnTo>
                  <a:lnTo>
                    <a:pt x="124" y="67"/>
                  </a:lnTo>
                  <a:lnTo>
                    <a:pt x="126" y="73"/>
                  </a:lnTo>
                  <a:lnTo>
                    <a:pt x="131" y="73"/>
                  </a:lnTo>
                  <a:lnTo>
                    <a:pt x="129" y="64"/>
                  </a:lnTo>
                  <a:lnTo>
                    <a:pt x="122" y="55"/>
                  </a:lnTo>
                  <a:lnTo>
                    <a:pt x="119" y="49"/>
                  </a:lnTo>
                  <a:lnTo>
                    <a:pt x="131" y="40"/>
                  </a:lnTo>
                  <a:lnTo>
                    <a:pt x="139" y="30"/>
                  </a:lnTo>
                  <a:lnTo>
                    <a:pt x="146" y="24"/>
                  </a:lnTo>
                  <a:lnTo>
                    <a:pt x="158" y="16"/>
                  </a:lnTo>
                  <a:lnTo>
                    <a:pt x="158" y="11"/>
                  </a:lnTo>
                  <a:lnTo>
                    <a:pt x="169" y="7"/>
                  </a:lnTo>
                  <a:lnTo>
                    <a:pt x="172" y="0"/>
                  </a:lnTo>
                  <a:lnTo>
                    <a:pt x="165" y="0"/>
                  </a:lnTo>
                  <a:lnTo>
                    <a:pt x="158" y="7"/>
                  </a:lnTo>
                  <a:lnTo>
                    <a:pt x="148" y="11"/>
                  </a:lnTo>
                  <a:lnTo>
                    <a:pt x="134" y="21"/>
                  </a:lnTo>
                  <a:lnTo>
                    <a:pt x="115" y="30"/>
                  </a:lnTo>
                  <a:lnTo>
                    <a:pt x="91" y="36"/>
                  </a:lnTo>
                  <a:lnTo>
                    <a:pt x="77" y="43"/>
                  </a:lnTo>
                  <a:lnTo>
                    <a:pt x="63" y="42"/>
                  </a:lnTo>
                  <a:lnTo>
                    <a:pt x="57" y="36"/>
                  </a:lnTo>
                  <a:lnTo>
                    <a:pt x="48" y="36"/>
                  </a:lnTo>
                  <a:lnTo>
                    <a:pt x="50" y="47"/>
                  </a:lnTo>
                  <a:lnTo>
                    <a:pt x="48" y="52"/>
                  </a:lnTo>
                  <a:lnTo>
                    <a:pt x="34" y="50"/>
                  </a:lnTo>
                  <a:lnTo>
                    <a:pt x="20" y="55"/>
                  </a:lnTo>
                  <a:lnTo>
                    <a:pt x="13" y="67"/>
                  </a:lnTo>
                  <a:lnTo>
                    <a:pt x="8" y="66"/>
                  </a:lnTo>
                  <a:lnTo>
                    <a:pt x="0" y="64"/>
                  </a:lnTo>
                  <a:lnTo>
                    <a:pt x="1" y="71"/>
                  </a:lnTo>
                  <a:lnTo>
                    <a:pt x="1" y="78"/>
                  </a:lnTo>
                  <a:close/>
                </a:path>
              </a:pathLst>
            </a:custGeom>
            <a:solidFill>
              <a:schemeClr val="accent1">
                <a:lumMod val="75000"/>
              </a:schemeClr>
            </a:solid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11" name="Freeform 253"/>
            <p:cNvSpPr>
              <a:spLocks/>
            </p:cNvSpPr>
            <p:nvPr/>
          </p:nvSpPr>
          <p:spPr bwMode="auto">
            <a:xfrm>
              <a:off x="5677" y="2712"/>
              <a:ext cx="426" cy="222"/>
            </a:xfrm>
            <a:custGeom>
              <a:avLst/>
              <a:gdLst>
                <a:gd name="T0" fmla="*/ 84 w 469"/>
                <a:gd name="T1" fmla="*/ 85 h 248"/>
                <a:gd name="T2" fmla="*/ 90 w 469"/>
                <a:gd name="T3" fmla="*/ 85 h 248"/>
                <a:gd name="T4" fmla="*/ 94 w 469"/>
                <a:gd name="T5" fmla="*/ 79 h 248"/>
                <a:gd name="T6" fmla="*/ 101 w 469"/>
                <a:gd name="T7" fmla="*/ 81 h 248"/>
                <a:gd name="T8" fmla="*/ 108 w 469"/>
                <a:gd name="T9" fmla="*/ 90 h 248"/>
                <a:gd name="T10" fmla="*/ 114 w 469"/>
                <a:gd name="T11" fmla="*/ 92 h 248"/>
                <a:gd name="T12" fmla="*/ 118 w 469"/>
                <a:gd name="T13" fmla="*/ 98 h 248"/>
                <a:gd name="T14" fmla="*/ 138 w 469"/>
                <a:gd name="T15" fmla="*/ 99 h 248"/>
                <a:gd name="T16" fmla="*/ 158 w 469"/>
                <a:gd name="T17" fmla="*/ 96 h 248"/>
                <a:gd name="T18" fmla="*/ 176 w 469"/>
                <a:gd name="T19" fmla="*/ 100 h 248"/>
                <a:gd name="T20" fmla="*/ 193 w 469"/>
                <a:gd name="T21" fmla="*/ 101 h 248"/>
                <a:gd name="T22" fmla="*/ 201 w 469"/>
                <a:gd name="T23" fmla="*/ 96 h 248"/>
                <a:gd name="T24" fmla="*/ 213 w 469"/>
                <a:gd name="T25" fmla="*/ 107 h 248"/>
                <a:gd name="T26" fmla="*/ 224 w 469"/>
                <a:gd name="T27" fmla="*/ 110 h 248"/>
                <a:gd name="T28" fmla="*/ 232 w 469"/>
                <a:gd name="T29" fmla="*/ 114 h 248"/>
                <a:gd name="T30" fmla="*/ 233 w 469"/>
                <a:gd name="T31" fmla="*/ 107 h 248"/>
                <a:gd name="T32" fmla="*/ 240 w 469"/>
                <a:gd name="T33" fmla="*/ 102 h 248"/>
                <a:gd name="T34" fmla="*/ 232 w 469"/>
                <a:gd name="T35" fmla="*/ 96 h 248"/>
                <a:gd name="T36" fmla="*/ 230 w 469"/>
                <a:gd name="T37" fmla="*/ 94 h 248"/>
                <a:gd name="T38" fmla="*/ 221 w 469"/>
                <a:gd name="T39" fmla="*/ 89 h 248"/>
                <a:gd name="T40" fmla="*/ 219 w 469"/>
                <a:gd name="T41" fmla="*/ 83 h 248"/>
                <a:gd name="T42" fmla="*/ 230 w 469"/>
                <a:gd name="T43" fmla="*/ 77 h 248"/>
                <a:gd name="T44" fmla="*/ 231 w 469"/>
                <a:gd name="T45" fmla="*/ 71 h 248"/>
                <a:gd name="T46" fmla="*/ 224 w 469"/>
                <a:gd name="T47" fmla="*/ 68 h 248"/>
                <a:gd name="T48" fmla="*/ 212 w 469"/>
                <a:gd name="T49" fmla="*/ 60 h 248"/>
                <a:gd name="T50" fmla="*/ 213 w 469"/>
                <a:gd name="T51" fmla="*/ 56 h 248"/>
                <a:gd name="T52" fmla="*/ 208 w 469"/>
                <a:gd name="T53" fmla="*/ 50 h 248"/>
                <a:gd name="T54" fmla="*/ 193 w 469"/>
                <a:gd name="T55" fmla="*/ 47 h 248"/>
                <a:gd name="T56" fmla="*/ 183 w 469"/>
                <a:gd name="T57" fmla="*/ 38 h 248"/>
                <a:gd name="T58" fmla="*/ 175 w 469"/>
                <a:gd name="T59" fmla="*/ 42 h 248"/>
                <a:gd name="T60" fmla="*/ 159 w 469"/>
                <a:gd name="T61" fmla="*/ 47 h 248"/>
                <a:gd name="T62" fmla="*/ 152 w 469"/>
                <a:gd name="T63" fmla="*/ 47 h 248"/>
                <a:gd name="T64" fmla="*/ 152 w 469"/>
                <a:gd name="T65" fmla="*/ 41 h 248"/>
                <a:gd name="T66" fmla="*/ 140 w 469"/>
                <a:gd name="T67" fmla="*/ 38 h 248"/>
                <a:gd name="T68" fmla="*/ 131 w 469"/>
                <a:gd name="T69" fmla="*/ 29 h 248"/>
                <a:gd name="T70" fmla="*/ 120 w 469"/>
                <a:gd name="T71" fmla="*/ 24 h 248"/>
                <a:gd name="T72" fmla="*/ 97 w 469"/>
                <a:gd name="T73" fmla="*/ 20 h 248"/>
                <a:gd name="T74" fmla="*/ 72 w 469"/>
                <a:gd name="T75" fmla="*/ 12 h 248"/>
                <a:gd name="T76" fmla="*/ 57 w 469"/>
                <a:gd name="T77" fmla="*/ 11 h 248"/>
                <a:gd name="T78" fmla="*/ 45 w 469"/>
                <a:gd name="T79" fmla="*/ 7 h 248"/>
                <a:gd name="T80" fmla="*/ 25 w 469"/>
                <a:gd name="T81" fmla="*/ 5 h 248"/>
                <a:gd name="T82" fmla="*/ 12 w 469"/>
                <a:gd name="T83" fmla="*/ 0 h 248"/>
                <a:gd name="T84" fmla="*/ 0 w 469"/>
                <a:gd name="T85" fmla="*/ 4 h 248"/>
                <a:gd name="T86" fmla="*/ 5 w 469"/>
                <a:gd name="T87" fmla="*/ 11 h 248"/>
                <a:gd name="T88" fmla="*/ 11 w 469"/>
                <a:gd name="T89" fmla="*/ 15 h 248"/>
                <a:gd name="T90" fmla="*/ 14 w 469"/>
                <a:gd name="T91" fmla="*/ 15 h 248"/>
                <a:gd name="T92" fmla="*/ 14 w 469"/>
                <a:gd name="T93" fmla="*/ 17 h 248"/>
                <a:gd name="T94" fmla="*/ 18 w 469"/>
                <a:gd name="T95" fmla="*/ 24 h 248"/>
                <a:gd name="T96" fmla="*/ 26 w 469"/>
                <a:gd name="T97" fmla="*/ 27 h 248"/>
                <a:gd name="T98" fmla="*/ 42 w 469"/>
                <a:gd name="T99" fmla="*/ 29 h 248"/>
                <a:gd name="T100" fmla="*/ 47 w 469"/>
                <a:gd name="T101" fmla="*/ 32 h 248"/>
                <a:gd name="T102" fmla="*/ 49 w 469"/>
                <a:gd name="T103" fmla="*/ 38 h 248"/>
                <a:gd name="T104" fmla="*/ 59 w 469"/>
                <a:gd name="T105" fmla="*/ 48 h 248"/>
                <a:gd name="T106" fmla="*/ 63 w 469"/>
                <a:gd name="T107" fmla="*/ 68 h 248"/>
                <a:gd name="T108" fmla="*/ 68 w 469"/>
                <a:gd name="T109" fmla="*/ 75 h 248"/>
                <a:gd name="T110" fmla="*/ 68 w 469"/>
                <a:gd name="T111" fmla="*/ 86 h 248"/>
                <a:gd name="T112" fmla="*/ 70 w 469"/>
                <a:gd name="T113" fmla="*/ 87 h 248"/>
                <a:gd name="T114" fmla="*/ 84 w 469"/>
                <a:gd name="T115" fmla="*/ 85 h 2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69"/>
                <a:gd name="T175" fmla="*/ 0 h 248"/>
                <a:gd name="T176" fmla="*/ 469 w 469"/>
                <a:gd name="T177" fmla="*/ 248 h 24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69" h="248">
                  <a:moveTo>
                    <a:pt x="162" y="184"/>
                  </a:moveTo>
                  <a:lnTo>
                    <a:pt x="176" y="184"/>
                  </a:lnTo>
                  <a:lnTo>
                    <a:pt x="185" y="170"/>
                  </a:lnTo>
                  <a:lnTo>
                    <a:pt x="198" y="174"/>
                  </a:lnTo>
                  <a:lnTo>
                    <a:pt x="211" y="195"/>
                  </a:lnTo>
                  <a:lnTo>
                    <a:pt x="224" y="201"/>
                  </a:lnTo>
                  <a:lnTo>
                    <a:pt x="230" y="212"/>
                  </a:lnTo>
                  <a:lnTo>
                    <a:pt x="271" y="214"/>
                  </a:lnTo>
                  <a:lnTo>
                    <a:pt x="309" y="207"/>
                  </a:lnTo>
                  <a:lnTo>
                    <a:pt x="347" y="217"/>
                  </a:lnTo>
                  <a:lnTo>
                    <a:pt x="380" y="220"/>
                  </a:lnTo>
                  <a:lnTo>
                    <a:pt x="393" y="210"/>
                  </a:lnTo>
                  <a:lnTo>
                    <a:pt x="418" y="231"/>
                  </a:lnTo>
                  <a:lnTo>
                    <a:pt x="438" y="238"/>
                  </a:lnTo>
                  <a:lnTo>
                    <a:pt x="454" y="248"/>
                  </a:lnTo>
                  <a:lnTo>
                    <a:pt x="457" y="231"/>
                  </a:lnTo>
                  <a:lnTo>
                    <a:pt x="469" y="222"/>
                  </a:lnTo>
                  <a:lnTo>
                    <a:pt x="454" y="210"/>
                  </a:lnTo>
                  <a:lnTo>
                    <a:pt x="450" y="203"/>
                  </a:lnTo>
                  <a:lnTo>
                    <a:pt x="433" y="193"/>
                  </a:lnTo>
                  <a:lnTo>
                    <a:pt x="431" y="181"/>
                  </a:lnTo>
                  <a:lnTo>
                    <a:pt x="450" y="167"/>
                  </a:lnTo>
                  <a:lnTo>
                    <a:pt x="452" y="153"/>
                  </a:lnTo>
                  <a:lnTo>
                    <a:pt x="438" y="148"/>
                  </a:lnTo>
                  <a:lnTo>
                    <a:pt x="416" y="131"/>
                  </a:lnTo>
                  <a:lnTo>
                    <a:pt x="418" y="120"/>
                  </a:lnTo>
                  <a:lnTo>
                    <a:pt x="407" y="107"/>
                  </a:lnTo>
                  <a:lnTo>
                    <a:pt x="378" y="101"/>
                  </a:lnTo>
                  <a:lnTo>
                    <a:pt x="359" y="84"/>
                  </a:lnTo>
                  <a:lnTo>
                    <a:pt x="343" y="93"/>
                  </a:lnTo>
                  <a:lnTo>
                    <a:pt x="314" y="101"/>
                  </a:lnTo>
                  <a:lnTo>
                    <a:pt x="300" y="100"/>
                  </a:lnTo>
                  <a:lnTo>
                    <a:pt x="297" y="89"/>
                  </a:lnTo>
                  <a:lnTo>
                    <a:pt x="274" y="81"/>
                  </a:lnTo>
                  <a:lnTo>
                    <a:pt x="259" y="62"/>
                  </a:lnTo>
                  <a:lnTo>
                    <a:pt x="236" y="51"/>
                  </a:lnTo>
                  <a:lnTo>
                    <a:pt x="190" y="44"/>
                  </a:lnTo>
                  <a:lnTo>
                    <a:pt x="142" y="25"/>
                  </a:lnTo>
                  <a:lnTo>
                    <a:pt x="111" y="24"/>
                  </a:lnTo>
                  <a:lnTo>
                    <a:pt x="90" y="15"/>
                  </a:lnTo>
                  <a:lnTo>
                    <a:pt x="50" y="12"/>
                  </a:lnTo>
                  <a:lnTo>
                    <a:pt x="23" y="0"/>
                  </a:lnTo>
                  <a:lnTo>
                    <a:pt x="0" y="10"/>
                  </a:lnTo>
                  <a:lnTo>
                    <a:pt x="5" y="24"/>
                  </a:lnTo>
                  <a:lnTo>
                    <a:pt x="21" y="34"/>
                  </a:lnTo>
                  <a:lnTo>
                    <a:pt x="28" y="32"/>
                  </a:lnTo>
                  <a:lnTo>
                    <a:pt x="26" y="38"/>
                  </a:lnTo>
                  <a:lnTo>
                    <a:pt x="35" y="51"/>
                  </a:lnTo>
                  <a:lnTo>
                    <a:pt x="52" y="60"/>
                  </a:lnTo>
                  <a:lnTo>
                    <a:pt x="83" y="62"/>
                  </a:lnTo>
                  <a:lnTo>
                    <a:pt x="93" y="69"/>
                  </a:lnTo>
                  <a:lnTo>
                    <a:pt x="97" y="84"/>
                  </a:lnTo>
                  <a:lnTo>
                    <a:pt x="117" y="105"/>
                  </a:lnTo>
                  <a:lnTo>
                    <a:pt x="123" y="148"/>
                  </a:lnTo>
                  <a:lnTo>
                    <a:pt x="133" y="163"/>
                  </a:lnTo>
                  <a:lnTo>
                    <a:pt x="133" y="186"/>
                  </a:lnTo>
                  <a:lnTo>
                    <a:pt x="140" y="189"/>
                  </a:lnTo>
                  <a:lnTo>
                    <a:pt x="162" y="184"/>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12" name="Freeform 254"/>
            <p:cNvSpPr>
              <a:spLocks/>
            </p:cNvSpPr>
            <p:nvPr/>
          </p:nvSpPr>
          <p:spPr bwMode="auto">
            <a:xfrm>
              <a:off x="5355" y="3616"/>
              <a:ext cx="37" cy="86"/>
            </a:xfrm>
            <a:custGeom>
              <a:avLst/>
              <a:gdLst>
                <a:gd name="T0" fmla="*/ 9 w 40"/>
                <a:gd name="T1" fmla="*/ 24 h 96"/>
                <a:gd name="T2" fmla="*/ 0 w 40"/>
                <a:gd name="T3" fmla="*/ 38 h 96"/>
                <a:gd name="T4" fmla="*/ 7 w 40"/>
                <a:gd name="T5" fmla="*/ 45 h 96"/>
                <a:gd name="T6" fmla="*/ 21 w 40"/>
                <a:gd name="T7" fmla="*/ 45 h 96"/>
                <a:gd name="T8" fmla="*/ 23 w 40"/>
                <a:gd name="T9" fmla="*/ 0 h 96"/>
                <a:gd name="T10" fmla="*/ 14 w 40"/>
                <a:gd name="T11" fmla="*/ 4 h 96"/>
                <a:gd name="T12" fmla="*/ 9 w 40"/>
                <a:gd name="T13" fmla="*/ 24 h 96"/>
                <a:gd name="T14" fmla="*/ 0 60000 65536"/>
                <a:gd name="T15" fmla="*/ 0 60000 65536"/>
                <a:gd name="T16" fmla="*/ 0 60000 65536"/>
                <a:gd name="T17" fmla="*/ 0 60000 65536"/>
                <a:gd name="T18" fmla="*/ 0 60000 65536"/>
                <a:gd name="T19" fmla="*/ 0 60000 65536"/>
                <a:gd name="T20" fmla="*/ 0 60000 65536"/>
                <a:gd name="T21" fmla="*/ 0 w 40"/>
                <a:gd name="T22" fmla="*/ 0 h 96"/>
                <a:gd name="T23" fmla="*/ 40 w 40"/>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96">
                  <a:moveTo>
                    <a:pt x="16" y="51"/>
                  </a:moveTo>
                  <a:lnTo>
                    <a:pt x="0" y="82"/>
                  </a:lnTo>
                  <a:lnTo>
                    <a:pt x="14" y="96"/>
                  </a:lnTo>
                  <a:lnTo>
                    <a:pt x="37" y="96"/>
                  </a:lnTo>
                  <a:lnTo>
                    <a:pt x="40" y="0"/>
                  </a:lnTo>
                  <a:lnTo>
                    <a:pt x="23" y="5"/>
                  </a:lnTo>
                  <a:lnTo>
                    <a:pt x="16" y="51"/>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13" name="Freeform 255"/>
            <p:cNvSpPr>
              <a:spLocks/>
            </p:cNvSpPr>
            <p:nvPr/>
          </p:nvSpPr>
          <p:spPr bwMode="auto">
            <a:xfrm>
              <a:off x="6008" y="3034"/>
              <a:ext cx="106" cy="79"/>
            </a:xfrm>
            <a:custGeom>
              <a:avLst/>
              <a:gdLst>
                <a:gd name="T0" fmla="*/ 45 w 117"/>
                <a:gd name="T1" fmla="*/ 28 h 88"/>
                <a:gd name="T2" fmla="*/ 39 w 117"/>
                <a:gd name="T3" fmla="*/ 22 h 88"/>
                <a:gd name="T4" fmla="*/ 39 w 117"/>
                <a:gd name="T5" fmla="*/ 13 h 88"/>
                <a:gd name="T6" fmla="*/ 28 w 117"/>
                <a:gd name="T7" fmla="*/ 4 h 88"/>
                <a:gd name="T8" fmla="*/ 18 w 117"/>
                <a:gd name="T9" fmla="*/ 8 h 88"/>
                <a:gd name="T10" fmla="*/ 8 w 117"/>
                <a:gd name="T11" fmla="*/ 0 h 88"/>
                <a:gd name="T12" fmla="*/ 0 w 117"/>
                <a:gd name="T13" fmla="*/ 4 h 88"/>
                <a:gd name="T14" fmla="*/ 5 w 117"/>
                <a:gd name="T15" fmla="*/ 19 h 88"/>
                <a:gd name="T16" fmla="*/ 22 w 117"/>
                <a:gd name="T17" fmla="*/ 35 h 88"/>
                <a:gd name="T18" fmla="*/ 43 w 117"/>
                <a:gd name="T19" fmla="*/ 41 h 88"/>
                <a:gd name="T20" fmla="*/ 59 w 117"/>
                <a:gd name="T21" fmla="*/ 40 h 88"/>
                <a:gd name="T22" fmla="*/ 57 w 117"/>
                <a:gd name="T23" fmla="*/ 31 h 88"/>
                <a:gd name="T24" fmla="*/ 45 w 117"/>
                <a:gd name="T25" fmla="*/ 28 h 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7"/>
                <a:gd name="T40" fmla="*/ 0 h 88"/>
                <a:gd name="T41" fmla="*/ 117 w 117"/>
                <a:gd name="T42" fmla="*/ 88 h 8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7" h="88">
                  <a:moveTo>
                    <a:pt x="90" y="60"/>
                  </a:moveTo>
                  <a:lnTo>
                    <a:pt x="79" y="47"/>
                  </a:lnTo>
                  <a:lnTo>
                    <a:pt x="79" y="29"/>
                  </a:lnTo>
                  <a:lnTo>
                    <a:pt x="55" y="10"/>
                  </a:lnTo>
                  <a:lnTo>
                    <a:pt x="36" y="17"/>
                  </a:lnTo>
                  <a:lnTo>
                    <a:pt x="16" y="0"/>
                  </a:lnTo>
                  <a:lnTo>
                    <a:pt x="0" y="9"/>
                  </a:lnTo>
                  <a:lnTo>
                    <a:pt x="9" y="40"/>
                  </a:lnTo>
                  <a:lnTo>
                    <a:pt x="43" y="74"/>
                  </a:lnTo>
                  <a:lnTo>
                    <a:pt x="88" y="88"/>
                  </a:lnTo>
                  <a:lnTo>
                    <a:pt x="117" y="86"/>
                  </a:lnTo>
                  <a:lnTo>
                    <a:pt x="114" y="67"/>
                  </a:lnTo>
                  <a:lnTo>
                    <a:pt x="90" y="6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14" name="Freeform 256"/>
            <p:cNvSpPr>
              <a:spLocks/>
            </p:cNvSpPr>
            <p:nvPr/>
          </p:nvSpPr>
          <p:spPr bwMode="auto">
            <a:xfrm>
              <a:off x="5886" y="2897"/>
              <a:ext cx="258" cy="214"/>
            </a:xfrm>
            <a:custGeom>
              <a:avLst/>
              <a:gdLst>
                <a:gd name="T0" fmla="*/ 142 w 284"/>
                <a:gd name="T1" fmla="*/ 86 h 239"/>
                <a:gd name="T2" fmla="*/ 135 w 284"/>
                <a:gd name="T3" fmla="*/ 83 h 239"/>
                <a:gd name="T4" fmla="*/ 137 w 284"/>
                <a:gd name="T5" fmla="*/ 79 h 239"/>
                <a:gd name="T6" fmla="*/ 134 w 284"/>
                <a:gd name="T7" fmla="*/ 75 h 239"/>
                <a:gd name="T8" fmla="*/ 126 w 284"/>
                <a:gd name="T9" fmla="*/ 74 h 239"/>
                <a:gd name="T10" fmla="*/ 119 w 284"/>
                <a:gd name="T11" fmla="*/ 69 h 239"/>
                <a:gd name="T12" fmla="*/ 119 w 284"/>
                <a:gd name="T13" fmla="*/ 58 h 239"/>
                <a:gd name="T14" fmla="*/ 119 w 284"/>
                <a:gd name="T15" fmla="*/ 52 h 239"/>
                <a:gd name="T16" fmla="*/ 95 w 284"/>
                <a:gd name="T17" fmla="*/ 39 h 239"/>
                <a:gd name="T18" fmla="*/ 95 w 284"/>
                <a:gd name="T19" fmla="*/ 30 h 239"/>
                <a:gd name="T20" fmla="*/ 92 w 284"/>
                <a:gd name="T21" fmla="*/ 24 h 239"/>
                <a:gd name="T22" fmla="*/ 81 w 284"/>
                <a:gd name="T23" fmla="*/ 25 h 239"/>
                <a:gd name="T24" fmla="*/ 82 w 284"/>
                <a:gd name="T25" fmla="*/ 12 h 239"/>
                <a:gd name="T26" fmla="*/ 77 w 284"/>
                <a:gd name="T27" fmla="*/ 12 h 239"/>
                <a:gd name="T28" fmla="*/ 77 w 284"/>
                <a:gd name="T29" fmla="*/ 6 h 239"/>
                <a:gd name="T30" fmla="*/ 59 w 284"/>
                <a:gd name="T31" fmla="*/ 4 h 239"/>
                <a:gd name="T32" fmla="*/ 41 w 284"/>
                <a:gd name="T33" fmla="*/ 0 h 239"/>
                <a:gd name="T34" fmla="*/ 21 w 284"/>
                <a:gd name="T35" fmla="*/ 4 h 239"/>
                <a:gd name="T36" fmla="*/ 0 w 284"/>
                <a:gd name="T37" fmla="*/ 4 h 239"/>
                <a:gd name="T38" fmla="*/ 5 w 284"/>
                <a:gd name="T39" fmla="*/ 8 h 239"/>
                <a:gd name="T40" fmla="*/ 17 w 284"/>
                <a:gd name="T41" fmla="*/ 13 h 239"/>
                <a:gd name="T42" fmla="*/ 28 w 284"/>
                <a:gd name="T43" fmla="*/ 20 h 239"/>
                <a:gd name="T44" fmla="*/ 29 w 284"/>
                <a:gd name="T45" fmla="*/ 35 h 239"/>
                <a:gd name="T46" fmla="*/ 26 w 284"/>
                <a:gd name="T47" fmla="*/ 45 h 239"/>
                <a:gd name="T48" fmla="*/ 32 w 284"/>
                <a:gd name="T49" fmla="*/ 58 h 239"/>
                <a:gd name="T50" fmla="*/ 43 w 284"/>
                <a:gd name="T51" fmla="*/ 62 h 239"/>
                <a:gd name="T52" fmla="*/ 53 w 284"/>
                <a:gd name="T53" fmla="*/ 58 h 239"/>
                <a:gd name="T54" fmla="*/ 61 w 284"/>
                <a:gd name="T55" fmla="*/ 71 h 239"/>
                <a:gd name="T56" fmla="*/ 69 w 284"/>
                <a:gd name="T57" fmla="*/ 74 h 239"/>
                <a:gd name="T58" fmla="*/ 77 w 284"/>
                <a:gd name="T59" fmla="*/ 71 h 239"/>
                <a:gd name="T60" fmla="*/ 85 w 284"/>
                <a:gd name="T61" fmla="*/ 79 h 239"/>
                <a:gd name="T62" fmla="*/ 96 w 284"/>
                <a:gd name="T63" fmla="*/ 75 h 239"/>
                <a:gd name="T64" fmla="*/ 108 w 284"/>
                <a:gd name="T65" fmla="*/ 84 h 239"/>
                <a:gd name="T66" fmla="*/ 108 w 284"/>
                <a:gd name="T67" fmla="*/ 92 h 239"/>
                <a:gd name="T68" fmla="*/ 114 w 284"/>
                <a:gd name="T69" fmla="*/ 98 h 239"/>
                <a:gd name="T70" fmla="*/ 126 w 284"/>
                <a:gd name="T71" fmla="*/ 101 h 239"/>
                <a:gd name="T72" fmla="*/ 128 w 284"/>
                <a:gd name="T73" fmla="*/ 111 h 239"/>
                <a:gd name="T74" fmla="*/ 135 w 284"/>
                <a:gd name="T75" fmla="*/ 104 h 239"/>
                <a:gd name="T76" fmla="*/ 145 w 284"/>
                <a:gd name="T77" fmla="*/ 96 h 239"/>
                <a:gd name="T78" fmla="*/ 138 w 284"/>
                <a:gd name="T79" fmla="*/ 90 h 239"/>
                <a:gd name="T80" fmla="*/ 142 w 284"/>
                <a:gd name="T81" fmla="*/ 86 h 23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
                <a:gd name="T124" fmla="*/ 0 h 239"/>
                <a:gd name="T125" fmla="*/ 284 w 284"/>
                <a:gd name="T126" fmla="*/ 239 h 23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 h="239">
                  <a:moveTo>
                    <a:pt x="277" y="186"/>
                  </a:moveTo>
                  <a:lnTo>
                    <a:pt x="264" y="181"/>
                  </a:lnTo>
                  <a:lnTo>
                    <a:pt x="267" y="170"/>
                  </a:lnTo>
                  <a:lnTo>
                    <a:pt x="262" y="163"/>
                  </a:lnTo>
                  <a:lnTo>
                    <a:pt x="248" y="162"/>
                  </a:lnTo>
                  <a:lnTo>
                    <a:pt x="234" y="148"/>
                  </a:lnTo>
                  <a:lnTo>
                    <a:pt x="232" y="126"/>
                  </a:lnTo>
                  <a:lnTo>
                    <a:pt x="231" y="113"/>
                  </a:lnTo>
                  <a:lnTo>
                    <a:pt x="188" y="84"/>
                  </a:lnTo>
                  <a:lnTo>
                    <a:pt x="188" y="65"/>
                  </a:lnTo>
                  <a:lnTo>
                    <a:pt x="179" y="53"/>
                  </a:lnTo>
                  <a:lnTo>
                    <a:pt x="158" y="55"/>
                  </a:lnTo>
                  <a:lnTo>
                    <a:pt x="160" y="27"/>
                  </a:lnTo>
                  <a:lnTo>
                    <a:pt x="150" y="25"/>
                  </a:lnTo>
                  <a:lnTo>
                    <a:pt x="150" y="13"/>
                  </a:lnTo>
                  <a:lnTo>
                    <a:pt x="117" y="10"/>
                  </a:lnTo>
                  <a:lnTo>
                    <a:pt x="79" y="0"/>
                  </a:lnTo>
                  <a:lnTo>
                    <a:pt x="41" y="7"/>
                  </a:lnTo>
                  <a:lnTo>
                    <a:pt x="0" y="5"/>
                  </a:lnTo>
                  <a:lnTo>
                    <a:pt x="10" y="17"/>
                  </a:lnTo>
                  <a:lnTo>
                    <a:pt x="34" y="29"/>
                  </a:lnTo>
                  <a:lnTo>
                    <a:pt x="55" y="44"/>
                  </a:lnTo>
                  <a:lnTo>
                    <a:pt x="56" y="75"/>
                  </a:lnTo>
                  <a:lnTo>
                    <a:pt x="51" y="96"/>
                  </a:lnTo>
                  <a:lnTo>
                    <a:pt x="62" y="127"/>
                  </a:lnTo>
                  <a:lnTo>
                    <a:pt x="84" y="134"/>
                  </a:lnTo>
                  <a:lnTo>
                    <a:pt x="103" y="126"/>
                  </a:lnTo>
                  <a:lnTo>
                    <a:pt x="119" y="153"/>
                  </a:lnTo>
                  <a:lnTo>
                    <a:pt x="134" y="162"/>
                  </a:lnTo>
                  <a:lnTo>
                    <a:pt x="150" y="153"/>
                  </a:lnTo>
                  <a:lnTo>
                    <a:pt x="170" y="170"/>
                  </a:lnTo>
                  <a:lnTo>
                    <a:pt x="189" y="163"/>
                  </a:lnTo>
                  <a:lnTo>
                    <a:pt x="213" y="182"/>
                  </a:lnTo>
                  <a:lnTo>
                    <a:pt x="213" y="200"/>
                  </a:lnTo>
                  <a:lnTo>
                    <a:pt x="224" y="213"/>
                  </a:lnTo>
                  <a:lnTo>
                    <a:pt x="248" y="220"/>
                  </a:lnTo>
                  <a:lnTo>
                    <a:pt x="251" y="239"/>
                  </a:lnTo>
                  <a:lnTo>
                    <a:pt x="264" y="226"/>
                  </a:lnTo>
                  <a:lnTo>
                    <a:pt x="284" y="208"/>
                  </a:lnTo>
                  <a:lnTo>
                    <a:pt x="270" y="195"/>
                  </a:lnTo>
                  <a:lnTo>
                    <a:pt x="277" y="186"/>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15" name="Freeform 257"/>
            <p:cNvSpPr>
              <a:spLocks/>
            </p:cNvSpPr>
            <p:nvPr/>
          </p:nvSpPr>
          <p:spPr bwMode="auto">
            <a:xfrm>
              <a:off x="5379" y="3461"/>
              <a:ext cx="75" cy="94"/>
            </a:xfrm>
            <a:custGeom>
              <a:avLst/>
              <a:gdLst>
                <a:gd name="T0" fmla="*/ 24 w 83"/>
                <a:gd name="T1" fmla="*/ 39 h 105"/>
                <a:gd name="T2" fmla="*/ 28 w 83"/>
                <a:gd name="T3" fmla="*/ 28 h 105"/>
                <a:gd name="T4" fmla="*/ 38 w 83"/>
                <a:gd name="T5" fmla="*/ 21 h 105"/>
                <a:gd name="T6" fmla="*/ 41 w 83"/>
                <a:gd name="T7" fmla="*/ 13 h 105"/>
                <a:gd name="T8" fmla="*/ 37 w 83"/>
                <a:gd name="T9" fmla="*/ 4 h 105"/>
                <a:gd name="T10" fmla="*/ 29 w 83"/>
                <a:gd name="T11" fmla="*/ 0 h 105"/>
                <a:gd name="T12" fmla="*/ 24 w 83"/>
                <a:gd name="T13" fmla="*/ 0 h 105"/>
                <a:gd name="T14" fmla="*/ 20 w 83"/>
                <a:gd name="T15" fmla="*/ 8 h 105"/>
                <a:gd name="T16" fmla="*/ 13 w 83"/>
                <a:gd name="T17" fmla="*/ 14 h 105"/>
                <a:gd name="T18" fmla="*/ 12 w 83"/>
                <a:gd name="T19" fmla="*/ 23 h 105"/>
                <a:gd name="T20" fmla="*/ 2 w 83"/>
                <a:gd name="T21" fmla="*/ 42 h 105"/>
                <a:gd name="T22" fmla="*/ 0 w 83"/>
                <a:gd name="T23" fmla="*/ 47 h 105"/>
                <a:gd name="T24" fmla="*/ 14 w 83"/>
                <a:gd name="T25" fmla="*/ 48 h 105"/>
                <a:gd name="T26" fmla="*/ 24 w 83"/>
                <a:gd name="T27" fmla="*/ 39 h 1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
                <a:gd name="T43" fmla="*/ 0 h 105"/>
                <a:gd name="T44" fmla="*/ 83 w 83"/>
                <a:gd name="T45" fmla="*/ 105 h 10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 h="105">
                  <a:moveTo>
                    <a:pt x="50" y="85"/>
                  </a:moveTo>
                  <a:lnTo>
                    <a:pt x="56" y="61"/>
                  </a:lnTo>
                  <a:lnTo>
                    <a:pt x="78" y="48"/>
                  </a:lnTo>
                  <a:lnTo>
                    <a:pt x="83" y="30"/>
                  </a:lnTo>
                  <a:lnTo>
                    <a:pt x="74" y="4"/>
                  </a:lnTo>
                  <a:lnTo>
                    <a:pt x="59" y="0"/>
                  </a:lnTo>
                  <a:lnTo>
                    <a:pt x="49" y="0"/>
                  </a:lnTo>
                  <a:lnTo>
                    <a:pt x="40" y="16"/>
                  </a:lnTo>
                  <a:lnTo>
                    <a:pt x="26" y="31"/>
                  </a:lnTo>
                  <a:lnTo>
                    <a:pt x="23" y="50"/>
                  </a:lnTo>
                  <a:lnTo>
                    <a:pt x="2" y="90"/>
                  </a:lnTo>
                  <a:lnTo>
                    <a:pt x="0" y="102"/>
                  </a:lnTo>
                  <a:lnTo>
                    <a:pt x="30" y="105"/>
                  </a:lnTo>
                  <a:lnTo>
                    <a:pt x="50" y="85"/>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16" name="Freeform 258"/>
            <p:cNvSpPr>
              <a:spLocks/>
            </p:cNvSpPr>
            <p:nvPr/>
          </p:nvSpPr>
          <p:spPr bwMode="auto">
            <a:xfrm>
              <a:off x="4773" y="2855"/>
              <a:ext cx="1235" cy="507"/>
            </a:xfrm>
            <a:custGeom>
              <a:avLst/>
              <a:gdLst>
                <a:gd name="T0" fmla="*/ 30674 w 788"/>
                <a:gd name="T1" fmla="*/ 19016 h 328"/>
                <a:gd name="T2" fmla="*/ 33287 w 788"/>
                <a:gd name="T3" fmla="*/ 17765 h 328"/>
                <a:gd name="T4" fmla="*/ 43187 w 788"/>
                <a:gd name="T5" fmla="*/ 16445 h 328"/>
                <a:gd name="T6" fmla="*/ 49956 w 788"/>
                <a:gd name="T7" fmla="*/ 15573 h 328"/>
                <a:gd name="T8" fmla="*/ 53476 w 788"/>
                <a:gd name="T9" fmla="*/ 13244 h 328"/>
                <a:gd name="T10" fmla="*/ 53796 w 788"/>
                <a:gd name="T11" fmla="*/ 7273 h 328"/>
                <a:gd name="T12" fmla="*/ 51307 w 788"/>
                <a:gd name="T13" fmla="*/ 4475 h 328"/>
                <a:gd name="T14" fmla="*/ 48822 w 788"/>
                <a:gd name="T15" fmla="*/ 1502 h 328"/>
                <a:gd name="T16" fmla="*/ 46342 w 788"/>
                <a:gd name="T17" fmla="*/ 858 h 328"/>
                <a:gd name="T18" fmla="*/ 42553 w 788"/>
                <a:gd name="T19" fmla="*/ 3020 h 328"/>
                <a:gd name="T20" fmla="*/ 35091 w 788"/>
                <a:gd name="T21" fmla="*/ 4217 h 328"/>
                <a:gd name="T22" fmla="*/ 32676 w 788"/>
                <a:gd name="T23" fmla="*/ 3642 h 328"/>
                <a:gd name="T24" fmla="*/ 30518 w 788"/>
                <a:gd name="T25" fmla="*/ 2618 h 328"/>
                <a:gd name="T26" fmla="*/ 28739 w 788"/>
                <a:gd name="T27" fmla="*/ 1308 h 328"/>
                <a:gd name="T28" fmla="*/ 26205 w 788"/>
                <a:gd name="T29" fmla="*/ 0 h 328"/>
                <a:gd name="T30" fmla="*/ 20719 w 788"/>
                <a:gd name="T31" fmla="*/ 345 h 328"/>
                <a:gd name="T32" fmla="*/ 15264 w 788"/>
                <a:gd name="T33" fmla="*/ 2849 h 328"/>
                <a:gd name="T34" fmla="*/ 11338 w 788"/>
                <a:gd name="T35" fmla="*/ 3642 h 328"/>
                <a:gd name="T36" fmla="*/ 8774 w 788"/>
                <a:gd name="T37" fmla="*/ 3274 h 328"/>
                <a:gd name="T38" fmla="*/ 8850 w 788"/>
                <a:gd name="T39" fmla="*/ 4255 h 328"/>
                <a:gd name="T40" fmla="*/ 9820 w 788"/>
                <a:gd name="T41" fmla="*/ 4758 h 328"/>
                <a:gd name="T42" fmla="*/ 9665 w 788"/>
                <a:gd name="T43" fmla="*/ 4905 h 328"/>
                <a:gd name="T44" fmla="*/ 7734 w 788"/>
                <a:gd name="T45" fmla="*/ 5452 h 328"/>
                <a:gd name="T46" fmla="*/ 8850 w 788"/>
                <a:gd name="T47" fmla="*/ 6028 h 328"/>
                <a:gd name="T48" fmla="*/ 5902 w 788"/>
                <a:gd name="T49" fmla="*/ 6327 h 328"/>
                <a:gd name="T50" fmla="*/ 4417 w 788"/>
                <a:gd name="T51" fmla="*/ 5719 h 328"/>
                <a:gd name="T52" fmla="*/ 3650 w 788"/>
                <a:gd name="T53" fmla="*/ 6300 h 328"/>
                <a:gd name="T54" fmla="*/ 1932 w 788"/>
                <a:gd name="T55" fmla="*/ 6150 h 328"/>
                <a:gd name="T56" fmla="*/ 285 w 788"/>
                <a:gd name="T57" fmla="*/ 7614 h 328"/>
                <a:gd name="T58" fmla="*/ 0 w 788"/>
                <a:gd name="T59" fmla="*/ 9495 h 328"/>
                <a:gd name="T60" fmla="*/ 2486 w 788"/>
                <a:gd name="T61" fmla="*/ 8840 h 328"/>
                <a:gd name="T62" fmla="*/ 1597 w 788"/>
                <a:gd name="T63" fmla="*/ 9622 h 328"/>
                <a:gd name="T64" fmla="*/ 2001 w 788"/>
                <a:gd name="T65" fmla="*/ 10231 h 328"/>
                <a:gd name="T66" fmla="*/ 2655 w 788"/>
                <a:gd name="T67" fmla="*/ 10976 h 328"/>
                <a:gd name="T68" fmla="*/ 1882 w 788"/>
                <a:gd name="T69" fmla="*/ 11870 h 328"/>
                <a:gd name="T70" fmla="*/ 3244 w 788"/>
                <a:gd name="T71" fmla="*/ 12792 h 328"/>
                <a:gd name="T72" fmla="*/ 1805 w 788"/>
                <a:gd name="T73" fmla="*/ 12479 h 328"/>
                <a:gd name="T74" fmla="*/ 1364 w 788"/>
                <a:gd name="T75" fmla="*/ 12372 h 328"/>
                <a:gd name="T76" fmla="*/ 1117 w 788"/>
                <a:gd name="T77" fmla="*/ 12627 h 328"/>
                <a:gd name="T78" fmla="*/ 650 w 788"/>
                <a:gd name="T79" fmla="*/ 12792 h 328"/>
                <a:gd name="T80" fmla="*/ 1722 w 788"/>
                <a:gd name="T81" fmla="*/ 13440 h 328"/>
                <a:gd name="T82" fmla="*/ 3439 w 788"/>
                <a:gd name="T83" fmla="*/ 14947 h 328"/>
                <a:gd name="T84" fmla="*/ 3439 w 788"/>
                <a:gd name="T85" fmla="*/ 15944 h 328"/>
                <a:gd name="T86" fmla="*/ 4301 w 788"/>
                <a:gd name="T87" fmla="*/ 16697 h 328"/>
                <a:gd name="T88" fmla="*/ 3603 w 788"/>
                <a:gd name="T89" fmla="*/ 17702 h 328"/>
                <a:gd name="T90" fmla="*/ 4967 w 788"/>
                <a:gd name="T91" fmla="*/ 17499 h 328"/>
                <a:gd name="T92" fmla="*/ 6686 w 788"/>
                <a:gd name="T93" fmla="*/ 17312 h 328"/>
                <a:gd name="T94" fmla="*/ 5736 w 788"/>
                <a:gd name="T95" fmla="*/ 17963 h 328"/>
                <a:gd name="T96" fmla="*/ 3884 w 788"/>
                <a:gd name="T97" fmla="*/ 18450 h 328"/>
                <a:gd name="T98" fmla="*/ 5123 w 788"/>
                <a:gd name="T99" fmla="*/ 18400 h 328"/>
                <a:gd name="T100" fmla="*/ 5736 w 788"/>
                <a:gd name="T101" fmla="*/ 18890 h 328"/>
                <a:gd name="T102" fmla="*/ 6421 w 788"/>
                <a:gd name="T103" fmla="*/ 18768 h 328"/>
                <a:gd name="T104" fmla="*/ 7416 w 788"/>
                <a:gd name="T105" fmla="*/ 18515 h 328"/>
                <a:gd name="T106" fmla="*/ 8774 w 788"/>
                <a:gd name="T107" fmla="*/ 19016 h 328"/>
                <a:gd name="T108" fmla="*/ 11889 w 788"/>
                <a:gd name="T109" fmla="*/ 20013 h 328"/>
                <a:gd name="T110" fmla="*/ 13341 w 788"/>
                <a:gd name="T111" fmla="*/ 19093 h 328"/>
                <a:gd name="T112" fmla="*/ 15914 w 788"/>
                <a:gd name="T113" fmla="*/ 18348 h 328"/>
                <a:gd name="T114" fmla="*/ 19356 w 788"/>
                <a:gd name="T115" fmla="*/ 20516 h 328"/>
                <a:gd name="T116" fmla="*/ 22721 w 788"/>
                <a:gd name="T117" fmla="*/ 19549 h 328"/>
                <a:gd name="T118" fmla="*/ 25965 w 788"/>
                <a:gd name="T119" fmla="*/ 18090 h 328"/>
                <a:gd name="T120" fmla="*/ 28869 w 788"/>
                <a:gd name="T121" fmla="*/ 17461 h 328"/>
                <a:gd name="T122" fmla="*/ 28587 w 788"/>
                <a:gd name="T123" fmla="*/ 20013 h 32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88"/>
                <a:gd name="T187" fmla="*/ 0 h 328"/>
                <a:gd name="T188" fmla="*/ 788 w 788"/>
                <a:gd name="T189" fmla="*/ 328 h 32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88" h="328">
                  <a:moveTo>
                    <a:pt x="422" y="328"/>
                  </a:moveTo>
                  <a:cubicBezTo>
                    <a:pt x="425" y="324"/>
                    <a:pt x="425" y="324"/>
                    <a:pt x="425" y="324"/>
                  </a:cubicBezTo>
                  <a:cubicBezTo>
                    <a:pt x="433" y="323"/>
                    <a:pt x="433" y="323"/>
                    <a:pt x="433" y="323"/>
                  </a:cubicBezTo>
                  <a:cubicBezTo>
                    <a:pt x="434" y="312"/>
                    <a:pt x="434" y="312"/>
                    <a:pt x="434" y="312"/>
                  </a:cubicBezTo>
                  <a:cubicBezTo>
                    <a:pt x="444" y="303"/>
                    <a:pt x="444" y="303"/>
                    <a:pt x="444" y="303"/>
                  </a:cubicBezTo>
                  <a:cubicBezTo>
                    <a:pt x="444" y="287"/>
                    <a:pt x="444" y="287"/>
                    <a:pt x="444" y="287"/>
                  </a:cubicBezTo>
                  <a:cubicBezTo>
                    <a:pt x="454" y="275"/>
                    <a:pt x="454" y="275"/>
                    <a:pt x="454" y="275"/>
                  </a:cubicBezTo>
                  <a:cubicBezTo>
                    <a:pt x="460" y="271"/>
                    <a:pt x="460" y="271"/>
                    <a:pt x="460" y="271"/>
                  </a:cubicBezTo>
                  <a:cubicBezTo>
                    <a:pt x="470" y="282"/>
                    <a:pt x="470" y="282"/>
                    <a:pt x="470" y="282"/>
                  </a:cubicBezTo>
                  <a:cubicBezTo>
                    <a:pt x="482" y="283"/>
                    <a:pt x="482" y="283"/>
                    <a:pt x="482" y="283"/>
                  </a:cubicBezTo>
                  <a:cubicBezTo>
                    <a:pt x="516" y="269"/>
                    <a:pt x="516" y="269"/>
                    <a:pt x="516" y="269"/>
                  </a:cubicBezTo>
                  <a:cubicBezTo>
                    <a:pt x="534" y="270"/>
                    <a:pt x="534" y="270"/>
                    <a:pt x="534" y="270"/>
                  </a:cubicBezTo>
                  <a:cubicBezTo>
                    <a:pt x="557" y="288"/>
                    <a:pt x="557" y="288"/>
                    <a:pt x="557" y="288"/>
                  </a:cubicBezTo>
                  <a:cubicBezTo>
                    <a:pt x="576" y="283"/>
                    <a:pt x="576" y="283"/>
                    <a:pt x="576" y="283"/>
                  </a:cubicBezTo>
                  <a:cubicBezTo>
                    <a:pt x="625" y="262"/>
                    <a:pt x="625" y="262"/>
                    <a:pt x="625" y="262"/>
                  </a:cubicBezTo>
                  <a:cubicBezTo>
                    <a:pt x="654" y="258"/>
                    <a:pt x="654" y="258"/>
                    <a:pt x="654" y="258"/>
                  </a:cubicBezTo>
                  <a:cubicBezTo>
                    <a:pt x="675" y="252"/>
                    <a:pt x="675" y="252"/>
                    <a:pt x="675" y="252"/>
                  </a:cubicBezTo>
                  <a:cubicBezTo>
                    <a:pt x="685" y="261"/>
                    <a:pt x="685" y="261"/>
                    <a:pt x="685" y="261"/>
                  </a:cubicBezTo>
                  <a:cubicBezTo>
                    <a:pt x="711" y="245"/>
                    <a:pt x="711" y="245"/>
                    <a:pt x="711" y="245"/>
                  </a:cubicBezTo>
                  <a:cubicBezTo>
                    <a:pt x="723" y="248"/>
                    <a:pt x="723" y="248"/>
                    <a:pt x="723" y="248"/>
                  </a:cubicBezTo>
                  <a:cubicBezTo>
                    <a:pt x="735" y="244"/>
                    <a:pt x="735" y="244"/>
                    <a:pt x="735" y="244"/>
                  </a:cubicBezTo>
                  <a:cubicBezTo>
                    <a:pt x="750" y="242"/>
                    <a:pt x="750" y="242"/>
                    <a:pt x="750" y="242"/>
                  </a:cubicBezTo>
                  <a:cubicBezTo>
                    <a:pt x="760" y="250"/>
                    <a:pt x="760" y="250"/>
                    <a:pt x="760" y="250"/>
                  </a:cubicBezTo>
                  <a:cubicBezTo>
                    <a:pt x="778" y="241"/>
                    <a:pt x="778" y="241"/>
                    <a:pt x="778" y="241"/>
                  </a:cubicBezTo>
                  <a:cubicBezTo>
                    <a:pt x="778" y="241"/>
                    <a:pt x="775" y="215"/>
                    <a:pt x="774" y="211"/>
                  </a:cubicBezTo>
                  <a:cubicBezTo>
                    <a:pt x="773" y="207"/>
                    <a:pt x="774" y="180"/>
                    <a:pt x="775" y="177"/>
                  </a:cubicBezTo>
                  <a:cubicBezTo>
                    <a:pt x="776" y="174"/>
                    <a:pt x="771" y="152"/>
                    <a:pt x="769" y="147"/>
                  </a:cubicBezTo>
                  <a:cubicBezTo>
                    <a:pt x="767" y="142"/>
                    <a:pt x="765" y="125"/>
                    <a:pt x="765" y="125"/>
                  </a:cubicBezTo>
                  <a:cubicBezTo>
                    <a:pt x="788" y="121"/>
                    <a:pt x="788" y="121"/>
                    <a:pt x="788" y="121"/>
                  </a:cubicBezTo>
                  <a:cubicBezTo>
                    <a:pt x="779" y="116"/>
                    <a:pt x="779" y="116"/>
                    <a:pt x="779" y="116"/>
                  </a:cubicBezTo>
                  <a:cubicBezTo>
                    <a:pt x="770" y="100"/>
                    <a:pt x="770" y="100"/>
                    <a:pt x="770" y="100"/>
                  </a:cubicBezTo>
                  <a:cubicBezTo>
                    <a:pt x="759" y="105"/>
                    <a:pt x="759" y="105"/>
                    <a:pt x="759" y="105"/>
                  </a:cubicBezTo>
                  <a:cubicBezTo>
                    <a:pt x="746" y="101"/>
                    <a:pt x="746" y="101"/>
                    <a:pt x="746" y="101"/>
                  </a:cubicBezTo>
                  <a:cubicBezTo>
                    <a:pt x="740" y="83"/>
                    <a:pt x="740" y="83"/>
                    <a:pt x="740" y="83"/>
                  </a:cubicBezTo>
                  <a:cubicBezTo>
                    <a:pt x="743" y="71"/>
                    <a:pt x="743" y="71"/>
                    <a:pt x="743" y="71"/>
                  </a:cubicBezTo>
                  <a:cubicBezTo>
                    <a:pt x="742" y="53"/>
                    <a:pt x="742" y="53"/>
                    <a:pt x="742" y="53"/>
                  </a:cubicBezTo>
                  <a:cubicBezTo>
                    <a:pt x="730" y="44"/>
                    <a:pt x="730" y="44"/>
                    <a:pt x="730" y="44"/>
                  </a:cubicBezTo>
                  <a:cubicBezTo>
                    <a:pt x="716" y="37"/>
                    <a:pt x="716" y="37"/>
                    <a:pt x="716" y="37"/>
                  </a:cubicBezTo>
                  <a:cubicBezTo>
                    <a:pt x="710" y="30"/>
                    <a:pt x="710" y="30"/>
                    <a:pt x="710" y="30"/>
                  </a:cubicBezTo>
                  <a:cubicBezTo>
                    <a:pt x="707" y="24"/>
                    <a:pt x="707" y="24"/>
                    <a:pt x="707" y="24"/>
                  </a:cubicBezTo>
                  <a:cubicBezTo>
                    <a:pt x="699" y="20"/>
                    <a:pt x="699" y="20"/>
                    <a:pt x="699" y="20"/>
                  </a:cubicBezTo>
                  <a:cubicBezTo>
                    <a:pt x="692" y="8"/>
                    <a:pt x="692" y="8"/>
                    <a:pt x="692" y="8"/>
                  </a:cubicBezTo>
                  <a:cubicBezTo>
                    <a:pt x="684" y="6"/>
                    <a:pt x="684" y="6"/>
                    <a:pt x="684" y="6"/>
                  </a:cubicBezTo>
                  <a:cubicBezTo>
                    <a:pt x="679" y="14"/>
                    <a:pt x="679" y="14"/>
                    <a:pt x="679" y="14"/>
                  </a:cubicBezTo>
                  <a:cubicBezTo>
                    <a:pt x="671" y="14"/>
                    <a:pt x="671" y="14"/>
                    <a:pt x="671" y="14"/>
                  </a:cubicBezTo>
                  <a:cubicBezTo>
                    <a:pt x="658" y="17"/>
                    <a:pt x="658" y="17"/>
                    <a:pt x="658" y="17"/>
                  </a:cubicBezTo>
                  <a:cubicBezTo>
                    <a:pt x="654" y="15"/>
                    <a:pt x="654" y="15"/>
                    <a:pt x="654" y="15"/>
                  </a:cubicBezTo>
                  <a:cubicBezTo>
                    <a:pt x="631" y="41"/>
                    <a:pt x="631" y="41"/>
                    <a:pt x="631" y="41"/>
                  </a:cubicBezTo>
                  <a:cubicBezTo>
                    <a:pt x="623" y="47"/>
                    <a:pt x="623" y="47"/>
                    <a:pt x="623" y="47"/>
                  </a:cubicBezTo>
                  <a:cubicBezTo>
                    <a:pt x="616" y="48"/>
                    <a:pt x="616" y="48"/>
                    <a:pt x="616" y="48"/>
                  </a:cubicBezTo>
                  <a:cubicBezTo>
                    <a:pt x="595" y="61"/>
                    <a:pt x="595" y="61"/>
                    <a:pt x="595" y="61"/>
                  </a:cubicBezTo>
                  <a:cubicBezTo>
                    <a:pt x="585" y="60"/>
                    <a:pt x="585" y="60"/>
                    <a:pt x="585" y="60"/>
                  </a:cubicBezTo>
                  <a:cubicBezTo>
                    <a:pt x="553" y="55"/>
                    <a:pt x="553" y="55"/>
                    <a:pt x="553" y="55"/>
                  </a:cubicBezTo>
                  <a:cubicBezTo>
                    <a:pt x="524" y="61"/>
                    <a:pt x="524" y="61"/>
                    <a:pt x="524" y="61"/>
                  </a:cubicBezTo>
                  <a:cubicBezTo>
                    <a:pt x="508" y="67"/>
                    <a:pt x="508" y="67"/>
                    <a:pt x="508" y="67"/>
                  </a:cubicBezTo>
                  <a:cubicBezTo>
                    <a:pt x="495" y="63"/>
                    <a:pt x="495" y="63"/>
                    <a:pt x="495" y="63"/>
                  </a:cubicBezTo>
                  <a:cubicBezTo>
                    <a:pt x="483" y="56"/>
                    <a:pt x="483" y="56"/>
                    <a:pt x="483" y="56"/>
                  </a:cubicBezTo>
                  <a:cubicBezTo>
                    <a:pt x="479" y="56"/>
                    <a:pt x="479" y="56"/>
                    <a:pt x="479" y="56"/>
                  </a:cubicBezTo>
                  <a:cubicBezTo>
                    <a:pt x="478" y="60"/>
                    <a:pt x="478" y="60"/>
                    <a:pt x="478" y="60"/>
                  </a:cubicBezTo>
                  <a:cubicBezTo>
                    <a:pt x="473" y="58"/>
                    <a:pt x="473" y="58"/>
                    <a:pt x="473" y="58"/>
                  </a:cubicBezTo>
                  <a:cubicBezTo>
                    <a:pt x="466" y="51"/>
                    <a:pt x="466" y="51"/>
                    <a:pt x="466" y="51"/>
                  </a:cubicBezTo>
                  <a:cubicBezTo>
                    <a:pt x="455" y="49"/>
                    <a:pt x="455" y="49"/>
                    <a:pt x="455" y="49"/>
                  </a:cubicBezTo>
                  <a:cubicBezTo>
                    <a:pt x="451" y="46"/>
                    <a:pt x="451" y="46"/>
                    <a:pt x="451" y="46"/>
                  </a:cubicBezTo>
                  <a:cubicBezTo>
                    <a:pt x="446" y="42"/>
                    <a:pt x="446" y="42"/>
                    <a:pt x="446" y="42"/>
                  </a:cubicBezTo>
                  <a:cubicBezTo>
                    <a:pt x="442" y="42"/>
                    <a:pt x="442" y="42"/>
                    <a:pt x="442" y="42"/>
                  </a:cubicBezTo>
                  <a:cubicBezTo>
                    <a:pt x="439" y="44"/>
                    <a:pt x="439" y="44"/>
                    <a:pt x="439" y="44"/>
                  </a:cubicBezTo>
                  <a:cubicBezTo>
                    <a:pt x="431" y="42"/>
                    <a:pt x="431" y="42"/>
                    <a:pt x="431" y="42"/>
                  </a:cubicBezTo>
                  <a:cubicBezTo>
                    <a:pt x="424" y="25"/>
                    <a:pt x="424" y="25"/>
                    <a:pt x="424" y="25"/>
                  </a:cubicBezTo>
                  <a:cubicBezTo>
                    <a:pt x="420" y="22"/>
                    <a:pt x="420" y="22"/>
                    <a:pt x="420" y="22"/>
                  </a:cubicBezTo>
                  <a:cubicBezTo>
                    <a:pt x="416" y="21"/>
                    <a:pt x="416" y="21"/>
                    <a:pt x="416" y="21"/>
                  </a:cubicBezTo>
                  <a:cubicBezTo>
                    <a:pt x="407" y="26"/>
                    <a:pt x="407" y="26"/>
                    <a:pt x="407" y="26"/>
                  </a:cubicBezTo>
                  <a:cubicBezTo>
                    <a:pt x="399" y="24"/>
                    <a:pt x="399" y="24"/>
                    <a:pt x="399" y="24"/>
                  </a:cubicBezTo>
                  <a:cubicBezTo>
                    <a:pt x="393" y="19"/>
                    <a:pt x="393" y="19"/>
                    <a:pt x="393" y="19"/>
                  </a:cubicBezTo>
                  <a:cubicBezTo>
                    <a:pt x="386" y="17"/>
                    <a:pt x="386" y="17"/>
                    <a:pt x="386" y="17"/>
                  </a:cubicBezTo>
                  <a:cubicBezTo>
                    <a:pt x="379" y="0"/>
                    <a:pt x="379" y="0"/>
                    <a:pt x="379" y="0"/>
                  </a:cubicBezTo>
                  <a:cubicBezTo>
                    <a:pt x="373" y="1"/>
                    <a:pt x="373" y="1"/>
                    <a:pt x="373" y="1"/>
                  </a:cubicBezTo>
                  <a:cubicBezTo>
                    <a:pt x="368" y="7"/>
                    <a:pt x="368" y="7"/>
                    <a:pt x="368" y="7"/>
                  </a:cubicBezTo>
                  <a:cubicBezTo>
                    <a:pt x="360" y="9"/>
                    <a:pt x="360" y="9"/>
                    <a:pt x="360" y="9"/>
                  </a:cubicBezTo>
                  <a:cubicBezTo>
                    <a:pt x="336" y="6"/>
                    <a:pt x="336" y="6"/>
                    <a:pt x="336" y="6"/>
                  </a:cubicBezTo>
                  <a:cubicBezTo>
                    <a:pt x="300" y="5"/>
                    <a:pt x="300" y="5"/>
                    <a:pt x="300" y="5"/>
                  </a:cubicBezTo>
                  <a:cubicBezTo>
                    <a:pt x="296" y="8"/>
                    <a:pt x="296" y="8"/>
                    <a:pt x="296" y="8"/>
                  </a:cubicBezTo>
                  <a:cubicBezTo>
                    <a:pt x="283" y="15"/>
                    <a:pt x="283" y="15"/>
                    <a:pt x="283" y="15"/>
                  </a:cubicBezTo>
                  <a:cubicBezTo>
                    <a:pt x="269" y="18"/>
                    <a:pt x="269" y="18"/>
                    <a:pt x="269" y="18"/>
                  </a:cubicBezTo>
                  <a:cubicBezTo>
                    <a:pt x="244" y="32"/>
                    <a:pt x="244" y="32"/>
                    <a:pt x="244" y="32"/>
                  </a:cubicBezTo>
                  <a:cubicBezTo>
                    <a:pt x="221" y="45"/>
                    <a:pt x="221" y="45"/>
                    <a:pt x="221" y="45"/>
                  </a:cubicBezTo>
                  <a:cubicBezTo>
                    <a:pt x="218" y="55"/>
                    <a:pt x="218" y="55"/>
                    <a:pt x="218" y="55"/>
                  </a:cubicBezTo>
                  <a:cubicBezTo>
                    <a:pt x="205" y="57"/>
                    <a:pt x="205" y="57"/>
                    <a:pt x="205" y="57"/>
                  </a:cubicBezTo>
                  <a:cubicBezTo>
                    <a:pt x="198" y="57"/>
                    <a:pt x="198" y="57"/>
                    <a:pt x="198" y="57"/>
                  </a:cubicBezTo>
                  <a:cubicBezTo>
                    <a:pt x="181" y="52"/>
                    <a:pt x="181" y="52"/>
                    <a:pt x="181" y="52"/>
                  </a:cubicBezTo>
                  <a:cubicBezTo>
                    <a:pt x="164" y="58"/>
                    <a:pt x="164" y="58"/>
                    <a:pt x="164" y="58"/>
                  </a:cubicBezTo>
                  <a:cubicBezTo>
                    <a:pt x="155" y="57"/>
                    <a:pt x="155" y="57"/>
                    <a:pt x="155" y="57"/>
                  </a:cubicBezTo>
                  <a:cubicBezTo>
                    <a:pt x="146" y="54"/>
                    <a:pt x="146" y="54"/>
                    <a:pt x="146" y="54"/>
                  </a:cubicBezTo>
                  <a:cubicBezTo>
                    <a:pt x="141" y="56"/>
                    <a:pt x="141" y="56"/>
                    <a:pt x="141" y="56"/>
                  </a:cubicBezTo>
                  <a:cubicBezTo>
                    <a:pt x="134" y="51"/>
                    <a:pt x="134" y="51"/>
                    <a:pt x="134" y="51"/>
                  </a:cubicBezTo>
                  <a:cubicBezTo>
                    <a:pt x="127" y="52"/>
                    <a:pt x="127" y="52"/>
                    <a:pt x="127" y="52"/>
                  </a:cubicBezTo>
                  <a:cubicBezTo>
                    <a:pt x="125" y="57"/>
                    <a:pt x="125" y="57"/>
                    <a:pt x="125" y="57"/>
                  </a:cubicBezTo>
                  <a:cubicBezTo>
                    <a:pt x="123" y="62"/>
                    <a:pt x="123" y="62"/>
                    <a:pt x="123" y="62"/>
                  </a:cubicBezTo>
                  <a:cubicBezTo>
                    <a:pt x="125" y="63"/>
                    <a:pt x="125" y="63"/>
                    <a:pt x="125" y="63"/>
                  </a:cubicBezTo>
                  <a:cubicBezTo>
                    <a:pt x="124" y="65"/>
                    <a:pt x="124" y="65"/>
                    <a:pt x="124" y="65"/>
                  </a:cubicBezTo>
                  <a:cubicBezTo>
                    <a:pt x="128" y="68"/>
                    <a:pt x="128" y="68"/>
                    <a:pt x="128" y="68"/>
                  </a:cubicBezTo>
                  <a:cubicBezTo>
                    <a:pt x="132" y="70"/>
                    <a:pt x="132" y="70"/>
                    <a:pt x="132" y="70"/>
                  </a:cubicBezTo>
                  <a:cubicBezTo>
                    <a:pt x="132" y="75"/>
                    <a:pt x="132" y="75"/>
                    <a:pt x="132" y="75"/>
                  </a:cubicBezTo>
                  <a:cubicBezTo>
                    <a:pt x="134" y="77"/>
                    <a:pt x="134" y="77"/>
                    <a:pt x="134" y="77"/>
                  </a:cubicBezTo>
                  <a:cubicBezTo>
                    <a:pt x="140" y="78"/>
                    <a:pt x="140" y="78"/>
                    <a:pt x="140" y="78"/>
                  </a:cubicBezTo>
                  <a:cubicBezTo>
                    <a:pt x="142" y="76"/>
                    <a:pt x="142" y="76"/>
                    <a:pt x="142" y="76"/>
                  </a:cubicBezTo>
                  <a:cubicBezTo>
                    <a:pt x="148" y="76"/>
                    <a:pt x="148" y="76"/>
                    <a:pt x="148" y="76"/>
                  </a:cubicBezTo>
                  <a:cubicBezTo>
                    <a:pt x="155" y="77"/>
                    <a:pt x="155" y="77"/>
                    <a:pt x="155" y="77"/>
                  </a:cubicBezTo>
                  <a:cubicBezTo>
                    <a:pt x="158" y="79"/>
                    <a:pt x="158" y="79"/>
                    <a:pt x="158" y="79"/>
                  </a:cubicBezTo>
                  <a:cubicBezTo>
                    <a:pt x="148" y="79"/>
                    <a:pt x="148" y="79"/>
                    <a:pt x="148" y="79"/>
                  </a:cubicBezTo>
                  <a:cubicBezTo>
                    <a:pt x="140" y="78"/>
                    <a:pt x="140" y="78"/>
                    <a:pt x="140" y="78"/>
                  </a:cubicBezTo>
                  <a:cubicBezTo>
                    <a:pt x="139" y="81"/>
                    <a:pt x="139" y="81"/>
                    <a:pt x="139" y="81"/>
                  </a:cubicBezTo>
                  <a:cubicBezTo>
                    <a:pt x="133" y="81"/>
                    <a:pt x="133" y="81"/>
                    <a:pt x="133" y="81"/>
                  </a:cubicBezTo>
                  <a:cubicBezTo>
                    <a:pt x="121" y="81"/>
                    <a:pt x="121" y="81"/>
                    <a:pt x="121" y="81"/>
                  </a:cubicBezTo>
                  <a:cubicBezTo>
                    <a:pt x="120" y="83"/>
                    <a:pt x="120" y="83"/>
                    <a:pt x="120" y="83"/>
                  </a:cubicBezTo>
                  <a:cubicBezTo>
                    <a:pt x="112" y="87"/>
                    <a:pt x="112" y="87"/>
                    <a:pt x="112" y="87"/>
                  </a:cubicBezTo>
                  <a:cubicBezTo>
                    <a:pt x="116" y="90"/>
                    <a:pt x="116" y="90"/>
                    <a:pt x="116" y="90"/>
                  </a:cubicBezTo>
                  <a:cubicBezTo>
                    <a:pt x="119" y="91"/>
                    <a:pt x="119" y="91"/>
                    <a:pt x="119" y="91"/>
                  </a:cubicBezTo>
                  <a:cubicBezTo>
                    <a:pt x="126" y="89"/>
                    <a:pt x="126" y="89"/>
                    <a:pt x="126" y="89"/>
                  </a:cubicBezTo>
                  <a:cubicBezTo>
                    <a:pt x="128" y="91"/>
                    <a:pt x="128" y="91"/>
                    <a:pt x="128" y="91"/>
                  </a:cubicBezTo>
                  <a:cubicBezTo>
                    <a:pt x="128" y="96"/>
                    <a:pt x="128" y="96"/>
                    <a:pt x="128" y="96"/>
                  </a:cubicBezTo>
                  <a:cubicBezTo>
                    <a:pt x="123" y="96"/>
                    <a:pt x="123" y="96"/>
                    <a:pt x="123" y="96"/>
                  </a:cubicBezTo>
                  <a:cubicBezTo>
                    <a:pt x="119" y="95"/>
                    <a:pt x="119" y="95"/>
                    <a:pt x="119" y="95"/>
                  </a:cubicBezTo>
                  <a:cubicBezTo>
                    <a:pt x="109" y="96"/>
                    <a:pt x="109" y="96"/>
                    <a:pt x="109" y="96"/>
                  </a:cubicBezTo>
                  <a:cubicBezTo>
                    <a:pt x="96" y="100"/>
                    <a:pt x="96" y="100"/>
                    <a:pt x="96" y="100"/>
                  </a:cubicBezTo>
                  <a:cubicBezTo>
                    <a:pt x="85" y="101"/>
                    <a:pt x="85" y="101"/>
                    <a:pt x="85" y="101"/>
                  </a:cubicBezTo>
                  <a:cubicBezTo>
                    <a:pt x="74" y="96"/>
                    <a:pt x="74" y="96"/>
                    <a:pt x="74" y="96"/>
                  </a:cubicBezTo>
                  <a:cubicBezTo>
                    <a:pt x="78" y="95"/>
                    <a:pt x="78" y="95"/>
                    <a:pt x="78" y="95"/>
                  </a:cubicBezTo>
                  <a:cubicBezTo>
                    <a:pt x="79" y="91"/>
                    <a:pt x="79" y="91"/>
                    <a:pt x="79" y="91"/>
                  </a:cubicBezTo>
                  <a:cubicBezTo>
                    <a:pt x="70" y="90"/>
                    <a:pt x="70" y="90"/>
                    <a:pt x="70" y="90"/>
                  </a:cubicBezTo>
                  <a:cubicBezTo>
                    <a:pt x="64" y="91"/>
                    <a:pt x="64" y="91"/>
                    <a:pt x="64" y="91"/>
                  </a:cubicBezTo>
                  <a:cubicBezTo>
                    <a:pt x="63" y="94"/>
                    <a:pt x="63" y="94"/>
                    <a:pt x="63" y="94"/>
                  </a:cubicBezTo>
                  <a:cubicBezTo>
                    <a:pt x="71" y="98"/>
                    <a:pt x="71" y="98"/>
                    <a:pt x="71" y="98"/>
                  </a:cubicBezTo>
                  <a:cubicBezTo>
                    <a:pt x="67" y="102"/>
                    <a:pt x="67" y="102"/>
                    <a:pt x="67" y="102"/>
                  </a:cubicBezTo>
                  <a:cubicBezTo>
                    <a:pt x="57" y="102"/>
                    <a:pt x="57" y="102"/>
                    <a:pt x="57" y="102"/>
                  </a:cubicBezTo>
                  <a:cubicBezTo>
                    <a:pt x="53" y="100"/>
                    <a:pt x="53" y="100"/>
                    <a:pt x="53" y="100"/>
                  </a:cubicBezTo>
                  <a:cubicBezTo>
                    <a:pt x="50" y="94"/>
                    <a:pt x="50" y="94"/>
                    <a:pt x="50" y="94"/>
                  </a:cubicBezTo>
                  <a:cubicBezTo>
                    <a:pt x="43" y="93"/>
                    <a:pt x="43" y="93"/>
                    <a:pt x="43" y="93"/>
                  </a:cubicBezTo>
                  <a:cubicBezTo>
                    <a:pt x="40" y="96"/>
                    <a:pt x="40" y="96"/>
                    <a:pt x="40" y="96"/>
                  </a:cubicBezTo>
                  <a:cubicBezTo>
                    <a:pt x="34" y="97"/>
                    <a:pt x="34" y="97"/>
                    <a:pt x="34" y="97"/>
                  </a:cubicBezTo>
                  <a:cubicBezTo>
                    <a:pt x="28" y="98"/>
                    <a:pt x="28" y="98"/>
                    <a:pt x="28" y="98"/>
                  </a:cubicBezTo>
                  <a:cubicBezTo>
                    <a:pt x="23" y="104"/>
                    <a:pt x="23" y="104"/>
                    <a:pt x="23" y="104"/>
                  </a:cubicBezTo>
                  <a:cubicBezTo>
                    <a:pt x="17" y="106"/>
                    <a:pt x="17" y="106"/>
                    <a:pt x="17" y="106"/>
                  </a:cubicBezTo>
                  <a:cubicBezTo>
                    <a:pt x="13" y="111"/>
                    <a:pt x="13" y="111"/>
                    <a:pt x="13" y="111"/>
                  </a:cubicBezTo>
                  <a:cubicBezTo>
                    <a:pt x="12" y="114"/>
                    <a:pt x="12" y="114"/>
                    <a:pt x="12" y="114"/>
                  </a:cubicBezTo>
                  <a:cubicBezTo>
                    <a:pt x="4" y="121"/>
                    <a:pt x="4" y="121"/>
                    <a:pt x="4" y="121"/>
                  </a:cubicBezTo>
                  <a:cubicBezTo>
                    <a:pt x="1" y="130"/>
                    <a:pt x="1" y="130"/>
                    <a:pt x="1" y="130"/>
                  </a:cubicBezTo>
                  <a:cubicBezTo>
                    <a:pt x="3" y="136"/>
                    <a:pt x="3" y="136"/>
                    <a:pt x="3" y="136"/>
                  </a:cubicBezTo>
                  <a:cubicBezTo>
                    <a:pt x="2" y="142"/>
                    <a:pt x="2" y="142"/>
                    <a:pt x="2" y="142"/>
                  </a:cubicBezTo>
                  <a:cubicBezTo>
                    <a:pt x="1" y="145"/>
                    <a:pt x="1" y="145"/>
                    <a:pt x="1" y="145"/>
                  </a:cubicBezTo>
                  <a:cubicBezTo>
                    <a:pt x="0" y="151"/>
                    <a:pt x="0" y="151"/>
                    <a:pt x="0" y="151"/>
                  </a:cubicBezTo>
                  <a:cubicBezTo>
                    <a:pt x="7" y="150"/>
                    <a:pt x="7" y="150"/>
                    <a:pt x="7" y="150"/>
                  </a:cubicBezTo>
                  <a:cubicBezTo>
                    <a:pt x="12" y="144"/>
                    <a:pt x="12" y="144"/>
                    <a:pt x="12" y="144"/>
                  </a:cubicBezTo>
                  <a:cubicBezTo>
                    <a:pt x="18" y="145"/>
                    <a:pt x="18" y="145"/>
                    <a:pt x="18" y="145"/>
                  </a:cubicBezTo>
                  <a:cubicBezTo>
                    <a:pt x="24" y="145"/>
                    <a:pt x="24" y="145"/>
                    <a:pt x="24" y="145"/>
                  </a:cubicBezTo>
                  <a:cubicBezTo>
                    <a:pt x="36" y="141"/>
                    <a:pt x="36" y="141"/>
                    <a:pt x="36" y="141"/>
                  </a:cubicBezTo>
                  <a:cubicBezTo>
                    <a:pt x="37" y="145"/>
                    <a:pt x="37" y="145"/>
                    <a:pt x="37" y="145"/>
                  </a:cubicBezTo>
                  <a:cubicBezTo>
                    <a:pt x="35" y="149"/>
                    <a:pt x="35" y="149"/>
                    <a:pt x="35" y="149"/>
                  </a:cubicBezTo>
                  <a:cubicBezTo>
                    <a:pt x="30" y="149"/>
                    <a:pt x="30" y="149"/>
                    <a:pt x="30" y="149"/>
                  </a:cubicBezTo>
                  <a:cubicBezTo>
                    <a:pt x="30" y="151"/>
                    <a:pt x="30" y="151"/>
                    <a:pt x="30" y="151"/>
                  </a:cubicBezTo>
                  <a:cubicBezTo>
                    <a:pt x="23" y="153"/>
                    <a:pt x="23" y="153"/>
                    <a:pt x="23" y="153"/>
                  </a:cubicBezTo>
                  <a:cubicBezTo>
                    <a:pt x="20" y="153"/>
                    <a:pt x="20" y="153"/>
                    <a:pt x="20" y="153"/>
                  </a:cubicBezTo>
                  <a:cubicBezTo>
                    <a:pt x="20" y="157"/>
                    <a:pt x="20" y="157"/>
                    <a:pt x="20" y="157"/>
                  </a:cubicBezTo>
                  <a:cubicBezTo>
                    <a:pt x="23" y="157"/>
                    <a:pt x="23" y="157"/>
                    <a:pt x="23" y="157"/>
                  </a:cubicBezTo>
                  <a:cubicBezTo>
                    <a:pt x="24" y="160"/>
                    <a:pt x="24" y="160"/>
                    <a:pt x="24" y="160"/>
                  </a:cubicBezTo>
                  <a:cubicBezTo>
                    <a:pt x="29" y="163"/>
                    <a:pt x="29" y="163"/>
                    <a:pt x="29" y="163"/>
                  </a:cubicBezTo>
                  <a:cubicBezTo>
                    <a:pt x="32" y="166"/>
                    <a:pt x="32" y="166"/>
                    <a:pt x="32" y="166"/>
                  </a:cubicBezTo>
                  <a:cubicBezTo>
                    <a:pt x="29" y="169"/>
                    <a:pt x="29" y="169"/>
                    <a:pt x="29" y="169"/>
                  </a:cubicBezTo>
                  <a:cubicBezTo>
                    <a:pt x="30" y="176"/>
                    <a:pt x="30" y="176"/>
                    <a:pt x="30" y="176"/>
                  </a:cubicBezTo>
                  <a:cubicBezTo>
                    <a:pt x="32" y="178"/>
                    <a:pt x="32" y="178"/>
                    <a:pt x="32" y="178"/>
                  </a:cubicBezTo>
                  <a:cubicBezTo>
                    <a:pt x="38" y="175"/>
                    <a:pt x="38" y="175"/>
                    <a:pt x="38" y="175"/>
                  </a:cubicBezTo>
                  <a:cubicBezTo>
                    <a:pt x="39" y="177"/>
                    <a:pt x="39" y="177"/>
                    <a:pt x="39" y="177"/>
                  </a:cubicBezTo>
                  <a:cubicBezTo>
                    <a:pt x="37" y="181"/>
                    <a:pt x="37" y="181"/>
                    <a:pt x="37" y="181"/>
                  </a:cubicBezTo>
                  <a:cubicBezTo>
                    <a:pt x="33" y="187"/>
                    <a:pt x="33" y="187"/>
                    <a:pt x="33" y="187"/>
                  </a:cubicBezTo>
                  <a:cubicBezTo>
                    <a:pt x="29" y="185"/>
                    <a:pt x="29" y="185"/>
                    <a:pt x="29" y="185"/>
                  </a:cubicBezTo>
                  <a:cubicBezTo>
                    <a:pt x="27" y="189"/>
                    <a:pt x="27" y="189"/>
                    <a:pt x="27" y="189"/>
                  </a:cubicBezTo>
                  <a:cubicBezTo>
                    <a:pt x="31" y="197"/>
                    <a:pt x="31" y="197"/>
                    <a:pt x="31" y="197"/>
                  </a:cubicBezTo>
                  <a:cubicBezTo>
                    <a:pt x="34" y="200"/>
                    <a:pt x="34" y="200"/>
                    <a:pt x="34" y="200"/>
                  </a:cubicBezTo>
                  <a:cubicBezTo>
                    <a:pt x="37" y="200"/>
                    <a:pt x="37" y="200"/>
                    <a:pt x="37" y="200"/>
                  </a:cubicBezTo>
                  <a:cubicBezTo>
                    <a:pt x="44" y="201"/>
                    <a:pt x="44" y="201"/>
                    <a:pt x="44" y="201"/>
                  </a:cubicBezTo>
                  <a:cubicBezTo>
                    <a:pt x="47" y="204"/>
                    <a:pt x="47" y="204"/>
                    <a:pt x="47" y="204"/>
                  </a:cubicBezTo>
                  <a:cubicBezTo>
                    <a:pt x="39" y="205"/>
                    <a:pt x="39" y="205"/>
                    <a:pt x="39" y="205"/>
                  </a:cubicBezTo>
                  <a:cubicBezTo>
                    <a:pt x="33" y="204"/>
                    <a:pt x="33" y="204"/>
                    <a:pt x="33" y="204"/>
                  </a:cubicBezTo>
                  <a:cubicBezTo>
                    <a:pt x="28" y="206"/>
                    <a:pt x="28" y="206"/>
                    <a:pt x="28" y="206"/>
                  </a:cubicBezTo>
                  <a:cubicBezTo>
                    <a:pt x="28" y="200"/>
                    <a:pt x="28" y="200"/>
                    <a:pt x="28" y="200"/>
                  </a:cubicBezTo>
                  <a:cubicBezTo>
                    <a:pt x="26" y="199"/>
                    <a:pt x="26" y="199"/>
                    <a:pt x="26" y="199"/>
                  </a:cubicBezTo>
                  <a:cubicBezTo>
                    <a:pt x="25" y="201"/>
                    <a:pt x="25" y="201"/>
                    <a:pt x="25" y="201"/>
                  </a:cubicBezTo>
                  <a:cubicBezTo>
                    <a:pt x="26" y="207"/>
                    <a:pt x="26" y="207"/>
                    <a:pt x="26" y="207"/>
                  </a:cubicBezTo>
                  <a:cubicBezTo>
                    <a:pt x="22" y="205"/>
                    <a:pt x="22" y="205"/>
                    <a:pt x="22" y="205"/>
                  </a:cubicBezTo>
                  <a:cubicBezTo>
                    <a:pt x="20" y="201"/>
                    <a:pt x="20" y="201"/>
                    <a:pt x="20" y="201"/>
                  </a:cubicBezTo>
                  <a:cubicBezTo>
                    <a:pt x="20" y="197"/>
                    <a:pt x="20" y="197"/>
                    <a:pt x="20" y="197"/>
                  </a:cubicBezTo>
                  <a:cubicBezTo>
                    <a:pt x="19" y="192"/>
                    <a:pt x="19" y="192"/>
                    <a:pt x="19" y="192"/>
                  </a:cubicBezTo>
                  <a:cubicBezTo>
                    <a:pt x="14" y="190"/>
                    <a:pt x="14" y="190"/>
                    <a:pt x="14" y="190"/>
                  </a:cubicBezTo>
                  <a:cubicBezTo>
                    <a:pt x="10" y="191"/>
                    <a:pt x="10" y="191"/>
                    <a:pt x="10" y="191"/>
                  </a:cubicBezTo>
                  <a:cubicBezTo>
                    <a:pt x="12" y="199"/>
                    <a:pt x="12" y="199"/>
                    <a:pt x="12" y="199"/>
                  </a:cubicBezTo>
                  <a:cubicBezTo>
                    <a:pt x="16" y="201"/>
                    <a:pt x="16" y="201"/>
                    <a:pt x="16" y="201"/>
                  </a:cubicBezTo>
                  <a:cubicBezTo>
                    <a:pt x="18" y="204"/>
                    <a:pt x="18" y="204"/>
                    <a:pt x="18" y="204"/>
                  </a:cubicBezTo>
                  <a:cubicBezTo>
                    <a:pt x="14" y="208"/>
                    <a:pt x="14" y="208"/>
                    <a:pt x="14" y="208"/>
                  </a:cubicBezTo>
                  <a:cubicBezTo>
                    <a:pt x="12" y="208"/>
                    <a:pt x="12" y="208"/>
                    <a:pt x="12" y="208"/>
                  </a:cubicBezTo>
                  <a:cubicBezTo>
                    <a:pt x="13" y="205"/>
                    <a:pt x="13" y="205"/>
                    <a:pt x="13" y="205"/>
                  </a:cubicBezTo>
                  <a:cubicBezTo>
                    <a:pt x="9" y="204"/>
                    <a:pt x="9" y="204"/>
                    <a:pt x="9" y="204"/>
                  </a:cubicBezTo>
                  <a:cubicBezTo>
                    <a:pt x="7" y="211"/>
                    <a:pt x="7" y="211"/>
                    <a:pt x="7" y="211"/>
                  </a:cubicBezTo>
                  <a:cubicBezTo>
                    <a:pt x="13" y="213"/>
                    <a:pt x="13" y="213"/>
                    <a:pt x="13" y="213"/>
                  </a:cubicBezTo>
                  <a:cubicBezTo>
                    <a:pt x="20" y="219"/>
                    <a:pt x="20" y="219"/>
                    <a:pt x="20" y="219"/>
                  </a:cubicBezTo>
                  <a:cubicBezTo>
                    <a:pt x="23" y="220"/>
                    <a:pt x="23" y="220"/>
                    <a:pt x="23" y="220"/>
                  </a:cubicBezTo>
                  <a:cubicBezTo>
                    <a:pt x="25" y="214"/>
                    <a:pt x="25" y="214"/>
                    <a:pt x="25" y="214"/>
                  </a:cubicBezTo>
                  <a:cubicBezTo>
                    <a:pt x="31" y="214"/>
                    <a:pt x="31" y="214"/>
                    <a:pt x="31" y="214"/>
                  </a:cubicBezTo>
                  <a:cubicBezTo>
                    <a:pt x="38" y="225"/>
                    <a:pt x="38" y="225"/>
                    <a:pt x="38" y="225"/>
                  </a:cubicBezTo>
                  <a:cubicBezTo>
                    <a:pt x="46" y="229"/>
                    <a:pt x="46" y="229"/>
                    <a:pt x="46" y="229"/>
                  </a:cubicBezTo>
                  <a:cubicBezTo>
                    <a:pt x="48" y="232"/>
                    <a:pt x="48" y="232"/>
                    <a:pt x="48" y="232"/>
                  </a:cubicBezTo>
                  <a:cubicBezTo>
                    <a:pt x="50" y="238"/>
                    <a:pt x="50" y="238"/>
                    <a:pt x="50" y="238"/>
                  </a:cubicBezTo>
                  <a:cubicBezTo>
                    <a:pt x="48" y="243"/>
                    <a:pt x="48" y="243"/>
                    <a:pt x="48" y="243"/>
                  </a:cubicBezTo>
                  <a:cubicBezTo>
                    <a:pt x="44" y="242"/>
                    <a:pt x="44" y="242"/>
                    <a:pt x="44" y="242"/>
                  </a:cubicBezTo>
                  <a:cubicBezTo>
                    <a:pt x="42" y="244"/>
                    <a:pt x="42" y="244"/>
                    <a:pt x="42" y="244"/>
                  </a:cubicBezTo>
                  <a:cubicBezTo>
                    <a:pt x="49" y="250"/>
                    <a:pt x="49" y="250"/>
                    <a:pt x="49" y="250"/>
                  </a:cubicBezTo>
                  <a:cubicBezTo>
                    <a:pt x="50" y="254"/>
                    <a:pt x="50" y="254"/>
                    <a:pt x="50" y="254"/>
                  </a:cubicBezTo>
                  <a:cubicBezTo>
                    <a:pt x="51" y="258"/>
                    <a:pt x="51" y="258"/>
                    <a:pt x="51" y="258"/>
                  </a:cubicBezTo>
                  <a:cubicBezTo>
                    <a:pt x="56" y="262"/>
                    <a:pt x="56" y="262"/>
                    <a:pt x="56" y="262"/>
                  </a:cubicBezTo>
                  <a:cubicBezTo>
                    <a:pt x="58" y="262"/>
                    <a:pt x="58" y="262"/>
                    <a:pt x="58" y="262"/>
                  </a:cubicBezTo>
                  <a:cubicBezTo>
                    <a:pt x="63" y="262"/>
                    <a:pt x="63" y="262"/>
                    <a:pt x="63" y="262"/>
                  </a:cubicBezTo>
                  <a:cubicBezTo>
                    <a:pt x="62" y="266"/>
                    <a:pt x="62" y="266"/>
                    <a:pt x="62" y="266"/>
                  </a:cubicBezTo>
                  <a:cubicBezTo>
                    <a:pt x="62" y="270"/>
                    <a:pt x="62" y="270"/>
                    <a:pt x="62" y="270"/>
                  </a:cubicBezTo>
                  <a:cubicBezTo>
                    <a:pt x="60" y="270"/>
                    <a:pt x="60" y="270"/>
                    <a:pt x="60" y="270"/>
                  </a:cubicBezTo>
                  <a:cubicBezTo>
                    <a:pt x="53" y="271"/>
                    <a:pt x="53" y="271"/>
                    <a:pt x="53" y="271"/>
                  </a:cubicBezTo>
                  <a:cubicBezTo>
                    <a:pt x="50" y="276"/>
                    <a:pt x="50" y="276"/>
                    <a:pt x="50" y="276"/>
                  </a:cubicBezTo>
                  <a:cubicBezTo>
                    <a:pt x="52" y="282"/>
                    <a:pt x="52" y="282"/>
                    <a:pt x="52" y="282"/>
                  </a:cubicBezTo>
                  <a:cubicBezTo>
                    <a:pt x="55" y="283"/>
                    <a:pt x="55" y="283"/>
                    <a:pt x="55" y="283"/>
                  </a:cubicBezTo>
                  <a:cubicBezTo>
                    <a:pt x="60" y="278"/>
                    <a:pt x="60" y="278"/>
                    <a:pt x="60" y="278"/>
                  </a:cubicBezTo>
                  <a:cubicBezTo>
                    <a:pt x="64" y="277"/>
                    <a:pt x="64" y="277"/>
                    <a:pt x="64" y="277"/>
                  </a:cubicBezTo>
                  <a:cubicBezTo>
                    <a:pt x="68" y="279"/>
                    <a:pt x="68" y="279"/>
                    <a:pt x="68" y="279"/>
                  </a:cubicBezTo>
                  <a:cubicBezTo>
                    <a:pt x="72" y="279"/>
                    <a:pt x="72" y="279"/>
                    <a:pt x="72" y="279"/>
                  </a:cubicBezTo>
                  <a:cubicBezTo>
                    <a:pt x="74" y="279"/>
                    <a:pt x="74" y="279"/>
                    <a:pt x="74" y="279"/>
                  </a:cubicBezTo>
                  <a:cubicBezTo>
                    <a:pt x="78" y="274"/>
                    <a:pt x="78" y="274"/>
                    <a:pt x="78" y="274"/>
                  </a:cubicBezTo>
                  <a:cubicBezTo>
                    <a:pt x="83" y="275"/>
                    <a:pt x="83" y="275"/>
                    <a:pt x="83" y="275"/>
                  </a:cubicBezTo>
                  <a:cubicBezTo>
                    <a:pt x="97" y="274"/>
                    <a:pt x="97" y="274"/>
                    <a:pt x="97" y="274"/>
                  </a:cubicBezTo>
                  <a:cubicBezTo>
                    <a:pt x="97" y="276"/>
                    <a:pt x="97" y="276"/>
                    <a:pt x="97" y="276"/>
                  </a:cubicBezTo>
                  <a:cubicBezTo>
                    <a:pt x="90" y="278"/>
                    <a:pt x="90" y="278"/>
                    <a:pt x="90" y="278"/>
                  </a:cubicBezTo>
                  <a:cubicBezTo>
                    <a:pt x="87" y="282"/>
                    <a:pt x="87" y="282"/>
                    <a:pt x="87" y="282"/>
                  </a:cubicBezTo>
                  <a:cubicBezTo>
                    <a:pt x="83" y="280"/>
                    <a:pt x="83" y="280"/>
                    <a:pt x="83" y="280"/>
                  </a:cubicBezTo>
                  <a:cubicBezTo>
                    <a:pt x="80" y="282"/>
                    <a:pt x="80" y="282"/>
                    <a:pt x="80" y="282"/>
                  </a:cubicBezTo>
                  <a:cubicBezTo>
                    <a:pt x="83" y="286"/>
                    <a:pt x="83" y="286"/>
                    <a:pt x="83" y="286"/>
                  </a:cubicBezTo>
                  <a:cubicBezTo>
                    <a:pt x="80" y="291"/>
                    <a:pt x="80" y="291"/>
                    <a:pt x="80" y="291"/>
                  </a:cubicBezTo>
                  <a:cubicBezTo>
                    <a:pt x="73" y="290"/>
                    <a:pt x="73" y="290"/>
                    <a:pt x="73" y="290"/>
                  </a:cubicBezTo>
                  <a:cubicBezTo>
                    <a:pt x="67" y="290"/>
                    <a:pt x="67" y="290"/>
                    <a:pt x="67" y="290"/>
                  </a:cubicBezTo>
                  <a:cubicBezTo>
                    <a:pt x="60" y="290"/>
                    <a:pt x="60" y="290"/>
                    <a:pt x="60" y="290"/>
                  </a:cubicBezTo>
                  <a:cubicBezTo>
                    <a:pt x="56" y="294"/>
                    <a:pt x="56" y="294"/>
                    <a:pt x="56" y="294"/>
                  </a:cubicBezTo>
                  <a:cubicBezTo>
                    <a:pt x="56" y="298"/>
                    <a:pt x="56" y="298"/>
                    <a:pt x="56" y="298"/>
                  </a:cubicBezTo>
                  <a:cubicBezTo>
                    <a:pt x="58" y="299"/>
                    <a:pt x="58" y="299"/>
                    <a:pt x="58" y="299"/>
                  </a:cubicBezTo>
                  <a:cubicBezTo>
                    <a:pt x="60" y="297"/>
                    <a:pt x="60" y="297"/>
                    <a:pt x="60" y="297"/>
                  </a:cubicBezTo>
                  <a:cubicBezTo>
                    <a:pt x="67" y="299"/>
                    <a:pt x="67" y="299"/>
                    <a:pt x="67" y="299"/>
                  </a:cubicBezTo>
                  <a:cubicBezTo>
                    <a:pt x="74" y="293"/>
                    <a:pt x="74" y="293"/>
                    <a:pt x="74" y="293"/>
                  </a:cubicBezTo>
                  <a:cubicBezTo>
                    <a:pt x="82" y="293"/>
                    <a:pt x="82" y="293"/>
                    <a:pt x="82" y="293"/>
                  </a:cubicBezTo>
                  <a:cubicBezTo>
                    <a:pt x="84" y="294"/>
                    <a:pt x="84" y="294"/>
                    <a:pt x="84" y="294"/>
                  </a:cubicBezTo>
                  <a:cubicBezTo>
                    <a:pt x="79" y="298"/>
                    <a:pt x="79" y="298"/>
                    <a:pt x="79" y="298"/>
                  </a:cubicBezTo>
                  <a:cubicBezTo>
                    <a:pt x="79" y="304"/>
                    <a:pt x="79" y="304"/>
                    <a:pt x="79" y="304"/>
                  </a:cubicBezTo>
                  <a:cubicBezTo>
                    <a:pt x="83" y="301"/>
                    <a:pt x="83" y="301"/>
                    <a:pt x="83" y="301"/>
                  </a:cubicBezTo>
                  <a:cubicBezTo>
                    <a:pt x="85" y="302"/>
                    <a:pt x="85" y="302"/>
                    <a:pt x="85" y="302"/>
                  </a:cubicBezTo>
                  <a:cubicBezTo>
                    <a:pt x="82" y="307"/>
                    <a:pt x="82" y="307"/>
                    <a:pt x="82" y="307"/>
                  </a:cubicBezTo>
                  <a:cubicBezTo>
                    <a:pt x="85" y="308"/>
                    <a:pt x="85" y="308"/>
                    <a:pt x="85" y="308"/>
                  </a:cubicBezTo>
                  <a:cubicBezTo>
                    <a:pt x="87" y="305"/>
                    <a:pt x="87" y="305"/>
                    <a:pt x="87" y="305"/>
                  </a:cubicBezTo>
                  <a:cubicBezTo>
                    <a:pt x="93" y="299"/>
                    <a:pt x="93" y="299"/>
                    <a:pt x="93" y="299"/>
                  </a:cubicBezTo>
                  <a:cubicBezTo>
                    <a:pt x="91" y="291"/>
                    <a:pt x="91" y="291"/>
                    <a:pt x="91" y="291"/>
                  </a:cubicBezTo>
                  <a:cubicBezTo>
                    <a:pt x="95" y="286"/>
                    <a:pt x="95" y="286"/>
                    <a:pt x="95" y="286"/>
                  </a:cubicBezTo>
                  <a:cubicBezTo>
                    <a:pt x="100" y="289"/>
                    <a:pt x="100" y="289"/>
                    <a:pt x="100" y="289"/>
                  </a:cubicBezTo>
                  <a:cubicBezTo>
                    <a:pt x="104" y="289"/>
                    <a:pt x="104" y="289"/>
                    <a:pt x="104" y="289"/>
                  </a:cubicBezTo>
                  <a:cubicBezTo>
                    <a:pt x="107" y="295"/>
                    <a:pt x="107" y="295"/>
                    <a:pt x="107" y="295"/>
                  </a:cubicBezTo>
                  <a:cubicBezTo>
                    <a:pt x="113" y="301"/>
                    <a:pt x="113" y="301"/>
                    <a:pt x="113" y="301"/>
                  </a:cubicBezTo>
                  <a:cubicBezTo>
                    <a:pt x="120" y="300"/>
                    <a:pt x="120" y="300"/>
                    <a:pt x="120" y="300"/>
                  </a:cubicBezTo>
                  <a:cubicBezTo>
                    <a:pt x="119" y="292"/>
                    <a:pt x="119" y="292"/>
                    <a:pt x="119" y="292"/>
                  </a:cubicBezTo>
                  <a:cubicBezTo>
                    <a:pt x="126" y="294"/>
                    <a:pt x="126" y="294"/>
                    <a:pt x="126" y="294"/>
                  </a:cubicBezTo>
                  <a:cubicBezTo>
                    <a:pt x="127" y="303"/>
                    <a:pt x="127" y="303"/>
                    <a:pt x="127" y="303"/>
                  </a:cubicBezTo>
                  <a:cubicBezTo>
                    <a:pt x="138" y="315"/>
                    <a:pt x="138" y="315"/>
                    <a:pt x="138" y="315"/>
                  </a:cubicBezTo>
                  <a:cubicBezTo>
                    <a:pt x="147" y="322"/>
                    <a:pt x="147" y="322"/>
                    <a:pt x="147" y="322"/>
                  </a:cubicBezTo>
                  <a:cubicBezTo>
                    <a:pt x="158" y="323"/>
                    <a:pt x="158" y="323"/>
                    <a:pt x="158" y="323"/>
                  </a:cubicBezTo>
                  <a:cubicBezTo>
                    <a:pt x="166" y="321"/>
                    <a:pt x="166" y="321"/>
                    <a:pt x="166" y="321"/>
                  </a:cubicBezTo>
                  <a:cubicBezTo>
                    <a:pt x="172" y="319"/>
                    <a:pt x="172" y="319"/>
                    <a:pt x="172" y="319"/>
                  </a:cubicBezTo>
                  <a:cubicBezTo>
                    <a:pt x="175" y="312"/>
                    <a:pt x="175" y="312"/>
                    <a:pt x="175" y="312"/>
                  </a:cubicBezTo>
                  <a:cubicBezTo>
                    <a:pt x="177" y="312"/>
                    <a:pt x="177" y="312"/>
                    <a:pt x="177" y="312"/>
                  </a:cubicBezTo>
                  <a:cubicBezTo>
                    <a:pt x="177" y="315"/>
                    <a:pt x="177" y="315"/>
                    <a:pt x="177" y="315"/>
                  </a:cubicBezTo>
                  <a:cubicBezTo>
                    <a:pt x="183" y="315"/>
                    <a:pt x="183" y="315"/>
                    <a:pt x="183" y="315"/>
                  </a:cubicBezTo>
                  <a:cubicBezTo>
                    <a:pt x="193" y="304"/>
                    <a:pt x="193" y="304"/>
                    <a:pt x="193" y="304"/>
                  </a:cubicBezTo>
                  <a:cubicBezTo>
                    <a:pt x="194" y="298"/>
                    <a:pt x="194" y="298"/>
                    <a:pt x="194" y="298"/>
                  </a:cubicBezTo>
                  <a:cubicBezTo>
                    <a:pt x="195" y="290"/>
                    <a:pt x="195" y="290"/>
                    <a:pt x="195" y="290"/>
                  </a:cubicBezTo>
                  <a:cubicBezTo>
                    <a:pt x="203" y="285"/>
                    <a:pt x="203" y="285"/>
                    <a:pt x="203" y="285"/>
                  </a:cubicBezTo>
                  <a:cubicBezTo>
                    <a:pt x="220" y="286"/>
                    <a:pt x="220" y="286"/>
                    <a:pt x="220" y="286"/>
                  </a:cubicBezTo>
                  <a:cubicBezTo>
                    <a:pt x="230" y="292"/>
                    <a:pt x="230" y="292"/>
                    <a:pt x="230" y="292"/>
                  </a:cubicBezTo>
                  <a:cubicBezTo>
                    <a:pt x="238" y="294"/>
                    <a:pt x="238" y="294"/>
                    <a:pt x="238" y="294"/>
                  </a:cubicBezTo>
                  <a:cubicBezTo>
                    <a:pt x="247" y="302"/>
                    <a:pt x="247" y="302"/>
                    <a:pt x="247" y="302"/>
                  </a:cubicBezTo>
                  <a:cubicBezTo>
                    <a:pt x="257" y="306"/>
                    <a:pt x="257" y="306"/>
                    <a:pt x="257" y="306"/>
                  </a:cubicBezTo>
                  <a:cubicBezTo>
                    <a:pt x="268" y="320"/>
                    <a:pt x="268" y="320"/>
                    <a:pt x="268" y="320"/>
                  </a:cubicBezTo>
                  <a:cubicBezTo>
                    <a:pt x="280" y="327"/>
                    <a:pt x="280" y="327"/>
                    <a:pt x="280" y="327"/>
                  </a:cubicBezTo>
                  <a:cubicBezTo>
                    <a:pt x="290" y="324"/>
                    <a:pt x="290" y="324"/>
                    <a:pt x="290" y="324"/>
                  </a:cubicBezTo>
                  <a:cubicBezTo>
                    <a:pt x="295" y="320"/>
                    <a:pt x="295" y="320"/>
                    <a:pt x="295" y="320"/>
                  </a:cubicBezTo>
                  <a:cubicBezTo>
                    <a:pt x="304" y="321"/>
                    <a:pt x="304" y="321"/>
                    <a:pt x="304" y="321"/>
                  </a:cubicBezTo>
                  <a:cubicBezTo>
                    <a:pt x="324" y="319"/>
                    <a:pt x="324" y="319"/>
                    <a:pt x="324" y="319"/>
                  </a:cubicBezTo>
                  <a:cubicBezTo>
                    <a:pt x="329" y="311"/>
                    <a:pt x="329" y="311"/>
                    <a:pt x="329" y="311"/>
                  </a:cubicBezTo>
                  <a:cubicBezTo>
                    <a:pt x="338" y="309"/>
                    <a:pt x="338" y="309"/>
                    <a:pt x="338" y="309"/>
                  </a:cubicBezTo>
                  <a:cubicBezTo>
                    <a:pt x="343" y="297"/>
                    <a:pt x="343" y="297"/>
                    <a:pt x="343" y="297"/>
                  </a:cubicBezTo>
                  <a:cubicBezTo>
                    <a:pt x="352" y="293"/>
                    <a:pt x="352" y="293"/>
                    <a:pt x="352" y="293"/>
                  </a:cubicBezTo>
                  <a:cubicBezTo>
                    <a:pt x="362" y="285"/>
                    <a:pt x="362" y="285"/>
                    <a:pt x="362" y="285"/>
                  </a:cubicBezTo>
                  <a:cubicBezTo>
                    <a:pt x="376" y="288"/>
                    <a:pt x="376" y="288"/>
                    <a:pt x="376" y="288"/>
                  </a:cubicBezTo>
                  <a:cubicBezTo>
                    <a:pt x="383" y="295"/>
                    <a:pt x="383" y="295"/>
                    <a:pt x="383" y="295"/>
                  </a:cubicBezTo>
                  <a:cubicBezTo>
                    <a:pt x="399" y="297"/>
                    <a:pt x="399" y="297"/>
                    <a:pt x="399" y="297"/>
                  </a:cubicBezTo>
                  <a:cubicBezTo>
                    <a:pt x="404" y="292"/>
                    <a:pt x="404" y="292"/>
                    <a:pt x="404" y="292"/>
                  </a:cubicBezTo>
                  <a:cubicBezTo>
                    <a:pt x="409" y="285"/>
                    <a:pt x="409" y="285"/>
                    <a:pt x="409" y="285"/>
                  </a:cubicBezTo>
                  <a:cubicBezTo>
                    <a:pt x="418" y="278"/>
                    <a:pt x="418" y="278"/>
                    <a:pt x="418" y="278"/>
                  </a:cubicBezTo>
                  <a:cubicBezTo>
                    <a:pt x="426" y="283"/>
                    <a:pt x="426" y="283"/>
                    <a:pt x="426" y="283"/>
                  </a:cubicBezTo>
                  <a:cubicBezTo>
                    <a:pt x="426" y="292"/>
                    <a:pt x="426" y="292"/>
                    <a:pt x="426" y="292"/>
                  </a:cubicBezTo>
                  <a:cubicBezTo>
                    <a:pt x="413" y="302"/>
                    <a:pt x="413" y="302"/>
                    <a:pt x="413" y="302"/>
                  </a:cubicBezTo>
                  <a:cubicBezTo>
                    <a:pt x="410" y="313"/>
                    <a:pt x="410" y="313"/>
                    <a:pt x="410" y="313"/>
                  </a:cubicBezTo>
                  <a:cubicBezTo>
                    <a:pt x="414" y="319"/>
                    <a:pt x="414" y="319"/>
                    <a:pt x="414" y="319"/>
                  </a:cubicBezTo>
                  <a:cubicBezTo>
                    <a:pt x="417" y="324"/>
                    <a:pt x="417" y="324"/>
                    <a:pt x="417" y="324"/>
                  </a:cubicBezTo>
                  <a:cubicBezTo>
                    <a:pt x="415" y="327"/>
                    <a:pt x="415" y="327"/>
                    <a:pt x="415" y="327"/>
                  </a:cubicBezTo>
                  <a:lnTo>
                    <a:pt x="422" y="328"/>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17" name="Freeform 259"/>
            <p:cNvSpPr>
              <a:spLocks/>
            </p:cNvSpPr>
            <p:nvPr/>
          </p:nvSpPr>
          <p:spPr bwMode="auto">
            <a:xfrm>
              <a:off x="3219" y="1980"/>
              <a:ext cx="248" cy="189"/>
            </a:xfrm>
            <a:custGeom>
              <a:avLst/>
              <a:gdLst>
                <a:gd name="T0" fmla="*/ 5 w 273"/>
                <a:gd name="T1" fmla="*/ 32 h 210"/>
                <a:gd name="T2" fmla="*/ 5 w 273"/>
                <a:gd name="T3" fmla="*/ 39 h 210"/>
                <a:gd name="T4" fmla="*/ 17 w 273"/>
                <a:gd name="T5" fmla="*/ 35 h 210"/>
                <a:gd name="T6" fmla="*/ 23 w 273"/>
                <a:gd name="T7" fmla="*/ 37 h 210"/>
                <a:gd name="T8" fmla="*/ 26 w 273"/>
                <a:gd name="T9" fmla="*/ 47 h 210"/>
                <a:gd name="T10" fmla="*/ 33 w 273"/>
                <a:gd name="T11" fmla="*/ 50 h 210"/>
                <a:gd name="T12" fmla="*/ 47 w 273"/>
                <a:gd name="T13" fmla="*/ 50 h 210"/>
                <a:gd name="T14" fmla="*/ 53 w 273"/>
                <a:gd name="T15" fmla="*/ 62 h 210"/>
                <a:gd name="T16" fmla="*/ 61 w 273"/>
                <a:gd name="T17" fmla="*/ 76 h 210"/>
                <a:gd name="T18" fmla="*/ 74 w 273"/>
                <a:gd name="T19" fmla="*/ 78 h 210"/>
                <a:gd name="T20" fmla="*/ 82 w 273"/>
                <a:gd name="T21" fmla="*/ 69 h 210"/>
                <a:gd name="T22" fmla="*/ 85 w 273"/>
                <a:gd name="T23" fmla="*/ 69 h 210"/>
                <a:gd name="T24" fmla="*/ 86 w 273"/>
                <a:gd name="T25" fmla="*/ 83 h 210"/>
                <a:gd name="T26" fmla="*/ 94 w 273"/>
                <a:gd name="T27" fmla="*/ 94 h 210"/>
                <a:gd name="T28" fmla="*/ 108 w 273"/>
                <a:gd name="T29" fmla="*/ 101 h 210"/>
                <a:gd name="T30" fmla="*/ 119 w 273"/>
                <a:gd name="T31" fmla="*/ 99 h 210"/>
                <a:gd name="T32" fmla="*/ 119 w 273"/>
                <a:gd name="T33" fmla="*/ 88 h 210"/>
                <a:gd name="T34" fmla="*/ 124 w 273"/>
                <a:gd name="T35" fmla="*/ 76 h 210"/>
                <a:gd name="T36" fmla="*/ 134 w 273"/>
                <a:gd name="T37" fmla="*/ 65 h 210"/>
                <a:gd name="T38" fmla="*/ 139 w 273"/>
                <a:gd name="T39" fmla="*/ 51 h 210"/>
                <a:gd name="T40" fmla="*/ 139 w 273"/>
                <a:gd name="T41" fmla="*/ 41 h 210"/>
                <a:gd name="T42" fmla="*/ 134 w 273"/>
                <a:gd name="T43" fmla="*/ 39 h 210"/>
                <a:gd name="T44" fmla="*/ 131 w 273"/>
                <a:gd name="T45" fmla="*/ 32 h 210"/>
                <a:gd name="T46" fmla="*/ 119 w 273"/>
                <a:gd name="T47" fmla="*/ 33 h 210"/>
                <a:gd name="T48" fmla="*/ 112 w 273"/>
                <a:gd name="T49" fmla="*/ 31 h 210"/>
                <a:gd name="T50" fmla="*/ 108 w 273"/>
                <a:gd name="T51" fmla="*/ 24 h 210"/>
                <a:gd name="T52" fmla="*/ 115 w 273"/>
                <a:gd name="T53" fmla="*/ 19 h 210"/>
                <a:gd name="T54" fmla="*/ 119 w 273"/>
                <a:gd name="T55" fmla="*/ 12 h 210"/>
                <a:gd name="T56" fmla="*/ 115 w 273"/>
                <a:gd name="T57" fmla="*/ 5 h 210"/>
                <a:gd name="T58" fmla="*/ 111 w 273"/>
                <a:gd name="T59" fmla="*/ 5 h 210"/>
                <a:gd name="T60" fmla="*/ 98 w 273"/>
                <a:gd name="T61" fmla="*/ 5 h 210"/>
                <a:gd name="T62" fmla="*/ 92 w 273"/>
                <a:gd name="T63" fmla="*/ 1 h 210"/>
                <a:gd name="T64" fmla="*/ 73 w 273"/>
                <a:gd name="T65" fmla="*/ 0 h 210"/>
                <a:gd name="T66" fmla="*/ 64 w 273"/>
                <a:gd name="T67" fmla="*/ 8 h 210"/>
                <a:gd name="T68" fmla="*/ 50 w 273"/>
                <a:gd name="T69" fmla="*/ 13 h 210"/>
                <a:gd name="T70" fmla="*/ 40 w 273"/>
                <a:gd name="T71" fmla="*/ 15 h 210"/>
                <a:gd name="T72" fmla="*/ 23 w 273"/>
                <a:gd name="T73" fmla="*/ 5 h 210"/>
                <a:gd name="T74" fmla="*/ 12 w 273"/>
                <a:gd name="T75" fmla="*/ 13 h 210"/>
                <a:gd name="T76" fmla="*/ 2 w 273"/>
                <a:gd name="T77" fmla="*/ 19 h 210"/>
                <a:gd name="T78" fmla="*/ 0 w 273"/>
                <a:gd name="T79" fmla="*/ 26 h 210"/>
                <a:gd name="T80" fmla="*/ 5 w 273"/>
                <a:gd name="T81" fmla="*/ 32 h 2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3"/>
                <a:gd name="T124" fmla="*/ 0 h 210"/>
                <a:gd name="T125" fmla="*/ 273 w 273"/>
                <a:gd name="T126" fmla="*/ 210 h 21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3" h="210">
                  <a:moveTo>
                    <a:pt x="7" y="67"/>
                  </a:moveTo>
                  <a:lnTo>
                    <a:pt x="10" y="81"/>
                  </a:lnTo>
                  <a:lnTo>
                    <a:pt x="33" y="72"/>
                  </a:lnTo>
                  <a:lnTo>
                    <a:pt x="45" y="77"/>
                  </a:lnTo>
                  <a:lnTo>
                    <a:pt x="52" y="98"/>
                  </a:lnTo>
                  <a:lnTo>
                    <a:pt x="64" y="105"/>
                  </a:lnTo>
                  <a:lnTo>
                    <a:pt x="93" y="105"/>
                  </a:lnTo>
                  <a:lnTo>
                    <a:pt x="105" y="131"/>
                  </a:lnTo>
                  <a:lnTo>
                    <a:pt x="119" y="157"/>
                  </a:lnTo>
                  <a:lnTo>
                    <a:pt x="145" y="164"/>
                  </a:lnTo>
                  <a:lnTo>
                    <a:pt x="160" y="143"/>
                  </a:lnTo>
                  <a:lnTo>
                    <a:pt x="167" y="146"/>
                  </a:lnTo>
                  <a:lnTo>
                    <a:pt x="171" y="171"/>
                  </a:lnTo>
                  <a:lnTo>
                    <a:pt x="183" y="195"/>
                  </a:lnTo>
                  <a:lnTo>
                    <a:pt x="210" y="210"/>
                  </a:lnTo>
                  <a:lnTo>
                    <a:pt x="235" y="207"/>
                  </a:lnTo>
                  <a:lnTo>
                    <a:pt x="235" y="184"/>
                  </a:lnTo>
                  <a:lnTo>
                    <a:pt x="243" y="157"/>
                  </a:lnTo>
                  <a:lnTo>
                    <a:pt x="262" y="136"/>
                  </a:lnTo>
                  <a:lnTo>
                    <a:pt x="273" y="108"/>
                  </a:lnTo>
                  <a:lnTo>
                    <a:pt x="273" y="84"/>
                  </a:lnTo>
                  <a:lnTo>
                    <a:pt x="262" y="81"/>
                  </a:lnTo>
                  <a:lnTo>
                    <a:pt x="254" y="65"/>
                  </a:lnTo>
                  <a:lnTo>
                    <a:pt x="233" y="69"/>
                  </a:lnTo>
                  <a:lnTo>
                    <a:pt x="219" y="64"/>
                  </a:lnTo>
                  <a:lnTo>
                    <a:pt x="212" y="50"/>
                  </a:lnTo>
                  <a:lnTo>
                    <a:pt x="226" y="38"/>
                  </a:lnTo>
                  <a:lnTo>
                    <a:pt x="233" y="24"/>
                  </a:lnTo>
                  <a:lnTo>
                    <a:pt x="226" y="12"/>
                  </a:lnTo>
                  <a:lnTo>
                    <a:pt x="216" y="8"/>
                  </a:lnTo>
                  <a:lnTo>
                    <a:pt x="193" y="8"/>
                  </a:lnTo>
                  <a:lnTo>
                    <a:pt x="179" y="1"/>
                  </a:lnTo>
                  <a:lnTo>
                    <a:pt x="143" y="0"/>
                  </a:lnTo>
                  <a:lnTo>
                    <a:pt x="124" y="17"/>
                  </a:lnTo>
                  <a:lnTo>
                    <a:pt x="98" y="29"/>
                  </a:lnTo>
                  <a:lnTo>
                    <a:pt x="78" y="31"/>
                  </a:lnTo>
                  <a:lnTo>
                    <a:pt x="45" y="8"/>
                  </a:lnTo>
                  <a:lnTo>
                    <a:pt x="22" y="26"/>
                  </a:lnTo>
                  <a:lnTo>
                    <a:pt x="2" y="39"/>
                  </a:lnTo>
                  <a:lnTo>
                    <a:pt x="0" y="55"/>
                  </a:lnTo>
                  <a:lnTo>
                    <a:pt x="7" y="67"/>
                  </a:lnTo>
                  <a:close/>
                </a:path>
              </a:pathLst>
            </a:custGeom>
            <a:solidFill>
              <a:schemeClr val="accent1">
                <a:lumMod val="75000"/>
              </a:schemeClr>
            </a:solid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18" name="Freeform 260"/>
            <p:cNvSpPr>
              <a:spLocks/>
            </p:cNvSpPr>
            <p:nvPr/>
          </p:nvSpPr>
          <p:spPr bwMode="auto">
            <a:xfrm>
              <a:off x="4345" y="1503"/>
              <a:ext cx="210" cy="160"/>
            </a:xfrm>
            <a:custGeom>
              <a:avLst/>
              <a:gdLst>
                <a:gd name="T0" fmla="*/ 93 w 231"/>
                <a:gd name="T1" fmla="*/ 81 h 179"/>
                <a:gd name="T2" fmla="*/ 119 w 231"/>
                <a:gd name="T3" fmla="*/ 79 h 179"/>
                <a:gd name="T4" fmla="*/ 114 w 231"/>
                <a:gd name="T5" fmla="*/ 63 h 179"/>
                <a:gd name="T6" fmla="*/ 119 w 231"/>
                <a:gd name="T7" fmla="*/ 50 h 179"/>
                <a:gd name="T8" fmla="*/ 106 w 231"/>
                <a:gd name="T9" fmla="*/ 37 h 179"/>
                <a:gd name="T10" fmla="*/ 91 w 231"/>
                <a:gd name="T11" fmla="*/ 37 h 179"/>
                <a:gd name="T12" fmla="*/ 80 w 231"/>
                <a:gd name="T13" fmla="*/ 35 h 179"/>
                <a:gd name="T14" fmla="*/ 65 w 231"/>
                <a:gd name="T15" fmla="*/ 26 h 179"/>
                <a:gd name="T16" fmla="*/ 61 w 231"/>
                <a:gd name="T17" fmla="*/ 26 h 179"/>
                <a:gd name="T18" fmla="*/ 54 w 231"/>
                <a:gd name="T19" fmla="*/ 28 h 179"/>
                <a:gd name="T20" fmla="*/ 54 w 231"/>
                <a:gd name="T21" fmla="*/ 44 h 179"/>
                <a:gd name="T22" fmla="*/ 49 w 231"/>
                <a:gd name="T23" fmla="*/ 46 h 179"/>
                <a:gd name="T24" fmla="*/ 46 w 231"/>
                <a:gd name="T25" fmla="*/ 46 h 179"/>
                <a:gd name="T26" fmla="*/ 41 w 231"/>
                <a:gd name="T27" fmla="*/ 44 h 179"/>
                <a:gd name="T28" fmla="*/ 37 w 231"/>
                <a:gd name="T29" fmla="*/ 44 h 179"/>
                <a:gd name="T30" fmla="*/ 33 w 231"/>
                <a:gd name="T31" fmla="*/ 41 h 179"/>
                <a:gd name="T32" fmla="*/ 41 w 231"/>
                <a:gd name="T33" fmla="*/ 33 h 179"/>
                <a:gd name="T34" fmla="*/ 48 w 231"/>
                <a:gd name="T35" fmla="*/ 24 h 179"/>
                <a:gd name="T36" fmla="*/ 49 w 231"/>
                <a:gd name="T37" fmla="*/ 13 h 179"/>
                <a:gd name="T38" fmla="*/ 51 w 231"/>
                <a:gd name="T39" fmla="*/ 5 h 179"/>
                <a:gd name="T40" fmla="*/ 46 w 231"/>
                <a:gd name="T41" fmla="*/ 0 h 179"/>
                <a:gd name="T42" fmla="*/ 48 w 231"/>
                <a:gd name="T43" fmla="*/ 5 h 179"/>
                <a:gd name="T44" fmla="*/ 46 w 231"/>
                <a:gd name="T45" fmla="*/ 17 h 179"/>
                <a:gd name="T46" fmla="*/ 41 w 231"/>
                <a:gd name="T47" fmla="*/ 27 h 179"/>
                <a:gd name="T48" fmla="*/ 34 w 231"/>
                <a:gd name="T49" fmla="*/ 36 h 179"/>
                <a:gd name="T50" fmla="*/ 25 w 231"/>
                <a:gd name="T51" fmla="*/ 41 h 179"/>
                <a:gd name="T52" fmla="*/ 15 w 231"/>
                <a:gd name="T53" fmla="*/ 44 h 179"/>
                <a:gd name="T54" fmla="*/ 11 w 231"/>
                <a:gd name="T55" fmla="*/ 42 h 179"/>
                <a:gd name="T56" fmla="*/ 8 w 231"/>
                <a:gd name="T57" fmla="*/ 44 h 179"/>
                <a:gd name="T58" fmla="*/ 8 w 231"/>
                <a:gd name="T59" fmla="*/ 46 h 179"/>
                <a:gd name="T60" fmla="*/ 6 w 231"/>
                <a:gd name="T61" fmla="*/ 52 h 179"/>
                <a:gd name="T62" fmla="*/ 5 w 231"/>
                <a:gd name="T63" fmla="*/ 56 h 179"/>
                <a:gd name="T64" fmla="*/ 5 w 231"/>
                <a:gd name="T65" fmla="*/ 58 h 179"/>
                <a:gd name="T66" fmla="*/ 12 w 231"/>
                <a:gd name="T67" fmla="*/ 54 h 179"/>
                <a:gd name="T68" fmla="*/ 15 w 231"/>
                <a:gd name="T69" fmla="*/ 56 h 179"/>
                <a:gd name="T70" fmla="*/ 19 w 231"/>
                <a:gd name="T71" fmla="*/ 57 h 179"/>
                <a:gd name="T72" fmla="*/ 23 w 231"/>
                <a:gd name="T73" fmla="*/ 56 h 179"/>
                <a:gd name="T74" fmla="*/ 24 w 231"/>
                <a:gd name="T75" fmla="*/ 63 h 179"/>
                <a:gd name="T76" fmla="*/ 15 w 231"/>
                <a:gd name="T77" fmla="*/ 63 h 179"/>
                <a:gd name="T78" fmla="*/ 6 w 231"/>
                <a:gd name="T79" fmla="*/ 63 h 179"/>
                <a:gd name="T80" fmla="*/ 5 w 231"/>
                <a:gd name="T81" fmla="*/ 67 h 179"/>
                <a:gd name="T82" fmla="*/ 0 w 231"/>
                <a:gd name="T83" fmla="*/ 72 h 179"/>
                <a:gd name="T84" fmla="*/ 61 w 231"/>
                <a:gd name="T85" fmla="*/ 75 h 179"/>
                <a:gd name="T86" fmla="*/ 93 w 231"/>
                <a:gd name="T87" fmla="*/ 81 h 17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31"/>
                <a:gd name="T133" fmla="*/ 0 h 179"/>
                <a:gd name="T134" fmla="*/ 231 w 231"/>
                <a:gd name="T135" fmla="*/ 179 h 17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31" h="179">
                  <a:moveTo>
                    <a:pt x="179" y="179"/>
                  </a:moveTo>
                  <a:lnTo>
                    <a:pt x="231" y="172"/>
                  </a:lnTo>
                  <a:lnTo>
                    <a:pt x="221" y="138"/>
                  </a:lnTo>
                  <a:lnTo>
                    <a:pt x="231" y="108"/>
                  </a:lnTo>
                  <a:lnTo>
                    <a:pt x="208" y="81"/>
                  </a:lnTo>
                  <a:lnTo>
                    <a:pt x="177" y="81"/>
                  </a:lnTo>
                  <a:lnTo>
                    <a:pt x="157" y="76"/>
                  </a:lnTo>
                  <a:lnTo>
                    <a:pt x="129" y="57"/>
                  </a:lnTo>
                  <a:lnTo>
                    <a:pt x="119" y="57"/>
                  </a:lnTo>
                  <a:lnTo>
                    <a:pt x="105" y="62"/>
                  </a:lnTo>
                  <a:lnTo>
                    <a:pt x="105" y="95"/>
                  </a:lnTo>
                  <a:lnTo>
                    <a:pt x="96" y="102"/>
                  </a:lnTo>
                  <a:lnTo>
                    <a:pt x="91" y="102"/>
                  </a:lnTo>
                  <a:lnTo>
                    <a:pt x="81" y="95"/>
                  </a:lnTo>
                  <a:lnTo>
                    <a:pt x="74" y="96"/>
                  </a:lnTo>
                  <a:lnTo>
                    <a:pt x="64" y="89"/>
                  </a:lnTo>
                  <a:lnTo>
                    <a:pt x="81" y="72"/>
                  </a:lnTo>
                  <a:lnTo>
                    <a:pt x="93" y="53"/>
                  </a:lnTo>
                  <a:lnTo>
                    <a:pt x="96" y="29"/>
                  </a:lnTo>
                  <a:lnTo>
                    <a:pt x="100" y="12"/>
                  </a:lnTo>
                  <a:lnTo>
                    <a:pt x="91" y="0"/>
                  </a:lnTo>
                  <a:lnTo>
                    <a:pt x="93" y="12"/>
                  </a:lnTo>
                  <a:lnTo>
                    <a:pt x="91" y="36"/>
                  </a:lnTo>
                  <a:lnTo>
                    <a:pt x="81" y="60"/>
                  </a:lnTo>
                  <a:lnTo>
                    <a:pt x="65" y="79"/>
                  </a:lnTo>
                  <a:lnTo>
                    <a:pt x="48" y="91"/>
                  </a:lnTo>
                  <a:lnTo>
                    <a:pt x="29" y="96"/>
                  </a:lnTo>
                  <a:lnTo>
                    <a:pt x="20" y="93"/>
                  </a:lnTo>
                  <a:lnTo>
                    <a:pt x="15" y="96"/>
                  </a:lnTo>
                  <a:lnTo>
                    <a:pt x="15" y="103"/>
                  </a:lnTo>
                  <a:lnTo>
                    <a:pt x="13" y="115"/>
                  </a:lnTo>
                  <a:lnTo>
                    <a:pt x="7" y="124"/>
                  </a:lnTo>
                  <a:lnTo>
                    <a:pt x="12" y="129"/>
                  </a:lnTo>
                  <a:lnTo>
                    <a:pt x="22" y="117"/>
                  </a:lnTo>
                  <a:lnTo>
                    <a:pt x="29" y="122"/>
                  </a:lnTo>
                  <a:lnTo>
                    <a:pt x="36" y="127"/>
                  </a:lnTo>
                  <a:lnTo>
                    <a:pt x="45" y="121"/>
                  </a:lnTo>
                  <a:lnTo>
                    <a:pt x="46" y="136"/>
                  </a:lnTo>
                  <a:lnTo>
                    <a:pt x="29" y="136"/>
                  </a:lnTo>
                  <a:lnTo>
                    <a:pt x="13" y="136"/>
                  </a:lnTo>
                  <a:lnTo>
                    <a:pt x="10" y="148"/>
                  </a:lnTo>
                  <a:lnTo>
                    <a:pt x="0" y="160"/>
                  </a:lnTo>
                  <a:lnTo>
                    <a:pt x="119" y="165"/>
                  </a:lnTo>
                  <a:lnTo>
                    <a:pt x="179" y="179"/>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19" name="Freeform 261"/>
            <p:cNvSpPr>
              <a:spLocks/>
            </p:cNvSpPr>
            <p:nvPr/>
          </p:nvSpPr>
          <p:spPr bwMode="auto">
            <a:xfrm>
              <a:off x="3980" y="1599"/>
              <a:ext cx="661" cy="597"/>
            </a:xfrm>
            <a:custGeom>
              <a:avLst/>
              <a:gdLst>
                <a:gd name="T0" fmla="*/ 15 w 727"/>
                <a:gd name="T1" fmla="*/ 126 h 666"/>
                <a:gd name="T2" fmla="*/ 22 w 727"/>
                <a:gd name="T3" fmla="*/ 155 h 666"/>
                <a:gd name="T4" fmla="*/ 23 w 727"/>
                <a:gd name="T5" fmla="*/ 180 h 666"/>
                <a:gd name="T6" fmla="*/ 32 w 727"/>
                <a:gd name="T7" fmla="*/ 203 h 666"/>
                <a:gd name="T8" fmla="*/ 23 w 727"/>
                <a:gd name="T9" fmla="*/ 225 h 666"/>
                <a:gd name="T10" fmla="*/ 32 w 727"/>
                <a:gd name="T11" fmla="*/ 213 h 666"/>
                <a:gd name="T12" fmla="*/ 45 w 727"/>
                <a:gd name="T13" fmla="*/ 233 h 666"/>
                <a:gd name="T14" fmla="*/ 59 w 727"/>
                <a:gd name="T15" fmla="*/ 230 h 666"/>
                <a:gd name="T16" fmla="*/ 85 w 727"/>
                <a:gd name="T17" fmla="*/ 237 h 666"/>
                <a:gd name="T18" fmla="*/ 93 w 727"/>
                <a:gd name="T19" fmla="*/ 260 h 666"/>
                <a:gd name="T20" fmla="*/ 95 w 727"/>
                <a:gd name="T21" fmla="*/ 247 h 666"/>
                <a:gd name="T22" fmla="*/ 112 w 727"/>
                <a:gd name="T23" fmla="*/ 251 h 666"/>
                <a:gd name="T24" fmla="*/ 133 w 727"/>
                <a:gd name="T25" fmla="*/ 248 h 666"/>
                <a:gd name="T26" fmla="*/ 145 w 727"/>
                <a:gd name="T27" fmla="*/ 263 h 666"/>
                <a:gd name="T28" fmla="*/ 161 w 727"/>
                <a:gd name="T29" fmla="*/ 283 h 666"/>
                <a:gd name="T30" fmla="*/ 170 w 727"/>
                <a:gd name="T31" fmla="*/ 290 h 666"/>
                <a:gd name="T32" fmla="*/ 195 w 727"/>
                <a:gd name="T33" fmla="*/ 289 h 666"/>
                <a:gd name="T34" fmla="*/ 206 w 727"/>
                <a:gd name="T35" fmla="*/ 298 h 666"/>
                <a:gd name="T36" fmla="*/ 235 w 727"/>
                <a:gd name="T37" fmla="*/ 296 h 666"/>
                <a:gd name="T38" fmla="*/ 261 w 727"/>
                <a:gd name="T39" fmla="*/ 294 h 666"/>
                <a:gd name="T40" fmla="*/ 293 w 727"/>
                <a:gd name="T41" fmla="*/ 302 h 666"/>
                <a:gd name="T42" fmla="*/ 313 w 727"/>
                <a:gd name="T43" fmla="*/ 302 h 666"/>
                <a:gd name="T44" fmla="*/ 358 w 727"/>
                <a:gd name="T45" fmla="*/ 254 h 666"/>
                <a:gd name="T46" fmla="*/ 371 w 727"/>
                <a:gd name="T47" fmla="*/ 247 h 666"/>
                <a:gd name="T48" fmla="*/ 358 w 727"/>
                <a:gd name="T49" fmla="*/ 202 h 666"/>
                <a:gd name="T50" fmla="*/ 352 w 727"/>
                <a:gd name="T51" fmla="*/ 173 h 666"/>
                <a:gd name="T52" fmla="*/ 338 w 727"/>
                <a:gd name="T53" fmla="*/ 148 h 666"/>
                <a:gd name="T54" fmla="*/ 365 w 727"/>
                <a:gd name="T55" fmla="*/ 122 h 666"/>
                <a:gd name="T56" fmla="*/ 367 w 727"/>
                <a:gd name="T57" fmla="*/ 106 h 666"/>
                <a:gd name="T58" fmla="*/ 352 w 727"/>
                <a:gd name="T59" fmla="*/ 66 h 666"/>
                <a:gd name="T60" fmla="*/ 352 w 727"/>
                <a:gd name="T61" fmla="*/ 48 h 666"/>
                <a:gd name="T62" fmla="*/ 328 w 727"/>
                <a:gd name="T63" fmla="*/ 30 h 666"/>
                <a:gd name="T64" fmla="*/ 297 w 727"/>
                <a:gd name="T65" fmla="*/ 33 h 666"/>
                <a:gd name="T66" fmla="*/ 206 w 727"/>
                <a:gd name="T67" fmla="*/ 24 h 666"/>
                <a:gd name="T68" fmla="*/ 195 w 727"/>
                <a:gd name="T69" fmla="*/ 34 h 666"/>
                <a:gd name="T70" fmla="*/ 186 w 727"/>
                <a:gd name="T71" fmla="*/ 28 h 666"/>
                <a:gd name="T72" fmla="*/ 202 w 727"/>
                <a:gd name="T73" fmla="*/ 22 h 666"/>
                <a:gd name="T74" fmla="*/ 209 w 727"/>
                <a:gd name="T75" fmla="*/ 10 h 666"/>
                <a:gd name="T76" fmla="*/ 205 w 727"/>
                <a:gd name="T77" fmla="*/ 16 h 666"/>
                <a:gd name="T78" fmla="*/ 182 w 727"/>
                <a:gd name="T79" fmla="*/ 28 h 666"/>
                <a:gd name="T80" fmla="*/ 170 w 727"/>
                <a:gd name="T81" fmla="*/ 26 h 666"/>
                <a:gd name="T82" fmla="*/ 161 w 727"/>
                <a:gd name="T83" fmla="*/ 14 h 666"/>
                <a:gd name="T84" fmla="*/ 161 w 727"/>
                <a:gd name="T85" fmla="*/ 6 h 666"/>
                <a:gd name="T86" fmla="*/ 170 w 727"/>
                <a:gd name="T87" fmla="*/ 13 h 666"/>
                <a:gd name="T88" fmla="*/ 173 w 727"/>
                <a:gd name="T89" fmla="*/ 14 h 666"/>
                <a:gd name="T90" fmla="*/ 161 w 727"/>
                <a:gd name="T91" fmla="*/ 2 h 666"/>
                <a:gd name="T92" fmla="*/ 124 w 727"/>
                <a:gd name="T93" fmla="*/ 4 h 666"/>
                <a:gd name="T94" fmla="*/ 99 w 727"/>
                <a:gd name="T95" fmla="*/ 16 h 666"/>
                <a:gd name="T96" fmla="*/ 76 w 727"/>
                <a:gd name="T97" fmla="*/ 27 h 666"/>
                <a:gd name="T98" fmla="*/ 47 w 727"/>
                <a:gd name="T99" fmla="*/ 39 h 666"/>
                <a:gd name="T100" fmla="*/ 22 w 727"/>
                <a:gd name="T101" fmla="*/ 51 h 666"/>
                <a:gd name="T102" fmla="*/ 13 w 727"/>
                <a:gd name="T103" fmla="*/ 53 h 666"/>
                <a:gd name="T104" fmla="*/ 12 w 727"/>
                <a:gd name="T105" fmla="*/ 62 h 666"/>
                <a:gd name="T106" fmla="*/ 13 w 727"/>
                <a:gd name="T107" fmla="*/ 65 h 666"/>
                <a:gd name="T108" fmla="*/ 11 w 727"/>
                <a:gd name="T109" fmla="*/ 88 h 66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27"/>
                <a:gd name="T166" fmla="*/ 0 h 666"/>
                <a:gd name="T167" fmla="*/ 727 w 727"/>
                <a:gd name="T168" fmla="*/ 666 h 66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27" h="666">
                  <a:moveTo>
                    <a:pt x="0" y="245"/>
                  </a:moveTo>
                  <a:lnTo>
                    <a:pt x="31" y="271"/>
                  </a:lnTo>
                  <a:lnTo>
                    <a:pt x="30" y="306"/>
                  </a:lnTo>
                  <a:lnTo>
                    <a:pt x="42" y="333"/>
                  </a:lnTo>
                  <a:lnTo>
                    <a:pt x="35" y="359"/>
                  </a:lnTo>
                  <a:lnTo>
                    <a:pt x="44" y="387"/>
                  </a:lnTo>
                  <a:lnTo>
                    <a:pt x="61" y="423"/>
                  </a:lnTo>
                  <a:lnTo>
                    <a:pt x="63" y="437"/>
                  </a:lnTo>
                  <a:lnTo>
                    <a:pt x="50" y="463"/>
                  </a:lnTo>
                  <a:lnTo>
                    <a:pt x="45" y="483"/>
                  </a:lnTo>
                  <a:lnTo>
                    <a:pt x="56" y="477"/>
                  </a:lnTo>
                  <a:lnTo>
                    <a:pt x="63" y="459"/>
                  </a:lnTo>
                  <a:lnTo>
                    <a:pt x="80" y="463"/>
                  </a:lnTo>
                  <a:lnTo>
                    <a:pt x="87" y="501"/>
                  </a:lnTo>
                  <a:lnTo>
                    <a:pt x="97" y="504"/>
                  </a:lnTo>
                  <a:lnTo>
                    <a:pt x="114" y="495"/>
                  </a:lnTo>
                  <a:lnTo>
                    <a:pt x="132" y="514"/>
                  </a:lnTo>
                  <a:lnTo>
                    <a:pt x="163" y="508"/>
                  </a:lnTo>
                  <a:lnTo>
                    <a:pt x="156" y="533"/>
                  </a:lnTo>
                  <a:lnTo>
                    <a:pt x="180" y="558"/>
                  </a:lnTo>
                  <a:lnTo>
                    <a:pt x="197" y="552"/>
                  </a:lnTo>
                  <a:lnTo>
                    <a:pt x="187" y="532"/>
                  </a:lnTo>
                  <a:lnTo>
                    <a:pt x="197" y="521"/>
                  </a:lnTo>
                  <a:lnTo>
                    <a:pt x="218" y="539"/>
                  </a:lnTo>
                  <a:lnTo>
                    <a:pt x="251" y="537"/>
                  </a:lnTo>
                  <a:lnTo>
                    <a:pt x="261" y="535"/>
                  </a:lnTo>
                  <a:lnTo>
                    <a:pt x="270" y="573"/>
                  </a:lnTo>
                  <a:lnTo>
                    <a:pt x="283" y="566"/>
                  </a:lnTo>
                  <a:lnTo>
                    <a:pt x="314" y="589"/>
                  </a:lnTo>
                  <a:lnTo>
                    <a:pt x="316" y="611"/>
                  </a:lnTo>
                  <a:lnTo>
                    <a:pt x="332" y="618"/>
                  </a:lnTo>
                  <a:lnTo>
                    <a:pt x="333" y="623"/>
                  </a:lnTo>
                  <a:lnTo>
                    <a:pt x="358" y="644"/>
                  </a:lnTo>
                  <a:lnTo>
                    <a:pt x="380" y="618"/>
                  </a:lnTo>
                  <a:lnTo>
                    <a:pt x="390" y="613"/>
                  </a:lnTo>
                  <a:lnTo>
                    <a:pt x="402" y="639"/>
                  </a:lnTo>
                  <a:lnTo>
                    <a:pt x="418" y="652"/>
                  </a:lnTo>
                  <a:lnTo>
                    <a:pt x="459" y="635"/>
                  </a:lnTo>
                  <a:lnTo>
                    <a:pt x="492" y="646"/>
                  </a:lnTo>
                  <a:lnTo>
                    <a:pt x="509" y="632"/>
                  </a:lnTo>
                  <a:lnTo>
                    <a:pt x="552" y="628"/>
                  </a:lnTo>
                  <a:lnTo>
                    <a:pt x="570" y="649"/>
                  </a:lnTo>
                  <a:lnTo>
                    <a:pt x="594" y="666"/>
                  </a:lnTo>
                  <a:lnTo>
                    <a:pt x="609" y="651"/>
                  </a:lnTo>
                  <a:lnTo>
                    <a:pt x="608" y="640"/>
                  </a:lnTo>
                  <a:lnTo>
                    <a:pt x="697" y="547"/>
                  </a:lnTo>
                  <a:lnTo>
                    <a:pt x="713" y="545"/>
                  </a:lnTo>
                  <a:lnTo>
                    <a:pt x="723" y="533"/>
                  </a:lnTo>
                  <a:lnTo>
                    <a:pt x="727" y="480"/>
                  </a:lnTo>
                  <a:lnTo>
                    <a:pt x="696" y="433"/>
                  </a:lnTo>
                  <a:lnTo>
                    <a:pt x="689" y="411"/>
                  </a:lnTo>
                  <a:lnTo>
                    <a:pt x="684" y="371"/>
                  </a:lnTo>
                  <a:lnTo>
                    <a:pt x="694" y="335"/>
                  </a:lnTo>
                  <a:lnTo>
                    <a:pt x="658" y="318"/>
                  </a:lnTo>
                  <a:lnTo>
                    <a:pt x="665" y="288"/>
                  </a:lnTo>
                  <a:lnTo>
                    <a:pt x="708" y="264"/>
                  </a:lnTo>
                  <a:lnTo>
                    <a:pt x="709" y="237"/>
                  </a:lnTo>
                  <a:lnTo>
                    <a:pt x="715" y="228"/>
                  </a:lnTo>
                  <a:lnTo>
                    <a:pt x="703" y="201"/>
                  </a:lnTo>
                  <a:lnTo>
                    <a:pt x="685" y="144"/>
                  </a:lnTo>
                  <a:lnTo>
                    <a:pt x="687" y="133"/>
                  </a:lnTo>
                  <a:lnTo>
                    <a:pt x="687" y="102"/>
                  </a:lnTo>
                  <a:lnTo>
                    <a:pt x="661" y="78"/>
                  </a:lnTo>
                  <a:lnTo>
                    <a:pt x="640" y="64"/>
                  </a:lnTo>
                  <a:lnTo>
                    <a:pt x="632" y="64"/>
                  </a:lnTo>
                  <a:lnTo>
                    <a:pt x="580" y="71"/>
                  </a:lnTo>
                  <a:lnTo>
                    <a:pt x="520" y="57"/>
                  </a:lnTo>
                  <a:lnTo>
                    <a:pt x="401" y="52"/>
                  </a:lnTo>
                  <a:lnTo>
                    <a:pt x="390" y="63"/>
                  </a:lnTo>
                  <a:lnTo>
                    <a:pt x="377" y="73"/>
                  </a:lnTo>
                  <a:lnTo>
                    <a:pt x="370" y="76"/>
                  </a:lnTo>
                  <a:lnTo>
                    <a:pt x="364" y="61"/>
                  </a:lnTo>
                  <a:lnTo>
                    <a:pt x="373" y="61"/>
                  </a:lnTo>
                  <a:lnTo>
                    <a:pt x="392" y="47"/>
                  </a:lnTo>
                  <a:lnTo>
                    <a:pt x="406" y="35"/>
                  </a:lnTo>
                  <a:lnTo>
                    <a:pt x="408" y="21"/>
                  </a:lnTo>
                  <a:lnTo>
                    <a:pt x="404" y="19"/>
                  </a:lnTo>
                  <a:lnTo>
                    <a:pt x="399" y="35"/>
                  </a:lnTo>
                  <a:lnTo>
                    <a:pt x="371" y="56"/>
                  </a:lnTo>
                  <a:lnTo>
                    <a:pt x="354" y="61"/>
                  </a:lnTo>
                  <a:lnTo>
                    <a:pt x="339" y="63"/>
                  </a:lnTo>
                  <a:lnTo>
                    <a:pt x="333" y="56"/>
                  </a:lnTo>
                  <a:lnTo>
                    <a:pt x="314" y="47"/>
                  </a:lnTo>
                  <a:lnTo>
                    <a:pt x="313" y="31"/>
                  </a:lnTo>
                  <a:lnTo>
                    <a:pt x="309" y="19"/>
                  </a:lnTo>
                  <a:lnTo>
                    <a:pt x="316" y="13"/>
                  </a:lnTo>
                  <a:lnTo>
                    <a:pt x="323" y="16"/>
                  </a:lnTo>
                  <a:lnTo>
                    <a:pt x="332" y="28"/>
                  </a:lnTo>
                  <a:lnTo>
                    <a:pt x="335" y="35"/>
                  </a:lnTo>
                  <a:lnTo>
                    <a:pt x="337" y="31"/>
                  </a:lnTo>
                  <a:lnTo>
                    <a:pt x="332" y="16"/>
                  </a:lnTo>
                  <a:lnTo>
                    <a:pt x="313" y="2"/>
                  </a:lnTo>
                  <a:lnTo>
                    <a:pt x="278" y="0"/>
                  </a:lnTo>
                  <a:lnTo>
                    <a:pt x="242" y="11"/>
                  </a:lnTo>
                  <a:lnTo>
                    <a:pt x="214" y="16"/>
                  </a:lnTo>
                  <a:lnTo>
                    <a:pt x="192" y="33"/>
                  </a:lnTo>
                  <a:lnTo>
                    <a:pt x="166" y="37"/>
                  </a:lnTo>
                  <a:lnTo>
                    <a:pt x="147" y="57"/>
                  </a:lnTo>
                  <a:lnTo>
                    <a:pt x="128" y="76"/>
                  </a:lnTo>
                  <a:lnTo>
                    <a:pt x="92" y="83"/>
                  </a:lnTo>
                  <a:lnTo>
                    <a:pt x="50" y="99"/>
                  </a:lnTo>
                  <a:lnTo>
                    <a:pt x="42" y="109"/>
                  </a:lnTo>
                  <a:lnTo>
                    <a:pt x="33" y="118"/>
                  </a:lnTo>
                  <a:lnTo>
                    <a:pt x="25" y="114"/>
                  </a:lnTo>
                  <a:lnTo>
                    <a:pt x="18" y="123"/>
                  </a:lnTo>
                  <a:lnTo>
                    <a:pt x="23" y="133"/>
                  </a:lnTo>
                  <a:lnTo>
                    <a:pt x="28" y="135"/>
                  </a:lnTo>
                  <a:lnTo>
                    <a:pt x="25" y="140"/>
                  </a:lnTo>
                  <a:lnTo>
                    <a:pt x="21" y="149"/>
                  </a:lnTo>
                  <a:lnTo>
                    <a:pt x="21" y="190"/>
                  </a:lnTo>
                  <a:lnTo>
                    <a:pt x="0" y="245"/>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20" name="Freeform 262"/>
            <p:cNvSpPr>
              <a:spLocks/>
            </p:cNvSpPr>
            <p:nvPr/>
          </p:nvSpPr>
          <p:spPr bwMode="auto">
            <a:xfrm>
              <a:off x="4432" y="1420"/>
              <a:ext cx="372" cy="299"/>
            </a:xfrm>
            <a:custGeom>
              <a:avLst/>
              <a:gdLst>
                <a:gd name="T0" fmla="*/ 31 w 409"/>
                <a:gd name="T1" fmla="*/ 80 h 333"/>
                <a:gd name="T2" fmla="*/ 41 w 409"/>
                <a:gd name="T3" fmla="*/ 82 h 333"/>
                <a:gd name="T4" fmla="*/ 58 w 409"/>
                <a:gd name="T5" fmla="*/ 82 h 333"/>
                <a:gd name="T6" fmla="*/ 70 w 409"/>
                <a:gd name="T7" fmla="*/ 94 h 333"/>
                <a:gd name="T8" fmla="*/ 65 w 409"/>
                <a:gd name="T9" fmla="*/ 109 h 333"/>
                <a:gd name="T10" fmla="*/ 70 w 409"/>
                <a:gd name="T11" fmla="*/ 124 h 333"/>
                <a:gd name="T12" fmla="*/ 73 w 409"/>
                <a:gd name="T13" fmla="*/ 124 h 333"/>
                <a:gd name="T14" fmla="*/ 85 w 409"/>
                <a:gd name="T15" fmla="*/ 130 h 333"/>
                <a:gd name="T16" fmla="*/ 97 w 409"/>
                <a:gd name="T17" fmla="*/ 142 h 333"/>
                <a:gd name="T18" fmla="*/ 97 w 409"/>
                <a:gd name="T19" fmla="*/ 156 h 333"/>
                <a:gd name="T20" fmla="*/ 103 w 409"/>
                <a:gd name="T21" fmla="*/ 154 h 333"/>
                <a:gd name="T22" fmla="*/ 121 w 409"/>
                <a:gd name="T23" fmla="*/ 152 h 333"/>
                <a:gd name="T24" fmla="*/ 129 w 409"/>
                <a:gd name="T25" fmla="*/ 150 h 333"/>
                <a:gd name="T26" fmla="*/ 135 w 409"/>
                <a:gd name="T27" fmla="*/ 136 h 333"/>
                <a:gd name="T28" fmla="*/ 142 w 409"/>
                <a:gd name="T29" fmla="*/ 136 h 333"/>
                <a:gd name="T30" fmla="*/ 141 w 409"/>
                <a:gd name="T31" fmla="*/ 130 h 333"/>
                <a:gd name="T32" fmla="*/ 157 w 409"/>
                <a:gd name="T33" fmla="*/ 124 h 333"/>
                <a:gd name="T34" fmla="*/ 164 w 409"/>
                <a:gd name="T35" fmla="*/ 130 h 333"/>
                <a:gd name="T36" fmla="*/ 168 w 409"/>
                <a:gd name="T37" fmla="*/ 128 h 333"/>
                <a:gd name="T38" fmla="*/ 164 w 409"/>
                <a:gd name="T39" fmla="*/ 111 h 333"/>
                <a:gd name="T40" fmla="*/ 176 w 409"/>
                <a:gd name="T41" fmla="*/ 89 h 333"/>
                <a:gd name="T42" fmla="*/ 182 w 409"/>
                <a:gd name="T43" fmla="*/ 83 h 333"/>
                <a:gd name="T44" fmla="*/ 191 w 409"/>
                <a:gd name="T45" fmla="*/ 83 h 333"/>
                <a:gd name="T46" fmla="*/ 194 w 409"/>
                <a:gd name="T47" fmla="*/ 75 h 333"/>
                <a:gd name="T48" fmla="*/ 206 w 409"/>
                <a:gd name="T49" fmla="*/ 75 h 333"/>
                <a:gd name="T50" fmla="*/ 207 w 409"/>
                <a:gd name="T51" fmla="*/ 65 h 333"/>
                <a:gd name="T52" fmla="*/ 200 w 409"/>
                <a:gd name="T53" fmla="*/ 60 h 333"/>
                <a:gd name="T54" fmla="*/ 210 w 409"/>
                <a:gd name="T55" fmla="*/ 39 h 333"/>
                <a:gd name="T56" fmla="*/ 196 w 409"/>
                <a:gd name="T57" fmla="*/ 32 h 333"/>
                <a:gd name="T58" fmla="*/ 174 w 409"/>
                <a:gd name="T59" fmla="*/ 16 h 333"/>
                <a:gd name="T60" fmla="*/ 154 w 409"/>
                <a:gd name="T61" fmla="*/ 13 h 333"/>
                <a:gd name="T62" fmla="*/ 140 w 409"/>
                <a:gd name="T63" fmla="*/ 0 h 333"/>
                <a:gd name="T64" fmla="*/ 126 w 409"/>
                <a:gd name="T65" fmla="*/ 4 h 333"/>
                <a:gd name="T66" fmla="*/ 100 w 409"/>
                <a:gd name="T67" fmla="*/ 4 h 333"/>
                <a:gd name="T68" fmla="*/ 75 w 409"/>
                <a:gd name="T69" fmla="*/ 4 h 333"/>
                <a:gd name="T70" fmla="*/ 60 w 409"/>
                <a:gd name="T71" fmla="*/ 4 h 333"/>
                <a:gd name="T72" fmla="*/ 42 w 409"/>
                <a:gd name="T73" fmla="*/ 4 h 333"/>
                <a:gd name="T74" fmla="*/ 29 w 409"/>
                <a:gd name="T75" fmla="*/ 4 h 333"/>
                <a:gd name="T76" fmla="*/ 0 w 409"/>
                <a:gd name="T77" fmla="*/ 18 h 333"/>
                <a:gd name="T78" fmla="*/ 2 w 409"/>
                <a:gd name="T79" fmla="*/ 36 h 333"/>
                <a:gd name="T80" fmla="*/ 7 w 409"/>
                <a:gd name="T81" fmla="*/ 44 h 333"/>
                <a:gd name="T82" fmla="*/ 9 w 409"/>
                <a:gd name="T83" fmla="*/ 53 h 333"/>
                <a:gd name="T84" fmla="*/ 5 w 409"/>
                <a:gd name="T85" fmla="*/ 65 h 333"/>
                <a:gd name="T86" fmla="*/ 12 w 409"/>
                <a:gd name="T87" fmla="*/ 70 h 333"/>
                <a:gd name="T88" fmla="*/ 17 w 409"/>
                <a:gd name="T89" fmla="*/ 70 h 333"/>
                <a:gd name="T90" fmla="*/ 31 w 409"/>
                <a:gd name="T91" fmla="*/ 80 h 3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09"/>
                <a:gd name="T139" fmla="*/ 0 h 333"/>
                <a:gd name="T140" fmla="*/ 409 w 409"/>
                <a:gd name="T141" fmla="*/ 333 h 3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09" h="333">
                  <a:moveTo>
                    <a:pt x="61" y="168"/>
                  </a:moveTo>
                  <a:lnTo>
                    <a:pt x="81" y="173"/>
                  </a:lnTo>
                  <a:lnTo>
                    <a:pt x="112" y="173"/>
                  </a:lnTo>
                  <a:lnTo>
                    <a:pt x="135" y="200"/>
                  </a:lnTo>
                  <a:lnTo>
                    <a:pt x="125" y="230"/>
                  </a:lnTo>
                  <a:lnTo>
                    <a:pt x="135" y="264"/>
                  </a:lnTo>
                  <a:lnTo>
                    <a:pt x="143" y="264"/>
                  </a:lnTo>
                  <a:lnTo>
                    <a:pt x="164" y="278"/>
                  </a:lnTo>
                  <a:lnTo>
                    <a:pt x="190" y="302"/>
                  </a:lnTo>
                  <a:lnTo>
                    <a:pt x="190" y="333"/>
                  </a:lnTo>
                  <a:lnTo>
                    <a:pt x="199" y="326"/>
                  </a:lnTo>
                  <a:lnTo>
                    <a:pt x="233" y="323"/>
                  </a:lnTo>
                  <a:lnTo>
                    <a:pt x="252" y="318"/>
                  </a:lnTo>
                  <a:lnTo>
                    <a:pt x="263" y="288"/>
                  </a:lnTo>
                  <a:lnTo>
                    <a:pt x="276" y="287"/>
                  </a:lnTo>
                  <a:lnTo>
                    <a:pt x="275" y="278"/>
                  </a:lnTo>
                  <a:lnTo>
                    <a:pt x="306" y="263"/>
                  </a:lnTo>
                  <a:lnTo>
                    <a:pt x="319" y="275"/>
                  </a:lnTo>
                  <a:lnTo>
                    <a:pt x="325" y="271"/>
                  </a:lnTo>
                  <a:lnTo>
                    <a:pt x="319" y="238"/>
                  </a:lnTo>
                  <a:lnTo>
                    <a:pt x="342" y="187"/>
                  </a:lnTo>
                  <a:lnTo>
                    <a:pt x="354" y="175"/>
                  </a:lnTo>
                  <a:lnTo>
                    <a:pt x="371" y="175"/>
                  </a:lnTo>
                  <a:lnTo>
                    <a:pt x="376" y="159"/>
                  </a:lnTo>
                  <a:lnTo>
                    <a:pt x="399" y="157"/>
                  </a:lnTo>
                  <a:lnTo>
                    <a:pt x="402" y="137"/>
                  </a:lnTo>
                  <a:lnTo>
                    <a:pt x="388" y="128"/>
                  </a:lnTo>
                  <a:lnTo>
                    <a:pt x="409" y="81"/>
                  </a:lnTo>
                  <a:lnTo>
                    <a:pt x="380" y="69"/>
                  </a:lnTo>
                  <a:lnTo>
                    <a:pt x="337" y="35"/>
                  </a:lnTo>
                  <a:lnTo>
                    <a:pt x="297" y="28"/>
                  </a:lnTo>
                  <a:lnTo>
                    <a:pt x="271" y="0"/>
                  </a:lnTo>
                  <a:lnTo>
                    <a:pt x="244" y="11"/>
                  </a:lnTo>
                  <a:lnTo>
                    <a:pt x="195" y="4"/>
                  </a:lnTo>
                  <a:lnTo>
                    <a:pt x="145" y="11"/>
                  </a:lnTo>
                  <a:lnTo>
                    <a:pt x="118" y="6"/>
                  </a:lnTo>
                  <a:lnTo>
                    <a:pt x="83" y="9"/>
                  </a:lnTo>
                  <a:lnTo>
                    <a:pt x="57" y="6"/>
                  </a:lnTo>
                  <a:lnTo>
                    <a:pt x="0" y="38"/>
                  </a:lnTo>
                  <a:lnTo>
                    <a:pt x="2" y="76"/>
                  </a:lnTo>
                  <a:lnTo>
                    <a:pt x="14" y="95"/>
                  </a:lnTo>
                  <a:lnTo>
                    <a:pt x="16" y="112"/>
                  </a:lnTo>
                  <a:lnTo>
                    <a:pt x="11" y="137"/>
                  </a:lnTo>
                  <a:lnTo>
                    <a:pt x="23" y="149"/>
                  </a:lnTo>
                  <a:lnTo>
                    <a:pt x="33" y="149"/>
                  </a:lnTo>
                  <a:lnTo>
                    <a:pt x="61" y="168"/>
                  </a:lnTo>
                  <a:close/>
                </a:path>
              </a:pathLst>
            </a:custGeom>
            <a:solidFill>
              <a:schemeClr val="accent1">
                <a:lumMod val="75000"/>
              </a:schemeClr>
            </a:solid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21" name="Freeform 263"/>
            <p:cNvSpPr>
              <a:spLocks/>
            </p:cNvSpPr>
            <p:nvPr/>
          </p:nvSpPr>
          <p:spPr bwMode="auto">
            <a:xfrm>
              <a:off x="3575" y="1356"/>
              <a:ext cx="187" cy="260"/>
            </a:xfrm>
            <a:custGeom>
              <a:avLst/>
              <a:gdLst>
                <a:gd name="T0" fmla="*/ 3903 w 119"/>
                <a:gd name="T1" fmla="*/ 10316 h 168"/>
                <a:gd name="T2" fmla="*/ 4559 w 119"/>
                <a:gd name="T3" fmla="*/ 10213 h 168"/>
                <a:gd name="T4" fmla="*/ 4684 w 119"/>
                <a:gd name="T5" fmla="*/ 9437 h 168"/>
                <a:gd name="T6" fmla="*/ 3903 w 119"/>
                <a:gd name="T7" fmla="*/ 9001 h 168"/>
                <a:gd name="T8" fmla="*/ 4447 w 119"/>
                <a:gd name="T9" fmla="*/ 7780 h 168"/>
                <a:gd name="T10" fmla="*/ 4684 w 119"/>
                <a:gd name="T11" fmla="*/ 7229 h 168"/>
                <a:gd name="T12" fmla="*/ 4640 w 119"/>
                <a:gd name="T13" fmla="*/ 6828 h 168"/>
                <a:gd name="T14" fmla="*/ 4347 w 119"/>
                <a:gd name="T15" fmla="*/ 6276 h 168"/>
                <a:gd name="T16" fmla="*/ 4848 w 119"/>
                <a:gd name="T17" fmla="*/ 5752 h 168"/>
                <a:gd name="T18" fmla="*/ 5751 w 119"/>
                <a:gd name="T19" fmla="*/ 6098 h 168"/>
                <a:gd name="T20" fmla="*/ 5536 w 119"/>
                <a:gd name="T21" fmla="*/ 5664 h 168"/>
                <a:gd name="T22" fmla="*/ 5465 w 119"/>
                <a:gd name="T23" fmla="*/ 5248 h 168"/>
                <a:gd name="T24" fmla="*/ 6201 w 119"/>
                <a:gd name="T25" fmla="*/ 5511 h 168"/>
                <a:gd name="T26" fmla="*/ 6426 w 119"/>
                <a:gd name="T27" fmla="*/ 4894 h 168"/>
                <a:gd name="T28" fmla="*/ 6253 w 119"/>
                <a:gd name="T29" fmla="*/ 4189 h 168"/>
                <a:gd name="T30" fmla="*/ 6823 w 119"/>
                <a:gd name="T31" fmla="*/ 3595 h 168"/>
                <a:gd name="T32" fmla="*/ 7164 w 119"/>
                <a:gd name="T33" fmla="*/ 3844 h 168"/>
                <a:gd name="T34" fmla="*/ 7566 w 119"/>
                <a:gd name="T35" fmla="*/ 4264 h 168"/>
                <a:gd name="T36" fmla="*/ 7714 w 119"/>
                <a:gd name="T37" fmla="*/ 3993 h 168"/>
                <a:gd name="T38" fmla="*/ 8354 w 119"/>
                <a:gd name="T39" fmla="*/ 2787 h 168"/>
                <a:gd name="T40" fmla="*/ 7376 w 119"/>
                <a:gd name="T41" fmla="*/ 2417 h 168"/>
                <a:gd name="T42" fmla="*/ 6539 w 119"/>
                <a:gd name="T43" fmla="*/ 2417 h 168"/>
                <a:gd name="T44" fmla="*/ 5921 w 119"/>
                <a:gd name="T45" fmla="*/ 2869 h 168"/>
                <a:gd name="T46" fmla="*/ 6323 w 119"/>
                <a:gd name="T47" fmla="*/ 2283 h 168"/>
                <a:gd name="T48" fmla="*/ 6426 w 119"/>
                <a:gd name="T49" fmla="*/ 1758 h 168"/>
                <a:gd name="T50" fmla="*/ 5921 w 119"/>
                <a:gd name="T51" fmla="*/ 1832 h 168"/>
                <a:gd name="T52" fmla="*/ 6426 w 119"/>
                <a:gd name="T53" fmla="*/ 1658 h 168"/>
                <a:gd name="T54" fmla="*/ 6253 w 119"/>
                <a:gd name="T55" fmla="*/ 1204 h 168"/>
                <a:gd name="T56" fmla="*/ 6201 w 119"/>
                <a:gd name="T57" fmla="*/ 258 h 168"/>
                <a:gd name="T58" fmla="*/ 4930 w 119"/>
                <a:gd name="T59" fmla="*/ 108 h 168"/>
                <a:gd name="T60" fmla="*/ 3903 w 119"/>
                <a:gd name="T61" fmla="*/ 258 h 168"/>
                <a:gd name="T62" fmla="*/ 3319 w 119"/>
                <a:gd name="T63" fmla="*/ 860 h 168"/>
                <a:gd name="T64" fmla="*/ 3319 w 119"/>
                <a:gd name="T65" fmla="*/ 1579 h 168"/>
                <a:gd name="T66" fmla="*/ 3721 w 119"/>
                <a:gd name="T67" fmla="*/ 1758 h 168"/>
                <a:gd name="T68" fmla="*/ 3008 w 119"/>
                <a:gd name="T69" fmla="*/ 2024 h 168"/>
                <a:gd name="T70" fmla="*/ 2818 w 119"/>
                <a:gd name="T71" fmla="*/ 1278 h 168"/>
                <a:gd name="T72" fmla="*/ 1956 w 119"/>
                <a:gd name="T73" fmla="*/ 1832 h 168"/>
                <a:gd name="T74" fmla="*/ 2158 w 119"/>
                <a:gd name="T75" fmla="*/ 2335 h 168"/>
                <a:gd name="T76" fmla="*/ 1914 w 119"/>
                <a:gd name="T77" fmla="*/ 2883 h 168"/>
                <a:gd name="T78" fmla="*/ 1188 w 119"/>
                <a:gd name="T79" fmla="*/ 2283 h 168"/>
                <a:gd name="T80" fmla="*/ 575 w 119"/>
                <a:gd name="T81" fmla="*/ 1978 h 168"/>
                <a:gd name="T82" fmla="*/ 402 w 119"/>
                <a:gd name="T83" fmla="*/ 1579 h 168"/>
                <a:gd name="T84" fmla="*/ 212 w 119"/>
                <a:gd name="T85" fmla="*/ 3036 h 168"/>
                <a:gd name="T86" fmla="*/ 372 w 119"/>
                <a:gd name="T87" fmla="*/ 3595 h 168"/>
                <a:gd name="T88" fmla="*/ 212 w 119"/>
                <a:gd name="T89" fmla="*/ 4618 h 168"/>
                <a:gd name="T90" fmla="*/ 691 w 119"/>
                <a:gd name="T91" fmla="*/ 4996 h 168"/>
                <a:gd name="T92" fmla="*/ 575 w 119"/>
                <a:gd name="T93" fmla="*/ 5822 h 168"/>
                <a:gd name="T94" fmla="*/ 286 w 119"/>
                <a:gd name="T95" fmla="*/ 5061 h 168"/>
                <a:gd name="T96" fmla="*/ 121 w 119"/>
                <a:gd name="T97" fmla="*/ 6368 h 168"/>
                <a:gd name="T98" fmla="*/ 402 w 119"/>
                <a:gd name="T99" fmla="*/ 7073 h 168"/>
                <a:gd name="T100" fmla="*/ 660 w 119"/>
                <a:gd name="T101" fmla="*/ 6723 h 168"/>
                <a:gd name="T102" fmla="*/ 971 w 119"/>
                <a:gd name="T103" fmla="*/ 7173 h 168"/>
                <a:gd name="T104" fmla="*/ 1529 w 119"/>
                <a:gd name="T105" fmla="*/ 7331 h 168"/>
                <a:gd name="T106" fmla="*/ 1914 w 119"/>
                <a:gd name="T107" fmla="*/ 8380 h 168"/>
                <a:gd name="T108" fmla="*/ 1914 w 119"/>
                <a:gd name="T109" fmla="*/ 9252 h 168"/>
                <a:gd name="T110" fmla="*/ 2126 w 119"/>
                <a:gd name="T111" fmla="*/ 10213 h 168"/>
                <a:gd name="T112" fmla="*/ 4171 w 119"/>
                <a:gd name="T113" fmla="*/ 10405 h 1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9"/>
                <a:gd name="T172" fmla="*/ 0 h 168"/>
                <a:gd name="T173" fmla="*/ 119 w 119"/>
                <a:gd name="T174" fmla="*/ 168 h 16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9" h="168">
                  <a:moveTo>
                    <a:pt x="59" y="164"/>
                  </a:moveTo>
                  <a:cubicBezTo>
                    <a:pt x="56" y="163"/>
                    <a:pt x="56" y="163"/>
                    <a:pt x="56" y="163"/>
                  </a:cubicBezTo>
                  <a:cubicBezTo>
                    <a:pt x="59" y="158"/>
                    <a:pt x="59" y="158"/>
                    <a:pt x="59" y="158"/>
                  </a:cubicBezTo>
                  <a:cubicBezTo>
                    <a:pt x="65" y="161"/>
                    <a:pt x="65" y="161"/>
                    <a:pt x="65" y="161"/>
                  </a:cubicBezTo>
                  <a:cubicBezTo>
                    <a:pt x="68" y="157"/>
                    <a:pt x="68" y="157"/>
                    <a:pt x="68" y="157"/>
                  </a:cubicBezTo>
                  <a:cubicBezTo>
                    <a:pt x="67" y="149"/>
                    <a:pt x="67" y="149"/>
                    <a:pt x="67" y="149"/>
                  </a:cubicBezTo>
                  <a:cubicBezTo>
                    <a:pt x="57" y="149"/>
                    <a:pt x="57" y="149"/>
                    <a:pt x="57" y="149"/>
                  </a:cubicBezTo>
                  <a:cubicBezTo>
                    <a:pt x="56" y="142"/>
                    <a:pt x="56" y="142"/>
                    <a:pt x="56" y="142"/>
                  </a:cubicBezTo>
                  <a:cubicBezTo>
                    <a:pt x="63" y="136"/>
                    <a:pt x="63" y="136"/>
                    <a:pt x="63" y="136"/>
                  </a:cubicBezTo>
                  <a:cubicBezTo>
                    <a:pt x="63" y="123"/>
                    <a:pt x="63" y="123"/>
                    <a:pt x="63" y="123"/>
                  </a:cubicBezTo>
                  <a:cubicBezTo>
                    <a:pt x="68" y="119"/>
                    <a:pt x="68" y="119"/>
                    <a:pt x="68" y="119"/>
                  </a:cubicBezTo>
                  <a:cubicBezTo>
                    <a:pt x="67" y="114"/>
                    <a:pt x="67" y="114"/>
                    <a:pt x="67" y="114"/>
                  </a:cubicBezTo>
                  <a:cubicBezTo>
                    <a:pt x="60" y="114"/>
                    <a:pt x="60" y="114"/>
                    <a:pt x="60" y="114"/>
                  </a:cubicBezTo>
                  <a:cubicBezTo>
                    <a:pt x="66" y="108"/>
                    <a:pt x="66" y="108"/>
                    <a:pt x="66" y="108"/>
                  </a:cubicBezTo>
                  <a:cubicBezTo>
                    <a:pt x="71" y="103"/>
                    <a:pt x="71" y="103"/>
                    <a:pt x="71" y="103"/>
                  </a:cubicBezTo>
                  <a:cubicBezTo>
                    <a:pt x="62" y="99"/>
                    <a:pt x="62" y="99"/>
                    <a:pt x="62" y="99"/>
                  </a:cubicBezTo>
                  <a:cubicBezTo>
                    <a:pt x="67" y="98"/>
                    <a:pt x="67" y="98"/>
                    <a:pt x="67" y="98"/>
                  </a:cubicBezTo>
                  <a:cubicBezTo>
                    <a:pt x="69" y="91"/>
                    <a:pt x="69" y="91"/>
                    <a:pt x="69" y="91"/>
                  </a:cubicBezTo>
                  <a:cubicBezTo>
                    <a:pt x="74" y="97"/>
                    <a:pt x="74" y="97"/>
                    <a:pt x="74" y="97"/>
                  </a:cubicBezTo>
                  <a:cubicBezTo>
                    <a:pt x="82" y="96"/>
                    <a:pt x="82" y="96"/>
                    <a:pt x="82" y="96"/>
                  </a:cubicBezTo>
                  <a:cubicBezTo>
                    <a:pt x="84" y="92"/>
                    <a:pt x="84" y="92"/>
                    <a:pt x="84" y="92"/>
                  </a:cubicBezTo>
                  <a:cubicBezTo>
                    <a:pt x="79" y="89"/>
                    <a:pt x="79" y="89"/>
                    <a:pt x="79" y="89"/>
                  </a:cubicBezTo>
                  <a:cubicBezTo>
                    <a:pt x="73" y="86"/>
                    <a:pt x="73" y="86"/>
                    <a:pt x="73" y="86"/>
                  </a:cubicBezTo>
                  <a:cubicBezTo>
                    <a:pt x="78" y="83"/>
                    <a:pt x="78" y="83"/>
                    <a:pt x="78" y="83"/>
                  </a:cubicBezTo>
                  <a:cubicBezTo>
                    <a:pt x="78" y="80"/>
                    <a:pt x="78" y="80"/>
                    <a:pt x="78" y="80"/>
                  </a:cubicBezTo>
                  <a:cubicBezTo>
                    <a:pt x="88" y="87"/>
                    <a:pt x="88" y="87"/>
                    <a:pt x="88" y="87"/>
                  </a:cubicBezTo>
                  <a:cubicBezTo>
                    <a:pt x="91" y="82"/>
                    <a:pt x="91" y="82"/>
                    <a:pt x="91" y="82"/>
                  </a:cubicBezTo>
                  <a:cubicBezTo>
                    <a:pt x="92" y="77"/>
                    <a:pt x="92" y="77"/>
                    <a:pt x="92" y="77"/>
                  </a:cubicBezTo>
                  <a:cubicBezTo>
                    <a:pt x="87" y="72"/>
                    <a:pt x="87" y="72"/>
                    <a:pt x="87" y="72"/>
                  </a:cubicBezTo>
                  <a:cubicBezTo>
                    <a:pt x="89" y="66"/>
                    <a:pt x="89" y="66"/>
                    <a:pt x="89" y="66"/>
                  </a:cubicBezTo>
                  <a:cubicBezTo>
                    <a:pt x="92" y="60"/>
                    <a:pt x="92" y="60"/>
                    <a:pt x="92" y="60"/>
                  </a:cubicBezTo>
                  <a:cubicBezTo>
                    <a:pt x="97" y="57"/>
                    <a:pt x="97" y="57"/>
                    <a:pt x="97" y="57"/>
                  </a:cubicBezTo>
                  <a:cubicBezTo>
                    <a:pt x="95" y="68"/>
                    <a:pt x="95" y="68"/>
                    <a:pt x="95" y="68"/>
                  </a:cubicBezTo>
                  <a:cubicBezTo>
                    <a:pt x="102" y="61"/>
                    <a:pt x="102" y="61"/>
                    <a:pt x="102" y="61"/>
                  </a:cubicBezTo>
                  <a:cubicBezTo>
                    <a:pt x="107" y="60"/>
                    <a:pt x="107" y="60"/>
                    <a:pt x="107" y="60"/>
                  </a:cubicBezTo>
                  <a:cubicBezTo>
                    <a:pt x="108" y="67"/>
                    <a:pt x="108" y="67"/>
                    <a:pt x="108" y="67"/>
                  </a:cubicBezTo>
                  <a:cubicBezTo>
                    <a:pt x="109" y="67"/>
                    <a:pt x="109" y="67"/>
                    <a:pt x="109" y="67"/>
                  </a:cubicBezTo>
                  <a:cubicBezTo>
                    <a:pt x="110" y="63"/>
                    <a:pt x="110" y="63"/>
                    <a:pt x="110" y="63"/>
                  </a:cubicBezTo>
                  <a:cubicBezTo>
                    <a:pt x="117" y="58"/>
                    <a:pt x="117" y="58"/>
                    <a:pt x="117" y="58"/>
                  </a:cubicBezTo>
                  <a:cubicBezTo>
                    <a:pt x="119" y="44"/>
                    <a:pt x="119" y="44"/>
                    <a:pt x="119" y="44"/>
                  </a:cubicBezTo>
                  <a:cubicBezTo>
                    <a:pt x="112" y="36"/>
                    <a:pt x="112" y="36"/>
                    <a:pt x="112" y="36"/>
                  </a:cubicBezTo>
                  <a:cubicBezTo>
                    <a:pt x="105" y="38"/>
                    <a:pt x="105" y="38"/>
                    <a:pt x="105" y="38"/>
                  </a:cubicBezTo>
                  <a:cubicBezTo>
                    <a:pt x="100" y="39"/>
                    <a:pt x="100" y="39"/>
                    <a:pt x="100" y="39"/>
                  </a:cubicBezTo>
                  <a:cubicBezTo>
                    <a:pt x="93" y="38"/>
                    <a:pt x="93" y="38"/>
                    <a:pt x="93" y="38"/>
                  </a:cubicBezTo>
                  <a:cubicBezTo>
                    <a:pt x="88" y="43"/>
                    <a:pt x="88" y="43"/>
                    <a:pt x="88" y="43"/>
                  </a:cubicBezTo>
                  <a:cubicBezTo>
                    <a:pt x="84" y="45"/>
                    <a:pt x="84" y="45"/>
                    <a:pt x="84" y="45"/>
                  </a:cubicBezTo>
                  <a:cubicBezTo>
                    <a:pt x="84" y="45"/>
                    <a:pt x="84" y="41"/>
                    <a:pt x="85" y="40"/>
                  </a:cubicBezTo>
                  <a:cubicBezTo>
                    <a:pt x="86" y="38"/>
                    <a:pt x="90" y="36"/>
                    <a:pt x="90" y="36"/>
                  </a:cubicBezTo>
                  <a:cubicBezTo>
                    <a:pt x="93" y="31"/>
                    <a:pt x="93" y="31"/>
                    <a:pt x="93" y="31"/>
                  </a:cubicBezTo>
                  <a:cubicBezTo>
                    <a:pt x="92" y="28"/>
                    <a:pt x="92" y="28"/>
                    <a:pt x="92" y="28"/>
                  </a:cubicBezTo>
                  <a:cubicBezTo>
                    <a:pt x="84" y="34"/>
                    <a:pt x="84" y="34"/>
                    <a:pt x="84" y="34"/>
                  </a:cubicBezTo>
                  <a:cubicBezTo>
                    <a:pt x="84" y="29"/>
                    <a:pt x="84" y="29"/>
                    <a:pt x="84" y="29"/>
                  </a:cubicBezTo>
                  <a:cubicBezTo>
                    <a:pt x="88" y="27"/>
                    <a:pt x="88" y="27"/>
                    <a:pt x="88" y="27"/>
                  </a:cubicBezTo>
                  <a:cubicBezTo>
                    <a:pt x="92" y="26"/>
                    <a:pt x="92" y="26"/>
                    <a:pt x="92" y="26"/>
                  </a:cubicBezTo>
                  <a:cubicBezTo>
                    <a:pt x="92" y="20"/>
                    <a:pt x="92" y="20"/>
                    <a:pt x="92" y="20"/>
                  </a:cubicBezTo>
                  <a:cubicBezTo>
                    <a:pt x="89" y="19"/>
                    <a:pt x="89" y="19"/>
                    <a:pt x="89" y="19"/>
                  </a:cubicBezTo>
                  <a:cubicBezTo>
                    <a:pt x="89" y="8"/>
                    <a:pt x="89" y="8"/>
                    <a:pt x="89" y="8"/>
                  </a:cubicBezTo>
                  <a:cubicBezTo>
                    <a:pt x="88" y="4"/>
                    <a:pt x="88" y="4"/>
                    <a:pt x="88" y="4"/>
                  </a:cubicBezTo>
                  <a:cubicBezTo>
                    <a:pt x="79" y="0"/>
                    <a:pt x="79" y="0"/>
                    <a:pt x="79" y="0"/>
                  </a:cubicBezTo>
                  <a:cubicBezTo>
                    <a:pt x="70" y="2"/>
                    <a:pt x="70" y="2"/>
                    <a:pt x="70" y="2"/>
                  </a:cubicBezTo>
                  <a:cubicBezTo>
                    <a:pt x="65" y="6"/>
                    <a:pt x="65" y="6"/>
                    <a:pt x="65" y="6"/>
                  </a:cubicBezTo>
                  <a:cubicBezTo>
                    <a:pt x="56" y="4"/>
                    <a:pt x="56" y="4"/>
                    <a:pt x="56" y="4"/>
                  </a:cubicBezTo>
                  <a:cubicBezTo>
                    <a:pt x="49" y="6"/>
                    <a:pt x="49" y="6"/>
                    <a:pt x="49" y="6"/>
                  </a:cubicBezTo>
                  <a:cubicBezTo>
                    <a:pt x="47" y="14"/>
                    <a:pt x="47" y="14"/>
                    <a:pt x="47" y="14"/>
                  </a:cubicBezTo>
                  <a:cubicBezTo>
                    <a:pt x="49" y="20"/>
                    <a:pt x="49" y="20"/>
                    <a:pt x="49" y="20"/>
                  </a:cubicBezTo>
                  <a:cubicBezTo>
                    <a:pt x="47" y="25"/>
                    <a:pt x="47" y="25"/>
                    <a:pt x="47" y="25"/>
                  </a:cubicBezTo>
                  <a:cubicBezTo>
                    <a:pt x="49" y="25"/>
                    <a:pt x="49" y="25"/>
                    <a:pt x="49" y="25"/>
                  </a:cubicBezTo>
                  <a:cubicBezTo>
                    <a:pt x="53" y="28"/>
                    <a:pt x="53" y="28"/>
                    <a:pt x="53" y="28"/>
                  </a:cubicBezTo>
                  <a:cubicBezTo>
                    <a:pt x="51" y="37"/>
                    <a:pt x="51" y="37"/>
                    <a:pt x="51" y="37"/>
                  </a:cubicBezTo>
                  <a:cubicBezTo>
                    <a:pt x="43" y="32"/>
                    <a:pt x="43" y="32"/>
                    <a:pt x="43" y="32"/>
                  </a:cubicBezTo>
                  <a:cubicBezTo>
                    <a:pt x="43" y="25"/>
                    <a:pt x="43" y="25"/>
                    <a:pt x="43" y="25"/>
                  </a:cubicBezTo>
                  <a:cubicBezTo>
                    <a:pt x="40" y="20"/>
                    <a:pt x="40" y="20"/>
                    <a:pt x="40" y="20"/>
                  </a:cubicBezTo>
                  <a:cubicBezTo>
                    <a:pt x="34" y="23"/>
                    <a:pt x="34" y="23"/>
                    <a:pt x="34" y="23"/>
                  </a:cubicBezTo>
                  <a:cubicBezTo>
                    <a:pt x="28" y="29"/>
                    <a:pt x="28" y="29"/>
                    <a:pt x="28" y="29"/>
                  </a:cubicBezTo>
                  <a:cubicBezTo>
                    <a:pt x="28" y="35"/>
                    <a:pt x="28" y="35"/>
                    <a:pt x="28" y="35"/>
                  </a:cubicBezTo>
                  <a:cubicBezTo>
                    <a:pt x="31" y="37"/>
                    <a:pt x="31" y="37"/>
                    <a:pt x="31" y="37"/>
                  </a:cubicBezTo>
                  <a:cubicBezTo>
                    <a:pt x="28" y="38"/>
                    <a:pt x="28" y="38"/>
                    <a:pt x="28" y="38"/>
                  </a:cubicBezTo>
                  <a:cubicBezTo>
                    <a:pt x="27" y="46"/>
                    <a:pt x="27" y="46"/>
                    <a:pt x="27" y="46"/>
                  </a:cubicBezTo>
                  <a:cubicBezTo>
                    <a:pt x="23" y="38"/>
                    <a:pt x="23" y="38"/>
                    <a:pt x="23" y="38"/>
                  </a:cubicBezTo>
                  <a:cubicBezTo>
                    <a:pt x="17" y="36"/>
                    <a:pt x="17" y="36"/>
                    <a:pt x="17" y="36"/>
                  </a:cubicBezTo>
                  <a:cubicBezTo>
                    <a:pt x="13" y="36"/>
                    <a:pt x="13" y="36"/>
                    <a:pt x="13" y="36"/>
                  </a:cubicBezTo>
                  <a:cubicBezTo>
                    <a:pt x="8" y="31"/>
                    <a:pt x="8" y="31"/>
                    <a:pt x="8" y="31"/>
                  </a:cubicBezTo>
                  <a:cubicBezTo>
                    <a:pt x="8" y="27"/>
                    <a:pt x="8" y="27"/>
                    <a:pt x="8" y="27"/>
                  </a:cubicBezTo>
                  <a:cubicBezTo>
                    <a:pt x="6" y="25"/>
                    <a:pt x="6" y="25"/>
                    <a:pt x="6" y="25"/>
                  </a:cubicBezTo>
                  <a:cubicBezTo>
                    <a:pt x="1" y="35"/>
                    <a:pt x="1" y="35"/>
                    <a:pt x="1" y="35"/>
                  </a:cubicBezTo>
                  <a:cubicBezTo>
                    <a:pt x="3" y="48"/>
                    <a:pt x="3" y="48"/>
                    <a:pt x="3" y="48"/>
                  </a:cubicBezTo>
                  <a:cubicBezTo>
                    <a:pt x="5" y="50"/>
                    <a:pt x="5" y="50"/>
                    <a:pt x="5" y="50"/>
                  </a:cubicBezTo>
                  <a:cubicBezTo>
                    <a:pt x="5" y="57"/>
                    <a:pt x="5" y="57"/>
                    <a:pt x="5" y="57"/>
                  </a:cubicBezTo>
                  <a:cubicBezTo>
                    <a:pt x="3" y="52"/>
                    <a:pt x="3" y="52"/>
                    <a:pt x="3" y="52"/>
                  </a:cubicBezTo>
                  <a:cubicBezTo>
                    <a:pt x="3" y="73"/>
                    <a:pt x="3" y="73"/>
                    <a:pt x="3" y="73"/>
                  </a:cubicBezTo>
                  <a:cubicBezTo>
                    <a:pt x="7" y="71"/>
                    <a:pt x="7" y="71"/>
                    <a:pt x="7" y="71"/>
                  </a:cubicBezTo>
                  <a:cubicBezTo>
                    <a:pt x="10" y="79"/>
                    <a:pt x="10" y="79"/>
                    <a:pt x="10" y="79"/>
                  </a:cubicBezTo>
                  <a:cubicBezTo>
                    <a:pt x="10" y="87"/>
                    <a:pt x="10" y="87"/>
                    <a:pt x="10" y="87"/>
                  </a:cubicBezTo>
                  <a:cubicBezTo>
                    <a:pt x="8" y="92"/>
                    <a:pt x="8" y="92"/>
                    <a:pt x="8" y="92"/>
                  </a:cubicBezTo>
                  <a:cubicBezTo>
                    <a:pt x="3" y="90"/>
                    <a:pt x="3" y="90"/>
                    <a:pt x="3" y="90"/>
                  </a:cubicBezTo>
                  <a:cubicBezTo>
                    <a:pt x="4" y="80"/>
                    <a:pt x="4" y="80"/>
                    <a:pt x="4" y="80"/>
                  </a:cubicBezTo>
                  <a:cubicBezTo>
                    <a:pt x="2" y="80"/>
                    <a:pt x="2" y="80"/>
                    <a:pt x="2" y="80"/>
                  </a:cubicBezTo>
                  <a:cubicBezTo>
                    <a:pt x="2" y="100"/>
                    <a:pt x="2" y="100"/>
                    <a:pt x="2" y="100"/>
                  </a:cubicBezTo>
                  <a:cubicBezTo>
                    <a:pt x="0" y="106"/>
                    <a:pt x="0" y="106"/>
                    <a:pt x="0" y="106"/>
                  </a:cubicBezTo>
                  <a:cubicBezTo>
                    <a:pt x="6" y="112"/>
                    <a:pt x="6" y="112"/>
                    <a:pt x="6" y="112"/>
                  </a:cubicBezTo>
                  <a:cubicBezTo>
                    <a:pt x="11" y="111"/>
                    <a:pt x="11" y="111"/>
                    <a:pt x="11" y="111"/>
                  </a:cubicBezTo>
                  <a:cubicBezTo>
                    <a:pt x="9" y="106"/>
                    <a:pt x="9" y="106"/>
                    <a:pt x="9" y="106"/>
                  </a:cubicBezTo>
                  <a:cubicBezTo>
                    <a:pt x="14" y="105"/>
                    <a:pt x="14" y="105"/>
                    <a:pt x="14" y="105"/>
                  </a:cubicBezTo>
                  <a:cubicBezTo>
                    <a:pt x="14" y="113"/>
                    <a:pt x="14" y="113"/>
                    <a:pt x="14" y="113"/>
                  </a:cubicBezTo>
                  <a:cubicBezTo>
                    <a:pt x="17" y="117"/>
                    <a:pt x="17" y="117"/>
                    <a:pt x="17" y="117"/>
                  </a:cubicBezTo>
                  <a:cubicBezTo>
                    <a:pt x="22" y="116"/>
                    <a:pt x="22" y="116"/>
                    <a:pt x="22" y="116"/>
                  </a:cubicBezTo>
                  <a:cubicBezTo>
                    <a:pt x="26" y="121"/>
                    <a:pt x="26" y="121"/>
                    <a:pt x="26" y="121"/>
                  </a:cubicBezTo>
                  <a:cubicBezTo>
                    <a:pt x="27" y="132"/>
                    <a:pt x="27" y="132"/>
                    <a:pt x="27" y="132"/>
                  </a:cubicBezTo>
                  <a:cubicBezTo>
                    <a:pt x="28" y="141"/>
                    <a:pt x="28" y="141"/>
                    <a:pt x="28" y="141"/>
                  </a:cubicBezTo>
                  <a:cubicBezTo>
                    <a:pt x="27" y="146"/>
                    <a:pt x="27" y="146"/>
                    <a:pt x="27" y="146"/>
                  </a:cubicBezTo>
                  <a:cubicBezTo>
                    <a:pt x="31" y="157"/>
                    <a:pt x="31" y="157"/>
                    <a:pt x="31" y="157"/>
                  </a:cubicBezTo>
                  <a:cubicBezTo>
                    <a:pt x="30" y="161"/>
                    <a:pt x="30" y="161"/>
                    <a:pt x="30" y="161"/>
                  </a:cubicBezTo>
                  <a:cubicBezTo>
                    <a:pt x="46" y="168"/>
                    <a:pt x="46" y="168"/>
                    <a:pt x="46" y="168"/>
                  </a:cubicBezTo>
                  <a:lnTo>
                    <a:pt x="59" y="164"/>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22" name="Freeform 264"/>
            <p:cNvSpPr>
              <a:spLocks/>
            </p:cNvSpPr>
            <p:nvPr/>
          </p:nvSpPr>
          <p:spPr bwMode="auto">
            <a:xfrm>
              <a:off x="3442" y="1588"/>
              <a:ext cx="596" cy="789"/>
            </a:xfrm>
            <a:custGeom>
              <a:avLst/>
              <a:gdLst>
                <a:gd name="T0" fmla="*/ 31 w 656"/>
                <a:gd name="T1" fmla="*/ 162 h 881"/>
                <a:gd name="T2" fmla="*/ 9 w 656"/>
                <a:gd name="T3" fmla="*/ 205 h 881"/>
                <a:gd name="T4" fmla="*/ 9 w 656"/>
                <a:gd name="T5" fmla="*/ 240 h 881"/>
                <a:gd name="T6" fmla="*/ 11 w 656"/>
                <a:gd name="T7" fmla="*/ 274 h 881"/>
                <a:gd name="T8" fmla="*/ 46 w 656"/>
                <a:gd name="T9" fmla="*/ 313 h 881"/>
                <a:gd name="T10" fmla="*/ 84 w 656"/>
                <a:gd name="T11" fmla="*/ 324 h 881"/>
                <a:gd name="T12" fmla="*/ 55 w 656"/>
                <a:gd name="T13" fmla="*/ 383 h 881"/>
                <a:gd name="T14" fmla="*/ 85 w 656"/>
                <a:gd name="T15" fmla="*/ 394 h 881"/>
                <a:gd name="T16" fmla="*/ 114 w 656"/>
                <a:gd name="T17" fmla="*/ 387 h 881"/>
                <a:gd name="T18" fmla="*/ 145 w 656"/>
                <a:gd name="T19" fmla="*/ 397 h 881"/>
                <a:gd name="T20" fmla="*/ 168 w 656"/>
                <a:gd name="T21" fmla="*/ 398 h 881"/>
                <a:gd name="T22" fmla="*/ 213 w 656"/>
                <a:gd name="T23" fmla="*/ 391 h 881"/>
                <a:gd name="T24" fmla="*/ 261 w 656"/>
                <a:gd name="T25" fmla="*/ 389 h 881"/>
                <a:gd name="T26" fmla="*/ 277 w 656"/>
                <a:gd name="T27" fmla="*/ 357 h 881"/>
                <a:gd name="T28" fmla="*/ 275 w 656"/>
                <a:gd name="T29" fmla="*/ 326 h 881"/>
                <a:gd name="T30" fmla="*/ 242 w 656"/>
                <a:gd name="T31" fmla="*/ 279 h 881"/>
                <a:gd name="T32" fmla="*/ 238 w 656"/>
                <a:gd name="T33" fmla="*/ 259 h 881"/>
                <a:gd name="T34" fmla="*/ 293 w 656"/>
                <a:gd name="T35" fmla="*/ 232 h 881"/>
                <a:gd name="T36" fmla="*/ 326 w 656"/>
                <a:gd name="T37" fmla="*/ 229 h 881"/>
                <a:gd name="T38" fmla="*/ 325 w 656"/>
                <a:gd name="T39" fmla="*/ 184 h 881"/>
                <a:gd name="T40" fmla="*/ 319 w 656"/>
                <a:gd name="T41" fmla="*/ 131 h 881"/>
                <a:gd name="T42" fmla="*/ 311 w 656"/>
                <a:gd name="T43" fmla="*/ 74 h 881"/>
                <a:gd name="T44" fmla="*/ 299 w 656"/>
                <a:gd name="T45" fmla="*/ 69 h 881"/>
                <a:gd name="T46" fmla="*/ 287 w 656"/>
                <a:gd name="T47" fmla="*/ 59 h 881"/>
                <a:gd name="T48" fmla="*/ 281 w 656"/>
                <a:gd name="T49" fmla="*/ 50 h 881"/>
                <a:gd name="T50" fmla="*/ 266 w 656"/>
                <a:gd name="T51" fmla="*/ 47 h 881"/>
                <a:gd name="T52" fmla="*/ 254 w 656"/>
                <a:gd name="T53" fmla="*/ 35 h 881"/>
                <a:gd name="T54" fmla="*/ 235 w 656"/>
                <a:gd name="T55" fmla="*/ 44 h 881"/>
                <a:gd name="T56" fmla="*/ 249 w 656"/>
                <a:gd name="T57" fmla="*/ 34 h 881"/>
                <a:gd name="T58" fmla="*/ 228 w 656"/>
                <a:gd name="T59" fmla="*/ 46 h 881"/>
                <a:gd name="T60" fmla="*/ 205 w 656"/>
                <a:gd name="T61" fmla="*/ 52 h 881"/>
                <a:gd name="T62" fmla="*/ 191 w 656"/>
                <a:gd name="T63" fmla="*/ 57 h 881"/>
                <a:gd name="T64" fmla="*/ 172 w 656"/>
                <a:gd name="T65" fmla="*/ 52 h 881"/>
                <a:gd name="T66" fmla="*/ 185 w 656"/>
                <a:gd name="T67" fmla="*/ 35 h 881"/>
                <a:gd name="T68" fmla="*/ 155 w 656"/>
                <a:gd name="T69" fmla="*/ 31 h 881"/>
                <a:gd name="T70" fmla="*/ 144 w 656"/>
                <a:gd name="T71" fmla="*/ 24 h 881"/>
                <a:gd name="T72" fmla="*/ 139 w 656"/>
                <a:gd name="T73" fmla="*/ 12 h 881"/>
                <a:gd name="T74" fmla="*/ 115 w 656"/>
                <a:gd name="T75" fmla="*/ 14 h 881"/>
                <a:gd name="T76" fmla="*/ 90 w 656"/>
                <a:gd name="T77" fmla="*/ 8 h 881"/>
                <a:gd name="T78" fmla="*/ 85 w 656"/>
                <a:gd name="T79" fmla="*/ 5 h 881"/>
                <a:gd name="T80" fmla="*/ 86 w 656"/>
                <a:gd name="T81" fmla="*/ 11 h 881"/>
                <a:gd name="T82" fmla="*/ 104 w 656"/>
                <a:gd name="T83" fmla="*/ 18 h 881"/>
                <a:gd name="T84" fmla="*/ 109 w 656"/>
                <a:gd name="T85" fmla="*/ 32 h 881"/>
                <a:gd name="T86" fmla="*/ 100 w 656"/>
                <a:gd name="T87" fmla="*/ 41 h 881"/>
                <a:gd name="T88" fmla="*/ 103 w 656"/>
                <a:gd name="T89" fmla="*/ 46 h 881"/>
                <a:gd name="T90" fmla="*/ 112 w 656"/>
                <a:gd name="T91" fmla="*/ 56 h 881"/>
                <a:gd name="T92" fmla="*/ 104 w 656"/>
                <a:gd name="T93" fmla="*/ 62 h 881"/>
                <a:gd name="T94" fmla="*/ 134 w 656"/>
                <a:gd name="T95" fmla="*/ 74 h 881"/>
                <a:gd name="T96" fmla="*/ 138 w 656"/>
                <a:gd name="T97" fmla="*/ 86 h 881"/>
                <a:gd name="T98" fmla="*/ 98 w 656"/>
                <a:gd name="T99" fmla="*/ 66 h 881"/>
                <a:gd name="T100" fmla="*/ 95 w 656"/>
                <a:gd name="T101" fmla="*/ 89 h 881"/>
                <a:gd name="T102" fmla="*/ 84 w 656"/>
                <a:gd name="T103" fmla="*/ 81 h 881"/>
                <a:gd name="T104" fmla="*/ 77 w 656"/>
                <a:gd name="T105" fmla="*/ 91 h 881"/>
                <a:gd name="T106" fmla="*/ 42 w 656"/>
                <a:gd name="T107" fmla="*/ 83 h 881"/>
                <a:gd name="T108" fmla="*/ 37 w 656"/>
                <a:gd name="T109" fmla="*/ 94 h 881"/>
                <a:gd name="T110" fmla="*/ 55 w 656"/>
                <a:gd name="T111" fmla="*/ 99 h 881"/>
                <a:gd name="T112" fmla="*/ 49 w 656"/>
                <a:gd name="T113" fmla="*/ 96 h 881"/>
                <a:gd name="T114" fmla="*/ 41 w 656"/>
                <a:gd name="T115" fmla="*/ 138 h 88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56"/>
                <a:gd name="T175" fmla="*/ 0 h 881"/>
                <a:gd name="T176" fmla="*/ 656 w 656"/>
                <a:gd name="T177" fmla="*/ 881 h 88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56" h="881">
                  <a:moveTo>
                    <a:pt x="79" y="298"/>
                  </a:moveTo>
                  <a:lnTo>
                    <a:pt x="67" y="308"/>
                  </a:lnTo>
                  <a:lnTo>
                    <a:pt x="74" y="329"/>
                  </a:lnTo>
                  <a:lnTo>
                    <a:pt x="60" y="350"/>
                  </a:lnTo>
                  <a:lnTo>
                    <a:pt x="40" y="370"/>
                  </a:lnTo>
                  <a:lnTo>
                    <a:pt x="5" y="383"/>
                  </a:lnTo>
                  <a:lnTo>
                    <a:pt x="5" y="414"/>
                  </a:lnTo>
                  <a:lnTo>
                    <a:pt x="17" y="443"/>
                  </a:lnTo>
                  <a:lnTo>
                    <a:pt x="3" y="469"/>
                  </a:lnTo>
                  <a:lnTo>
                    <a:pt x="0" y="491"/>
                  </a:lnTo>
                  <a:lnTo>
                    <a:pt x="9" y="503"/>
                  </a:lnTo>
                  <a:lnTo>
                    <a:pt x="17" y="519"/>
                  </a:lnTo>
                  <a:lnTo>
                    <a:pt x="28" y="522"/>
                  </a:lnTo>
                  <a:lnTo>
                    <a:pt x="28" y="546"/>
                  </a:lnTo>
                  <a:lnTo>
                    <a:pt x="17" y="574"/>
                  </a:lnTo>
                  <a:lnTo>
                    <a:pt x="21" y="595"/>
                  </a:lnTo>
                  <a:lnTo>
                    <a:pt x="31" y="622"/>
                  </a:lnTo>
                  <a:lnTo>
                    <a:pt x="29" y="648"/>
                  </a:lnTo>
                  <a:lnTo>
                    <a:pt x="57" y="678"/>
                  </a:lnTo>
                  <a:lnTo>
                    <a:pt x="91" y="679"/>
                  </a:lnTo>
                  <a:lnTo>
                    <a:pt x="112" y="688"/>
                  </a:lnTo>
                  <a:lnTo>
                    <a:pt x="126" y="686"/>
                  </a:lnTo>
                  <a:lnTo>
                    <a:pt x="159" y="696"/>
                  </a:lnTo>
                  <a:lnTo>
                    <a:pt x="162" y="702"/>
                  </a:lnTo>
                  <a:lnTo>
                    <a:pt x="148" y="715"/>
                  </a:lnTo>
                  <a:lnTo>
                    <a:pt x="129" y="741"/>
                  </a:lnTo>
                  <a:lnTo>
                    <a:pt x="122" y="783"/>
                  </a:lnTo>
                  <a:lnTo>
                    <a:pt x="107" y="829"/>
                  </a:lnTo>
                  <a:lnTo>
                    <a:pt x="110" y="857"/>
                  </a:lnTo>
                  <a:lnTo>
                    <a:pt x="128" y="853"/>
                  </a:lnTo>
                  <a:lnTo>
                    <a:pt x="150" y="860"/>
                  </a:lnTo>
                  <a:lnTo>
                    <a:pt x="166" y="852"/>
                  </a:lnTo>
                  <a:lnTo>
                    <a:pt x="185" y="855"/>
                  </a:lnTo>
                  <a:lnTo>
                    <a:pt x="197" y="840"/>
                  </a:lnTo>
                  <a:lnTo>
                    <a:pt x="205" y="848"/>
                  </a:lnTo>
                  <a:lnTo>
                    <a:pt x="223" y="836"/>
                  </a:lnTo>
                  <a:lnTo>
                    <a:pt x="236" y="855"/>
                  </a:lnTo>
                  <a:lnTo>
                    <a:pt x="254" y="860"/>
                  </a:lnTo>
                  <a:lnTo>
                    <a:pt x="274" y="860"/>
                  </a:lnTo>
                  <a:lnTo>
                    <a:pt x="285" y="859"/>
                  </a:lnTo>
                  <a:lnTo>
                    <a:pt x="307" y="881"/>
                  </a:lnTo>
                  <a:lnTo>
                    <a:pt x="323" y="881"/>
                  </a:lnTo>
                  <a:lnTo>
                    <a:pt x="333" y="871"/>
                  </a:lnTo>
                  <a:lnTo>
                    <a:pt x="331" y="862"/>
                  </a:lnTo>
                  <a:lnTo>
                    <a:pt x="350" y="859"/>
                  </a:lnTo>
                  <a:lnTo>
                    <a:pt x="374" y="872"/>
                  </a:lnTo>
                  <a:lnTo>
                    <a:pt x="404" y="867"/>
                  </a:lnTo>
                  <a:lnTo>
                    <a:pt x="417" y="848"/>
                  </a:lnTo>
                  <a:lnTo>
                    <a:pt x="464" y="850"/>
                  </a:lnTo>
                  <a:lnTo>
                    <a:pt x="481" y="841"/>
                  </a:lnTo>
                  <a:lnTo>
                    <a:pt x="519" y="857"/>
                  </a:lnTo>
                  <a:lnTo>
                    <a:pt x="512" y="841"/>
                  </a:lnTo>
                  <a:lnTo>
                    <a:pt x="519" y="828"/>
                  </a:lnTo>
                  <a:lnTo>
                    <a:pt x="499" y="798"/>
                  </a:lnTo>
                  <a:lnTo>
                    <a:pt x="528" y="774"/>
                  </a:lnTo>
                  <a:lnTo>
                    <a:pt x="543" y="774"/>
                  </a:lnTo>
                  <a:lnTo>
                    <a:pt x="545" y="753"/>
                  </a:lnTo>
                  <a:lnTo>
                    <a:pt x="569" y="736"/>
                  </a:lnTo>
                  <a:lnTo>
                    <a:pt x="564" y="724"/>
                  </a:lnTo>
                  <a:lnTo>
                    <a:pt x="538" y="705"/>
                  </a:lnTo>
                  <a:lnTo>
                    <a:pt x="533" y="684"/>
                  </a:lnTo>
                  <a:lnTo>
                    <a:pt x="507" y="669"/>
                  </a:lnTo>
                  <a:lnTo>
                    <a:pt x="478" y="640"/>
                  </a:lnTo>
                  <a:lnTo>
                    <a:pt x="474" y="605"/>
                  </a:lnTo>
                  <a:lnTo>
                    <a:pt x="450" y="574"/>
                  </a:lnTo>
                  <a:lnTo>
                    <a:pt x="447" y="553"/>
                  </a:lnTo>
                  <a:lnTo>
                    <a:pt x="455" y="541"/>
                  </a:lnTo>
                  <a:lnTo>
                    <a:pt x="466" y="560"/>
                  </a:lnTo>
                  <a:lnTo>
                    <a:pt x="476" y="552"/>
                  </a:lnTo>
                  <a:lnTo>
                    <a:pt x="516" y="533"/>
                  </a:lnTo>
                  <a:lnTo>
                    <a:pt x="531" y="531"/>
                  </a:lnTo>
                  <a:lnTo>
                    <a:pt x="571" y="502"/>
                  </a:lnTo>
                  <a:lnTo>
                    <a:pt x="595" y="495"/>
                  </a:lnTo>
                  <a:lnTo>
                    <a:pt x="590" y="477"/>
                  </a:lnTo>
                  <a:lnTo>
                    <a:pt x="607" y="474"/>
                  </a:lnTo>
                  <a:lnTo>
                    <a:pt x="638" y="496"/>
                  </a:lnTo>
                  <a:lnTo>
                    <a:pt x="643" y="476"/>
                  </a:lnTo>
                  <a:lnTo>
                    <a:pt x="656" y="450"/>
                  </a:lnTo>
                  <a:lnTo>
                    <a:pt x="654" y="436"/>
                  </a:lnTo>
                  <a:lnTo>
                    <a:pt x="637" y="400"/>
                  </a:lnTo>
                  <a:lnTo>
                    <a:pt x="628" y="372"/>
                  </a:lnTo>
                  <a:lnTo>
                    <a:pt x="635" y="346"/>
                  </a:lnTo>
                  <a:lnTo>
                    <a:pt x="623" y="319"/>
                  </a:lnTo>
                  <a:lnTo>
                    <a:pt x="624" y="284"/>
                  </a:lnTo>
                  <a:lnTo>
                    <a:pt x="593" y="258"/>
                  </a:lnTo>
                  <a:lnTo>
                    <a:pt x="614" y="203"/>
                  </a:lnTo>
                  <a:lnTo>
                    <a:pt x="614" y="162"/>
                  </a:lnTo>
                  <a:lnTo>
                    <a:pt x="609" y="162"/>
                  </a:lnTo>
                  <a:lnTo>
                    <a:pt x="602" y="155"/>
                  </a:lnTo>
                  <a:lnTo>
                    <a:pt x="597" y="160"/>
                  </a:lnTo>
                  <a:lnTo>
                    <a:pt x="592" y="151"/>
                  </a:lnTo>
                  <a:lnTo>
                    <a:pt x="585" y="150"/>
                  </a:lnTo>
                  <a:lnTo>
                    <a:pt x="574" y="151"/>
                  </a:lnTo>
                  <a:lnTo>
                    <a:pt x="552" y="139"/>
                  </a:lnTo>
                  <a:lnTo>
                    <a:pt x="559" y="136"/>
                  </a:lnTo>
                  <a:lnTo>
                    <a:pt x="562" y="129"/>
                  </a:lnTo>
                  <a:lnTo>
                    <a:pt x="554" y="120"/>
                  </a:lnTo>
                  <a:lnTo>
                    <a:pt x="559" y="119"/>
                  </a:lnTo>
                  <a:lnTo>
                    <a:pt x="554" y="115"/>
                  </a:lnTo>
                  <a:lnTo>
                    <a:pt x="550" y="107"/>
                  </a:lnTo>
                  <a:lnTo>
                    <a:pt x="542" y="107"/>
                  </a:lnTo>
                  <a:lnTo>
                    <a:pt x="538" y="112"/>
                  </a:lnTo>
                  <a:lnTo>
                    <a:pt x="533" y="101"/>
                  </a:lnTo>
                  <a:lnTo>
                    <a:pt x="524" y="103"/>
                  </a:lnTo>
                  <a:lnTo>
                    <a:pt x="521" y="98"/>
                  </a:lnTo>
                  <a:lnTo>
                    <a:pt x="511" y="84"/>
                  </a:lnTo>
                  <a:lnTo>
                    <a:pt x="500" y="74"/>
                  </a:lnTo>
                  <a:lnTo>
                    <a:pt x="497" y="76"/>
                  </a:lnTo>
                  <a:lnTo>
                    <a:pt x="493" y="81"/>
                  </a:lnTo>
                  <a:lnTo>
                    <a:pt x="480" y="82"/>
                  </a:lnTo>
                  <a:lnTo>
                    <a:pt x="466" y="98"/>
                  </a:lnTo>
                  <a:lnTo>
                    <a:pt x="461" y="95"/>
                  </a:lnTo>
                  <a:lnTo>
                    <a:pt x="461" y="89"/>
                  </a:lnTo>
                  <a:lnTo>
                    <a:pt x="467" y="84"/>
                  </a:lnTo>
                  <a:lnTo>
                    <a:pt x="471" y="74"/>
                  </a:lnTo>
                  <a:lnTo>
                    <a:pt x="486" y="74"/>
                  </a:lnTo>
                  <a:lnTo>
                    <a:pt x="486" y="70"/>
                  </a:lnTo>
                  <a:lnTo>
                    <a:pt x="464" y="70"/>
                  </a:lnTo>
                  <a:lnTo>
                    <a:pt x="450" y="86"/>
                  </a:lnTo>
                  <a:lnTo>
                    <a:pt x="447" y="98"/>
                  </a:lnTo>
                  <a:lnTo>
                    <a:pt x="436" y="105"/>
                  </a:lnTo>
                  <a:lnTo>
                    <a:pt x="438" y="98"/>
                  </a:lnTo>
                  <a:lnTo>
                    <a:pt x="430" y="96"/>
                  </a:lnTo>
                  <a:lnTo>
                    <a:pt x="402" y="112"/>
                  </a:lnTo>
                  <a:lnTo>
                    <a:pt x="400" y="120"/>
                  </a:lnTo>
                  <a:lnTo>
                    <a:pt x="390" y="120"/>
                  </a:lnTo>
                  <a:lnTo>
                    <a:pt x="393" y="134"/>
                  </a:lnTo>
                  <a:lnTo>
                    <a:pt x="373" y="124"/>
                  </a:lnTo>
                  <a:lnTo>
                    <a:pt x="355" y="127"/>
                  </a:lnTo>
                  <a:lnTo>
                    <a:pt x="345" y="138"/>
                  </a:lnTo>
                  <a:lnTo>
                    <a:pt x="340" y="136"/>
                  </a:lnTo>
                  <a:lnTo>
                    <a:pt x="336" y="113"/>
                  </a:lnTo>
                  <a:lnTo>
                    <a:pt x="347" y="107"/>
                  </a:lnTo>
                  <a:lnTo>
                    <a:pt x="354" y="101"/>
                  </a:lnTo>
                  <a:lnTo>
                    <a:pt x="364" y="82"/>
                  </a:lnTo>
                  <a:lnTo>
                    <a:pt x="362" y="76"/>
                  </a:lnTo>
                  <a:lnTo>
                    <a:pt x="340" y="81"/>
                  </a:lnTo>
                  <a:lnTo>
                    <a:pt x="331" y="88"/>
                  </a:lnTo>
                  <a:lnTo>
                    <a:pt x="316" y="74"/>
                  </a:lnTo>
                  <a:lnTo>
                    <a:pt x="304" y="67"/>
                  </a:lnTo>
                  <a:lnTo>
                    <a:pt x="297" y="81"/>
                  </a:lnTo>
                  <a:lnTo>
                    <a:pt x="292" y="67"/>
                  </a:lnTo>
                  <a:lnTo>
                    <a:pt x="274" y="63"/>
                  </a:lnTo>
                  <a:lnTo>
                    <a:pt x="283" y="51"/>
                  </a:lnTo>
                  <a:lnTo>
                    <a:pt x="285" y="43"/>
                  </a:lnTo>
                  <a:lnTo>
                    <a:pt x="285" y="36"/>
                  </a:lnTo>
                  <a:lnTo>
                    <a:pt x="279" y="27"/>
                  </a:lnTo>
                  <a:lnTo>
                    <a:pt x="273" y="27"/>
                  </a:lnTo>
                  <a:lnTo>
                    <a:pt x="260" y="24"/>
                  </a:lnTo>
                  <a:lnTo>
                    <a:pt x="243" y="32"/>
                  </a:lnTo>
                  <a:lnTo>
                    <a:pt x="248" y="24"/>
                  </a:lnTo>
                  <a:lnTo>
                    <a:pt x="226" y="31"/>
                  </a:lnTo>
                  <a:lnTo>
                    <a:pt x="198" y="19"/>
                  </a:lnTo>
                  <a:lnTo>
                    <a:pt x="190" y="22"/>
                  </a:lnTo>
                  <a:lnTo>
                    <a:pt x="183" y="24"/>
                  </a:lnTo>
                  <a:lnTo>
                    <a:pt x="176" y="17"/>
                  </a:lnTo>
                  <a:lnTo>
                    <a:pt x="174" y="7"/>
                  </a:lnTo>
                  <a:lnTo>
                    <a:pt x="174" y="1"/>
                  </a:lnTo>
                  <a:lnTo>
                    <a:pt x="169" y="0"/>
                  </a:lnTo>
                  <a:lnTo>
                    <a:pt x="166" y="12"/>
                  </a:lnTo>
                  <a:lnTo>
                    <a:pt x="166" y="24"/>
                  </a:lnTo>
                  <a:lnTo>
                    <a:pt x="167" y="32"/>
                  </a:lnTo>
                  <a:lnTo>
                    <a:pt x="169" y="31"/>
                  </a:lnTo>
                  <a:lnTo>
                    <a:pt x="171" y="22"/>
                  </a:lnTo>
                  <a:lnTo>
                    <a:pt x="181" y="27"/>
                  </a:lnTo>
                  <a:lnTo>
                    <a:pt x="191" y="26"/>
                  </a:lnTo>
                  <a:lnTo>
                    <a:pt x="197" y="31"/>
                  </a:lnTo>
                  <a:lnTo>
                    <a:pt x="202" y="39"/>
                  </a:lnTo>
                  <a:lnTo>
                    <a:pt x="202" y="46"/>
                  </a:lnTo>
                  <a:lnTo>
                    <a:pt x="210" y="55"/>
                  </a:lnTo>
                  <a:lnTo>
                    <a:pt x="219" y="62"/>
                  </a:lnTo>
                  <a:lnTo>
                    <a:pt x="214" y="70"/>
                  </a:lnTo>
                  <a:lnTo>
                    <a:pt x="205" y="70"/>
                  </a:lnTo>
                  <a:lnTo>
                    <a:pt x="197" y="72"/>
                  </a:lnTo>
                  <a:lnTo>
                    <a:pt x="191" y="81"/>
                  </a:lnTo>
                  <a:lnTo>
                    <a:pt x="195" y="89"/>
                  </a:lnTo>
                  <a:lnTo>
                    <a:pt x="204" y="86"/>
                  </a:lnTo>
                  <a:lnTo>
                    <a:pt x="205" y="81"/>
                  </a:lnTo>
                  <a:lnTo>
                    <a:pt x="212" y="88"/>
                  </a:lnTo>
                  <a:lnTo>
                    <a:pt x="200" y="98"/>
                  </a:lnTo>
                  <a:lnTo>
                    <a:pt x="204" y="107"/>
                  </a:lnTo>
                  <a:lnTo>
                    <a:pt x="217" y="108"/>
                  </a:lnTo>
                  <a:lnTo>
                    <a:pt x="221" y="117"/>
                  </a:lnTo>
                  <a:lnTo>
                    <a:pt x="219" y="120"/>
                  </a:lnTo>
                  <a:lnTo>
                    <a:pt x="216" y="126"/>
                  </a:lnTo>
                  <a:lnTo>
                    <a:pt x="207" y="120"/>
                  </a:lnTo>
                  <a:lnTo>
                    <a:pt x="205" y="124"/>
                  </a:lnTo>
                  <a:lnTo>
                    <a:pt x="205" y="134"/>
                  </a:lnTo>
                  <a:lnTo>
                    <a:pt x="224" y="143"/>
                  </a:lnTo>
                  <a:lnTo>
                    <a:pt x="241" y="146"/>
                  </a:lnTo>
                  <a:lnTo>
                    <a:pt x="254" y="150"/>
                  </a:lnTo>
                  <a:lnTo>
                    <a:pt x="262" y="162"/>
                  </a:lnTo>
                  <a:lnTo>
                    <a:pt x="262" y="174"/>
                  </a:lnTo>
                  <a:lnTo>
                    <a:pt x="271" y="181"/>
                  </a:lnTo>
                  <a:lnTo>
                    <a:pt x="288" y="189"/>
                  </a:lnTo>
                  <a:lnTo>
                    <a:pt x="271" y="188"/>
                  </a:lnTo>
                  <a:lnTo>
                    <a:pt x="252" y="164"/>
                  </a:lnTo>
                  <a:lnTo>
                    <a:pt x="238" y="150"/>
                  </a:lnTo>
                  <a:lnTo>
                    <a:pt x="217" y="148"/>
                  </a:lnTo>
                  <a:lnTo>
                    <a:pt x="191" y="145"/>
                  </a:lnTo>
                  <a:lnTo>
                    <a:pt x="179" y="157"/>
                  </a:lnTo>
                  <a:lnTo>
                    <a:pt x="176" y="170"/>
                  </a:lnTo>
                  <a:lnTo>
                    <a:pt x="181" y="186"/>
                  </a:lnTo>
                  <a:lnTo>
                    <a:pt x="188" y="193"/>
                  </a:lnTo>
                  <a:lnTo>
                    <a:pt x="181" y="198"/>
                  </a:lnTo>
                  <a:lnTo>
                    <a:pt x="181" y="193"/>
                  </a:lnTo>
                  <a:lnTo>
                    <a:pt x="174" y="181"/>
                  </a:lnTo>
                  <a:lnTo>
                    <a:pt x="162" y="177"/>
                  </a:lnTo>
                  <a:lnTo>
                    <a:pt x="160" y="182"/>
                  </a:lnTo>
                  <a:lnTo>
                    <a:pt x="171" y="191"/>
                  </a:lnTo>
                  <a:lnTo>
                    <a:pt x="166" y="200"/>
                  </a:lnTo>
                  <a:lnTo>
                    <a:pt x="154" y="198"/>
                  </a:lnTo>
                  <a:lnTo>
                    <a:pt x="148" y="170"/>
                  </a:lnTo>
                  <a:lnTo>
                    <a:pt x="152" y="164"/>
                  </a:lnTo>
                  <a:lnTo>
                    <a:pt x="95" y="165"/>
                  </a:lnTo>
                  <a:lnTo>
                    <a:pt x="83" y="181"/>
                  </a:lnTo>
                  <a:lnTo>
                    <a:pt x="84" y="188"/>
                  </a:lnTo>
                  <a:lnTo>
                    <a:pt x="79" y="186"/>
                  </a:lnTo>
                  <a:lnTo>
                    <a:pt x="72" y="191"/>
                  </a:lnTo>
                  <a:lnTo>
                    <a:pt x="74" y="203"/>
                  </a:lnTo>
                  <a:lnTo>
                    <a:pt x="81" y="205"/>
                  </a:lnTo>
                  <a:lnTo>
                    <a:pt x="91" y="203"/>
                  </a:lnTo>
                  <a:lnTo>
                    <a:pt x="102" y="203"/>
                  </a:lnTo>
                  <a:lnTo>
                    <a:pt x="107" y="214"/>
                  </a:lnTo>
                  <a:lnTo>
                    <a:pt x="114" y="226"/>
                  </a:lnTo>
                  <a:lnTo>
                    <a:pt x="107" y="217"/>
                  </a:lnTo>
                  <a:lnTo>
                    <a:pt x="100" y="212"/>
                  </a:lnTo>
                  <a:lnTo>
                    <a:pt x="95" y="210"/>
                  </a:lnTo>
                  <a:lnTo>
                    <a:pt x="90" y="215"/>
                  </a:lnTo>
                  <a:lnTo>
                    <a:pt x="90" y="224"/>
                  </a:lnTo>
                  <a:lnTo>
                    <a:pt x="78" y="267"/>
                  </a:lnTo>
                  <a:lnTo>
                    <a:pt x="79" y="298"/>
                  </a:lnTo>
                  <a:close/>
                </a:path>
              </a:pathLst>
            </a:custGeom>
            <a:solidFill>
              <a:schemeClr val="accent1">
                <a:lumMod val="75000"/>
              </a:schemeClr>
            </a:solid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23" name="Freeform 265"/>
            <p:cNvSpPr>
              <a:spLocks/>
            </p:cNvSpPr>
            <p:nvPr/>
          </p:nvSpPr>
          <p:spPr bwMode="auto">
            <a:xfrm>
              <a:off x="4578" y="1452"/>
              <a:ext cx="630" cy="537"/>
            </a:xfrm>
            <a:custGeom>
              <a:avLst/>
              <a:gdLst>
                <a:gd name="T0" fmla="*/ 156 w 693"/>
                <a:gd name="T1" fmla="*/ 19 h 600"/>
                <a:gd name="T2" fmla="*/ 127 w 693"/>
                <a:gd name="T3" fmla="*/ 21 h 600"/>
                <a:gd name="T4" fmla="*/ 124 w 693"/>
                <a:gd name="T5" fmla="*/ 46 h 600"/>
                <a:gd name="T6" fmla="*/ 110 w 693"/>
                <a:gd name="T7" fmla="*/ 57 h 600"/>
                <a:gd name="T8" fmla="*/ 99 w 693"/>
                <a:gd name="T9" fmla="*/ 64 h 600"/>
                <a:gd name="T10" fmla="*/ 81 w 693"/>
                <a:gd name="T11" fmla="*/ 94 h 600"/>
                <a:gd name="T12" fmla="*/ 81 w 693"/>
                <a:gd name="T13" fmla="*/ 111 h 600"/>
                <a:gd name="T14" fmla="*/ 59 w 693"/>
                <a:gd name="T15" fmla="*/ 112 h 600"/>
                <a:gd name="T16" fmla="*/ 53 w 693"/>
                <a:gd name="T17" fmla="*/ 116 h 600"/>
                <a:gd name="T18" fmla="*/ 37 w 693"/>
                <a:gd name="T19" fmla="*/ 133 h 600"/>
                <a:gd name="T20" fmla="*/ 15 w 693"/>
                <a:gd name="T21" fmla="*/ 138 h 600"/>
                <a:gd name="T22" fmla="*/ 23 w 693"/>
                <a:gd name="T23" fmla="*/ 168 h 600"/>
                <a:gd name="T24" fmla="*/ 26 w 693"/>
                <a:gd name="T25" fmla="*/ 185 h 600"/>
                <a:gd name="T26" fmla="*/ 5 w 693"/>
                <a:gd name="T27" fmla="*/ 209 h 600"/>
                <a:gd name="T28" fmla="*/ 19 w 693"/>
                <a:gd name="T29" fmla="*/ 229 h 600"/>
                <a:gd name="T30" fmla="*/ 15 w 693"/>
                <a:gd name="T31" fmla="*/ 265 h 600"/>
                <a:gd name="T32" fmla="*/ 24 w 693"/>
                <a:gd name="T33" fmla="*/ 262 h 600"/>
                <a:gd name="T34" fmla="*/ 31 w 693"/>
                <a:gd name="T35" fmla="*/ 262 h 600"/>
                <a:gd name="T36" fmla="*/ 40 w 693"/>
                <a:gd name="T37" fmla="*/ 245 h 600"/>
                <a:gd name="T38" fmla="*/ 91 w 693"/>
                <a:gd name="T39" fmla="*/ 245 h 600"/>
                <a:gd name="T40" fmla="*/ 130 w 693"/>
                <a:gd name="T41" fmla="*/ 254 h 600"/>
                <a:gd name="T42" fmla="*/ 150 w 693"/>
                <a:gd name="T43" fmla="*/ 249 h 600"/>
                <a:gd name="T44" fmla="*/ 186 w 693"/>
                <a:gd name="T45" fmla="*/ 257 h 600"/>
                <a:gd name="T46" fmla="*/ 206 w 693"/>
                <a:gd name="T47" fmla="*/ 259 h 600"/>
                <a:gd name="T48" fmla="*/ 217 w 693"/>
                <a:gd name="T49" fmla="*/ 256 h 600"/>
                <a:gd name="T50" fmla="*/ 225 w 693"/>
                <a:gd name="T51" fmla="*/ 263 h 600"/>
                <a:gd name="T52" fmla="*/ 235 w 693"/>
                <a:gd name="T53" fmla="*/ 265 h 600"/>
                <a:gd name="T54" fmla="*/ 258 w 693"/>
                <a:gd name="T55" fmla="*/ 274 h 600"/>
                <a:gd name="T56" fmla="*/ 268 w 693"/>
                <a:gd name="T57" fmla="*/ 277 h 600"/>
                <a:gd name="T58" fmla="*/ 269 w 693"/>
                <a:gd name="T59" fmla="*/ 266 h 600"/>
                <a:gd name="T60" fmla="*/ 289 w 693"/>
                <a:gd name="T61" fmla="*/ 227 h 600"/>
                <a:gd name="T62" fmla="*/ 315 w 693"/>
                <a:gd name="T63" fmla="*/ 212 h 600"/>
                <a:gd name="T64" fmla="*/ 312 w 693"/>
                <a:gd name="T65" fmla="*/ 206 h 600"/>
                <a:gd name="T66" fmla="*/ 307 w 693"/>
                <a:gd name="T67" fmla="*/ 181 h 600"/>
                <a:gd name="T68" fmla="*/ 332 w 693"/>
                <a:gd name="T69" fmla="*/ 174 h 600"/>
                <a:gd name="T70" fmla="*/ 356 w 693"/>
                <a:gd name="T71" fmla="*/ 146 h 600"/>
                <a:gd name="T72" fmla="*/ 343 w 693"/>
                <a:gd name="T73" fmla="*/ 133 h 600"/>
                <a:gd name="T74" fmla="*/ 325 w 693"/>
                <a:gd name="T75" fmla="*/ 133 h 600"/>
                <a:gd name="T76" fmla="*/ 323 w 693"/>
                <a:gd name="T77" fmla="*/ 118 h 600"/>
                <a:gd name="T78" fmla="*/ 304 w 693"/>
                <a:gd name="T79" fmla="*/ 100 h 600"/>
                <a:gd name="T80" fmla="*/ 292 w 693"/>
                <a:gd name="T81" fmla="*/ 51 h 600"/>
                <a:gd name="T82" fmla="*/ 289 w 693"/>
                <a:gd name="T83" fmla="*/ 24 h 600"/>
                <a:gd name="T84" fmla="*/ 254 w 693"/>
                <a:gd name="T85" fmla="*/ 15 h 600"/>
                <a:gd name="T86" fmla="*/ 238 w 693"/>
                <a:gd name="T87" fmla="*/ 19 h 600"/>
                <a:gd name="T88" fmla="*/ 221 w 693"/>
                <a:gd name="T89" fmla="*/ 4 h 600"/>
                <a:gd name="T90" fmla="*/ 206 w 693"/>
                <a:gd name="T91" fmla="*/ 7 h 600"/>
                <a:gd name="T92" fmla="*/ 189 w 693"/>
                <a:gd name="T93" fmla="*/ 4 h 600"/>
                <a:gd name="T94" fmla="*/ 171 w 693"/>
                <a:gd name="T95" fmla="*/ 7 h 6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93"/>
                <a:gd name="T145" fmla="*/ 0 h 600"/>
                <a:gd name="T146" fmla="*/ 693 w 693"/>
                <a:gd name="T147" fmla="*/ 600 h 60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93" h="600">
                  <a:moveTo>
                    <a:pt x="324" y="38"/>
                  </a:moveTo>
                  <a:lnTo>
                    <a:pt x="305" y="43"/>
                  </a:lnTo>
                  <a:lnTo>
                    <a:pt x="279" y="29"/>
                  </a:lnTo>
                  <a:lnTo>
                    <a:pt x="248" y="46"/>
                  </a:lnTo>
                  <a:lnTo>
                    <a:pt x="227" y="93"/>
                  </a:lnTo>
                  <a:lnTo>
                    <a:pt x="241" y="102"/>
                  </a:lnTo>
                  <a:lnTo>
                    <a:pt x="238" y="122"/>
                  </a:lnTo>
                  <a:lnTo>
                    <a:pt x="215" y="124"/>
                  </a:lnTo>
                  <a:lnTo>
                    <a:pt x="210" y="140"/>
                  </a:lnTo>
                  <a:lnTo>
                    <a:pt x="193" y="140"/>
                  </a:lnTo>
                  <a:lnTo>
                    <a:pt x="181" y="152"/>
                  </a:lnTo>
                  <a:lnTo>
                    <a:pt x="158" y="203"/>
                  </a:lnTo>
                  <a:lnTo>
                    <a:pt x="164" y="236"/>
                  </a:lnTo>
                  <a:lnTo>
                    <a:pt x="158" y="240"/>
                  </a:lnTo>
                  <a:lnTo>
                    <a:pt x="145" y="228"/>
                  </a:lnTo>
                  <a:lnTo>
                    <a:pt x="114" y="243"/>
                  </a:lnTo>
                  <a:lnTo>
                    <a:pt x="115" y="252"/>
                  </a:lnTo>
                  <a:lnTo>
                    <a:pt x="102" y="253"/>
                  </a:lnTo>
                  <a:lnTo>
                    <a:pt x="91" y="283"/>
                  </a:lnTo>
                  <a:lnTo>
                    <a:pt x="72" y="288"/>
                  </a:lnTo>
                  <a:lnTo>
                    <a:pt x="38" y="291"/>
                  </a:lnTo>
                  <a:lnTo>
                    <a:pt x="29" y="298"/>
                  </a:lnTo>
                  <a:lnTo>
                    <a:pt x="27" y="309"/>
                  </a:lnTo>
                  <a:lnTo>
                    <a:pt x="45" y="366"/>
                  </a:lnTo>
                  <a:lnTo>
                    <a:pt x="57" y="393"/>
                  </a:lnTo>
                  <a:lnTo>
                    <a:pt x="51" y="402"/>
                  </a:lnTo>
                  <a:lnTo>
                    <a:pt x="50" y="429"/>
                  </a:lnTo>
                  <a:lnTo>
                    <a:pt x="7" y="453"/>
                  </a:lnTo>
                  <a:lnTo>
                    <a:pt x="0" y="483"/>
                  </a:lnTo>
                  <a:lnTo>
                    <a:pt x="36" y="500"/>
                  </a:lnTo>
                  <a:lnTo>
                    <a:pt x="26" y="536"/>
                  </a:lnTo>
                  <a:lnTo>
                    <a:pt x="31" y="576"/>
                  </a:lnTo>
                  <a:lnTo>
                    <a:pt x="46" y="573"/>
                  </a:lnTo>
                  <a:lnTo>
                    <a:pt x="46" y="569"/>
                  </a:lnTo>
                  <a:lnTo>
                    <a:pt x="48" y="562"/>
                  </a:lnTo>
                  <a:lnTo>
                    <a:pt x="60" y="569"/>
                  </a:lnTo>
                  <a:lnTo>
                    <a:pt x="81" y="543"/>
                  </a:lnTo>
                  <a:lnTo>
                    <a:pt x="77" y="533"/>
                  </a:lnTo>
                  <a:lnTo>
                    <a:pt x="88" y="524"/>
                  </a:lnTo>
                  <a:lnTo>
                    <a:pt x="177" y="533"/>
                  </a:lnTo>
                  <a:lnTo>
                    <a:pt x="210" y="533"/>
                  </a:lnTo>
                  <a:lnTo>
                    <a:pt x="253" y="552"/>
                  </a:lnTo>
                  <a:lnTo>
                    <a:pt x="272" y="548"/>
                  </a:lnTo>
                  <a:lnTo>
                    <a:pt x="293" y="543"/>
                  </a:lnTo>
                  <a:lnTo>
                    <a:pt x="310" y="562"/>
                  </a:lnTo>
                  <a:lnTo>
                    <a:pt x="362" y="560"/>
                  </a:lnTo>
                  <a:lnTo>
                    <a:pt x="372" y="569"/>
                  </a:lnTo>
                  <a:lnTo>
                    <a:pt x="402" y="562"/>
                  </a:lnTo>
                  <a:lnTo>
                    <a:pt x="410" y="573"/>
                  </a:lnTo>
                  <a:lnTo>
                    <a:pt x="424" y="555"/>
                  </a:lnTo>
                  <a:lnTo>
                    <a:pt x="440" y="562"/>
                  </a:lnTo>
                  <a:lnTo>
                    <a:pt x="438" y="573"/>
                  </a:lnTo>
                  <a:lnTo>
                    <a:pt x="455" y="569"/>
                  </a:lnTo>
                  <a:lnTo>
                    <a:pt x="460" y="576"/>
                  </a:lnTo>
                  <a:lnTo>
                    <a:pt x="488" y="571"/>
                  </a:lnTo>
                  <a:lnTo>
                    <a:pt x="502" y="595"/>
                  </a:lnTo>
                  <a:lnTo>
                    <a:pt x="519" y="597"/>
                  </a:lnTo>
                  <a:lnTo>
                    <a:pt x="524" y="600"/>
                  </a:lnTo>
                  <a:lnTo>
                    <a:pt x="533" y="586"/>
                  </a:lnTo>
                  <a:lnTo>
                    <a:pt x="526" y="579"/>
                  </a:lnTo>
                  <a:lnTo>
                    <a:pt x="531" y="541"/>
                  </a:lnTo>
                  <a:lnTo>
                    <a:pt x="564" y="495"/>
                  </a:lnTo>
                  <a:lnTo>
                    <a:pt x="628" y="486"/>
                  </a:lnTo>
                  <a:lnTo>
                    <a:pt x="614" y="462"/>
                  </a:lnTo>
                  <a:lnTo>
                    <a:pt x="616" y="452"/>
                  </a:lnTo>
                  <a:lnTo>
                    <a:pt x="607" y="448"/>
                  </a:lnTo>
                  <a:lnTo>
                    <a:pt x="617" y="424"/>
                  </a:lnTo>
                  <a:lnTo>
                    <a:pt x="598" y="393"/>
                  </a:lnTo>
                  <a:lnTo>
                    <a:pt x="610" y="372"/>
                  </a:lnTo>
                  <a:lnTo>
                    <a:pt x="648" y="379"/>
                  </a:lnTo>
                  <a:lnTo>
                    <a:pt x="690" y="345"/>
                  </a:lnTo>
                  <a:lnTo>
                    <a:pt x="693" y="317"/>
                  </a:lnTo>
                  <a:lnTo>
                    <a:pt x="673" y="305"/>
                  </a:lnTo>
                  <a:lnTo>
                    <a:pt x="669" y="291"/>
                  </a:lnTo>
                  <a:lnTo>
                    <a:pt x="648" y="288"/>
                  </a:lnTo>
                  <a:lnTo>
                    <a:pt x="633" y="293"/>
                  </a:lnTo>
                  <a:lnTo>
                    <a:pt x="635" y="283"/>
                  </a:lnTo>
                  <a:lnTo>
                    <a:pt x="628" y="257"/>
                  </a:lnTo>
                  <a:lnTo>
                    <a:pt x="591" y="226"/>
                  </a:lnTo>
                  <a:lnTo>
                    <a:pt x="591" y="217"/>
                  </a:lnTo>
                  <a:lnTo>
                    <a:pt x="559" y="143"/>
                  </a:lnTo>
                  <a:lnTo>
                    <a:pt x="569" y="114"/>
                  </a:lnTo>
                  <a:lnTo>
                    <a:pt x="559" y="98"/>
                  </a:lnTo>
                  <a:lnTo>
                    <a:pt x="562" y="53"/>
                  </a:lnTo>
                  <a:lnTo>
                    <a:pt x="536" y="34"/>
                  </a:lnTo>
                  <a:lnTo>
                    <a:pt x="495" y="34"/>
                  </a:lnTo>
                  <a:lnTo>
                    <a:pt x="485" y="45"/>
                  </a:lnTo>
                  <a:lnTo>
                    <a:pt x="464" y="43"/>
                  </a:lnTo>
                  <a:lnTo>
                    <a:pt x="452" y="14"/>
                  </a:lnTo>
                  <a:lnTo>
                    <a:pt x="429" y="7"/>
                  </a:lnTo>
                  <a:lnTo>
                    <a:pt x="426" y="14"/>
                  </a:lnTo>
                  <a:lnTo>
                    <a:pt x="402" y="14"/>
                  </a:lnTo>
                  <a:lnTo>
                    <a:pt x="390" y="3"/>
                  </a:lnTo>
                  <a:lnTo>
                    <a:pt x="369" y="7"/>
                  </a:lnTo>
                  <a:lnTo>
                    <a:pt x="357" y="0"/>
                  </a:lnTo>
                  <a:lnTo>
                    <a:pt x="334" y="15"/>
                  </a:lnTo>
                  <a:lnTo>
                    <a:pt x="324" y="38"/>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24" name="Freeform 267"/>
            <p:cNvSpPr>
              <a:spLocks/>
            </p:cNvSpPr>
            <p:nvPr/>
          </p:nvSpPr>
          <p:spPr bwMode="auto">
            <a:xfrm>
              <a:off x="4418" y="1213"/>
              <a:ext cx="498" cy="280"/>
            </a:xfrm>
            <a:custGeom>
              <a:avLst/>
              <a:gdLst>
                <a:gd name="T0" fmla="*/ 68 w 548"/>
                <a:gd name="T1" fmla="*/ 110 h 312"/>
                <a:gd name="T2" fmla="*/ 108 w 548"/>
                <a:gd name="T3" fmla="*/ 110 h 312"/>
                <a:gd name="T4" fmla="*/ 145 w 548"/>
                <a:gd name="T5" fmla="*/ 109 h 312"/>
                <a:gd name="T6" fmla="*/ 180 w 548"/>
                <a:gd name="T7" fmla="*/ 124 h 312"/>
                <a:gd name="T8" fmla="*/ 217 w 548"/>
                <a:gd name="T9" fmla="*/ 145 h 312"/>
                <a:gd name="T10" fmla="*/ 246 w 548"/>
                <a:gd name="T11" fmla="*/ 144 h 312"/>
                <a:gd name="T12" fmla="*/ 261 w 548"/>
                <a:gd name="T13" fmla="*/ 131 h 312"/>
                <a:gd name="T14" fmla="*/ 275 w 548"/>
                <a:gd name="T15" fmla="*/ 110 h 312"/>
                <a:gd name="T16" fmla="*/ 265 w 548"/>
                <a:gd name="T17" fmla="*/ 82 h 312"/>
                <a:gd name="T18" fmla="*/ 281 w 548"/>
                <a:gd name="T19" fmla="*/ 74 h 312"/>
                <a:gd name="T20" fmla="*/ 274 w 548"/>
                <a:gd name="T21" fmla="*/ 48 h 312"/>
                <a:gd name="T22" fmla="*/ 261 w 548"/>
                <a:gd name="T23" fmla="*/ 23 h 312"/>
                <a:gd name="T24" fmla="*/ 250 w 548"/>
                <a:gd name="T25" fmla="*/ 29 h 312"/>
                <a:gd name="T26" fmla="*/ 221 w 548"/>
                <a:gd name="T27" fmla="*/ 25 h 312"/>
                <a:gd name="T28" fmla="*/ 176 w 548"/>
                <a:gd name="T29" fmla="*/ 12 h 312"/>
                <a:gd name="T30" fmla="*/ 160 w 548"/>
                <a:gd name="T31" fmla="*/ 4 h 312"/>
                <a:gd name="T32" fmla="*/ 126 w 548"/>
                <a:gd name="T33" fmla="*/ 14 h 312"/>
                <a:gd name="T34" fmla="*/ 127 w 548"/>
                <a:gd name="T35" fmla="*/ 60 h 312"/>
                <a:gd name="T36" fmla="*/ 119 w 548"/>
                <a:gd name="T37" fmla="*/ 73 h 312"/>
                <a:gd name="T38" fmla="*/ 104 w 548"/>
                <a:gd name="T39" fmla="*/ 74 h 312"/>
                <a:gd name="T40" fmla="*/ 89 w 548"/>
                <a:gd name="T41" fmla="*/ 66 h 312"/>
                <a:gd name="T42" fmla="*/ 86 w 548"/>
                <a:gd name="T43" fmla="*/ 59 h 312"/>
                <a:gd name="T44" fmla="*/ 81 w 548"/>
                <a:gd name="T45" fmla="*/ 51 h 312"/>
                <a:gd name="T46" fmla="*/ 82 w 548"/>
                <a:gd name="T47" fmla="*/ 60 h 312"/>
                <a:gd name="T48" fmla="*/ 80 w 548"/>
                <a:gd name="T49" fmla="*/ 48 h 312"/>
                <a:gd name="T50" fmla="*/ 64 w 548"/>
                <a:gd name="T51" fmla="*/ 35 h 312"/>
                <a:gd name="T52" fmla="*/ 61 w 548"/>
                <a:gd name="T53" fmla="*/ 25 h 312"/>
                <a:gd name="T54" fmla="*/ 45 w 548"/>
                <a:gd name="T55" fmla="*/ 33 h 312"/>
                <a:gd name="T56" fmla="*/ 21 w 548"/>
                <a:gd name="T57" fmla="*/ 47 h 312"/>
                <a:gd name="T58" fmla="*/ 17 w 548"/>
                <a:gd name="T59" fmla="*/ 68 h 312"/>
                <a:gd name="T60" fmla="*/ 0 w 548"/>
                <a:gd name="T61" fmla="*/ 96 h 312"/>
                <a:gd name="T62" fmla="*/ 8 w 548"/>
                <a:gd name="T63" fmla="*/ 126 h 312"/>
                <a:gd name="T64" fmla="*/ 50 w 548"/>
                <a:gd name="T65" fmla="*/ 112 h 3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48"/>
                <a:gd name="T100" fmla="*/ 0 h 312"/>
                <a:gd name="T101" fmla="*/ 548 w 548"/>
                <a:gd name="T102" fmla="*/ 312 h 3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48" h="312">
                  <a:moveTo>
                    <a:pt x="98" y="240"/>
                  </a:moveTo>
                  <a:lnTo>
                    <a:pt x="133" y="237"/>
                  </a:lnTo>
                  <a:lnTo>
                    <a:pt x="160" y="242"/>
                  </a:lnTo>
                  <a:lnTo>
                    <a:pt x="210" y="235"/>
                  </a:lnTo>
                  <a:lnTo>
                    <a:pt x="259" y="242"/>
                  </a:lnTo>
                  <a:lnTo>
                    <a:pt x="286" y="231"/>
                  </a:lnTo>
                  <a:lnTo>
                    <a:pt x="312" y="259"/>
                  </a:lnTo>
                  <a:lnTo>
                    <a:pt x="352" y="266"/>
                  </a:lnTo>
                  <a:lnTo>
                    <a:pt x="395" y="300"/>
                  </a:lnTo>
                  <a:lnTo>
                    <a:pt x="424" y="312"/>
                  </a:lnTo>
                  <a:lnTo>
                    <a:pt x="455" y="295"/>
                  </a:lnTo>
                  <a:lnTo>
                    <a:pt x="481" y="309"/>
                  </a:lnTo>
                  <a:lnTo>
                    <a:pt x="500" y="304"/>
                  </a:lnTo>
                  <a:lnTo>
                    <a:pt x="510" y="281"/>
                  </a:lnTo>
                  <a:lnTo>
                    <a:pt x="533" y="266"/>
                  </a:lnTo>
                  <a:lnTo>
                    <a:pt x="538" y="237"/>
                  </a:lnTo>
                  <a:lnTo>
                    <a:pt x="522" y="211"/>
                  </a:lnTo>
                  <a:lnTo>
                    <a:pt x="517" y="174"/>
                  </a:lnTo>
                  <a:lnTo>
                    <a:pt x="526" y="164"/>
                  </a:lnTo>
                  <a:lnTo>
                    <a:pt x="547" y="157"/>
                  </a:lnTo>
                  <a:lnTo>
                    <a:pt x="548" y="114"/>
                  </a:lnTo>
                  <a:lnTo>
                    <a:pt x="535" y="104"/>
                  </a:lnTo>
                  <a:lnTo>
                    <a:pt x="536" y="55"/>
                  </a:lnTo>
                  <a:lnTo>
                    <a:pt x="510" y="50"/>
                  </a:lnTo>
                  <a:lnTo>
                    <a:pt x="502" y="40"/>
                  </a:lnTo>
                  <a:lnTo>
                    <a:pt x="488" y="62"/>
                  </a:lnTo>
                  <a:lnTo>
                    <a:pt x="469" y="66"/>
                  </a:lnTo>
                  <a:lnTo>
                    <a:pt x="431" y="55"/>
                  </a:lnTo>
                  <a:lnTo>
                    <a:pt x="414" y="66"/>
                  </a:lnTo>
                  <a:lnTo>
                    <a:pt x="345" y="26"/>
                  </a:lnTo>
                  <a:lnTo>
                    <a:pt x="338" y="16"/>
                  </a:lnTo>
                  <a:lnTo>
                    <a:pt x="314" y="11"/>
                  </a:lnTo>
                  <a:lnTo>
                    <a:pt x="302" y="0"/>
                  </a:lnTo>
                  <a:lnTo>
                    <a:pt x="248" y="31"/>
                  </a:lnTo>
                  <a:lnTo>
                    <a:pt x="252" y="107"/>
                  </a:lnTo>
                  <a:lnTo>
                    <a:pt x="250" y="130"/>
                  </a:lnTo>
                  <a:lnTo>
                    <a:pt x="233" y="143"/>
                  </a:lnTo>
                  <a:lnTo>
                    <a:pt x="231" y="154"/>
                  </a:lnTo>
                  <a:lnTo>
                    <a:pt x="224" y="152"/>
                  </a:lnTo>
                  <a:lnTo>
                    <a:pt x="203" y="159"/>
                  </a:lnTo>
                  <a:lnTo>
                    <a:pt x="181" y="150"/>
                  </a:lnTo>
                  <a:lnTo>
                    <a:pt x="174" y="140"/>
                  </a:lnTo>
                  <a:lnTo>
                    <a:pt x="171" y="133"/>
                  </a:lnTo>
                  <a:lnTo>
                    <a:pt x="167" y="124"/>
                  </a:lnTo>
                  <a:lnTo>
                    <a:pt x="165" y="118"/>
                  </a:lnTo>
                  <a:lnTo>
                    <a:pt x="158" y="109"/>
                  </a:lnTo>
                  <a:lnTo>
                    <a:pt x="157" y="112"/>
                  </a:lnTo>
                  <a:lnTo>
                    <a:pt x="160" y="130"/>
                  </a:lnTo>
                  <a:lnTo>
                    <a:pt x="152" y="124"/>
                  </a:lnTo>
                  <a:lnTo>
                    <a:pt x="157" y="105"/>
                  </a:lnTo>
                  <a:lnTo>
                    <a:pt x="131" y="85"/>
                  </a:lnTo>
                  <a:lnTo>
                    <a:pt x="124" y="74"/>
                  </a:lnTo>
                  <a:lnTo>
                    <a:pt x="122" y="59"/>
                  </a:lnTo>
                  <a:lnTo>
                    <a:pt x="119" y="55"/>
                  </a:lnTo>
                  <a:lnTo>
                    <a:pt x="108" y="62"/>
                  </a:lnTo>
                  <a:lnTo>
                    <a:pt x="89" y="71"/>
                  </a:lnTo>
                  <a:lnTo>
                    <a:pt x="70" y="73"/>
                  </a:lnTo>
                  <a:lnTo>
                    <a:pt x="41" y="99"/>
                  </a:lnTo>
                  <a:lnTo>
                    <a:pt x="33" y="114"/>
                  </a:lnTo>
                  <a:lnTo>
                    <a:pt x="33" y="147"/>
                  </a:lnTo>
                  <a:lnTo>
                    <a:pt x="12" y="180"/>
                  </a:lnTo>
                  <a:lnTo>
                    <a:pt x="0" y="205"/>
                  </a:lnTo>
                  <a:lnTo>
                    <a:pt x="1" y="240"/>
                  </a:lnTo>
                  <a:lnTo>
                    <a:pt x="15" y="269"/>
                  </a:lnTo>
                  <a:lnTo>
                    <a:pt x="72" y="237"/>
                  </a:lnTo>
                  <a:lnTo>
                    <a:pt x="98" y="240"/>
                  </a:lnTo>
                  <a:close/>
                </a:path>
              </a:pathLst>
            </a:custGeom>
            <a:solidFill>
              <a:schemeClr val="accent1">
                <a:lumMod val="75000"/>
              </a:schemeClr>
            </a:solid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25" name="Freeform 268"/>
            <p:cNvSpPr>
              <a:spLocks/>
            </p:cNvSpPr>
            <p:nvPr/>
          </p:nvSpPr>
          <p:spPr bwMode="auto">
            <a:xfrm>
              <a:off x="3686" y="2213"/>
              <a:ext cx="488" cy="252"/>
            </a:xfrm>
            <a:custGeom>
              <a:avLst/>
              <a:gdLst>
                <a:gd name="T0" fmla="*/ 254 w 537"/>
                <a:gd name="T1" fmla="*/ 85 h 281"/>
                <a:gd name="T2" fmla="*/ 258 w 537"/>
                <a:gd name="T3" fmla="*/ 59 h 281"/>
                <a:gd name="T4" fmla="*/ 267 w 537"/>
                <a:gd name="T5" fmla="*/ 53 h 281"/>
                <a:gd name="T6" fmla="*/ 275 w 537"/>
                <a:gd name="T7" fmla="*/ 56 h 281"/>
                <a:gd name="T8" fmla="*/ 274 w 537"/>
                <a:gd name="T9" fmla="*/ 47 h 281"/>
                <a:gd name="T10" fmla="*/ 267 w 537"/>
                <a:gd name="T11" fmla="*/ 41 h 281"/>
                <a:gd name="T12" fmla="*/ 264 w 537"/>
                <a:gd name="T13" fmla="*/ 21 h 281"/>
                <a:gd name="T14" fmla="*/ 266 w 537"/>
                <a:gd name="T15" fmla="*/ 10 h 281"/>
                <a:gd name="T16" fmla="*/ 254 w 537"/>
                <a:gd name="T17" fmla="*/ 10 h 281"/>
                <a:gd name="T18" fmla="*/ 243 w 537"/>
                <a:gd name="T19" fmla="*/ 11 h 281"/>
                <a:gd name="T20" fmla="*/ 226 w 537"/>
                <a:gd name="T21" fmla="*/ 4 h 281"/>
                <a:gd name="T22" fmla="*/ 211 w 537"/>
                <a:gd name="T23" fmla="*/ 5 h 281"/>
                <a:gd name="T24" fmla="*/ 204 w 537"/>
                <a:gd name="T25" fmla="*/ 0 h 281"/>
                <a:gd name="T26" fmla="*/ 195 w 537"/>
                <a:gd name="T27" fmla="*/ 2 h 281"/>
                <a:gd name="T28" fmla="*/ 200 w 537"/>
                <a:gd name="T29" fmla="*/ 13 h 281"/>
                <a:gd name="T30" fmla="*/ 185 w 537"/>
                <a:gd name="T31" fmla="*/ 16 h 281"/>
                <a:gd name="T32" fmla="*/ 185 w 537"/>
                <a:gd name="T33" fmla="*/ 22 h 281"/>
                <a:gd name="T34" fmla="*/ 176 w 537"/>
                <a:gd name="T35" fmla="*/ 25 h 281"/>
                <a:gd name="T36" fmla="*/ 173 w 537"/>
                <a:gd name="T37" fmla="*/ 22 h 281"/>
                <a:gd name="T38" fmla="*/ 161 w 537"/>
                <a:gd name="T39" fmla="*/ 21 h 281"/>
                <a:gd name="T40" fmla="*/ 153 w 537"/>
                <a:gd name="T41" fmla="*/ 18 h 281"/>
                <a:gd name="T42" fmla="*/ 141 w 537"/>
                <a:gd name="T43" fmla="*/ 25 h 281"/>
                <a:gd name="T44" fmla="*/ 140 w 537"/>
                <a:gd name="T45" fmla="*/ 35 h 281"/>
                <a:gd name="T46" fmla="*/ 132 w 537"/>
                <a:gd name="T47" fmla="*/ 35 h 281"/>
                <a:gd name="T48" fmla="*/ 118 w 537"/>
                <a:gd name="T49" fmla="*/ 47 h 281"/>
                <a:gd name="T50" fmla="*/ 127 w 537"/>
                <a:gd name="T51" fmla="*/ 60 h 281"/>
                <a:gd name="T52" fmla="*/ 124 w 537"/>
                <a:gd name="T53" fmla="*/ 66 h 281"/>
                <a:gd name="T54" fmla="*/ 127 w 537"/>
                <a:gd name="T55" fmla="*/ 74 h 281"/>
                <a:gd name="T56" fmla="*/ 108 w 537"/>
                <a:gd name="T57" fmla="*/ 66 h 281"/>
                <a:gd name="T58" fmla="*/ 100 w 537"/>
                <a:gd name="T59" fmla="*/ 71 h 281"/>
                <a:gd name="T60" fmla="*/ 76 w 537"/>
                <a:gd name="T61" fmla="*/ 71 h 281"/>
                <a:gd name="T62" fmla="*/ 70 w 537"/>
                <a:gd name="T63" fmla="*/ 79 h 281"/>
                <a:gd name="T64" fmla="*/ 54 w 537"/>
                <a:gd name="T65" fmla="*/ 82 h 281"/>
                <a:gd name="T66" fmla="*/ 41 w 537"/>
                <a:gd name="T67" fmla="*/ 74 h 281"/>
                <a:gd name="T68" fmla="*/ 32 w 537"/>
                <a:gd name="T69" fmla="*/ 76 h 281"/>
                <a:gd name="T70" fmla="*/ 33 w 537"/>
                <a:gd name="T71" fmla="*/ 81 h 281"/>
                <a:gd name="T72" fmla="*/ 28 w 537"/>
                <a:gd name="T73" fmla="*/ 85 h 281"/>
                <a:gd name="T74" fmla="*/ 20 w 537"/>
                <a:gd name="T75" fmla="*/ 85 h 281"/>
                <a:gd name="T76" fmla="*/ 9 w 537"/>
                <a:gd name="T77" fmla="*/ 74 h 281"/>
                <a:gd name="T78" fmla="*/ 5 w 537"/>
                <a:gd name="T79" fmla="*/ 75 h 281"/>
                <a:gd name="T80" fmla="*/ 0 w 537"/>
                <a:gd name="T81" fmla="*/ 91 h 281"/>
                <a:gd name="T82" fmla="*/ 9 w 537"/>
                <a:gd name="T83" fmla="*/ 98 h 281"/>
                <a:gd name="T84" fmla="*/ 12 w 537"/>
                <a:gd name="T85" fmla="*/ 109 h 281"/>
                <a:gd name="T86" fmla="*/ 15 w 537"/>
                <a:gd name="T87" fmla="*/ 113 h 281"/>
                <a:gd name="T88" fmla="*/ 21 w 537"/>
                <a:gd name="T89" fmla="*/ 108 h 281"/>
                <a:gd name="T90" fmla="*/ 25 w 537"/>
                <a:gd name="T91" fmla="*/ 103 h 281"/>
                <a:gd name="T92" fmla="*/ 28 w 537"/>
                <a:gd name="T93" fmla="*/ 109 h 281"/>
                <a:gd name="T94" fmla="*/ 37 w 537"/>
                <a:gd name="T95" fmla="*/ 109 h 281"/>
                <a:gd name="T96" fmla="*/ 53 w 537"/>
                <a:gd name="T97" fmla="*/ 112 h 281"/>
                <a:gd name="T98" fmla="*/ 61 w 537"/>
                <a:gd name="T99" fmla="*/ 104 h 281"/>
                <a:gd name="T100" fmla="*/ 90 w 537"/>
                <a:gd name="T101" fmla="*/ 98 h 281"/>
                <a:gd name="T102" fmla="*/ 98 w 537"/>
                <a:gd name="T103" fmla="*/ 109 h 281"/>
                <a:gd name="T104" fmla="*/ 105 w 537"/>
                <a:gd name="T105" fmla="*/ 118 h 281"/>
                <a:gd name="T106" fmla="*/ 132 w 537"/>
                <a:gd name="T107" fmla="*/ 119 h 281"/>
                <a:gd name="T108" fmla="*/ 145 w 537"/>
                <a:gd name="T109" fmla="*/ 125 h 281"/>
                <a:gd name="T110" fmla="*/ 180 w 537"/>
                <a:gd name="T111" fmla="*/ 131 h 281"/>
                <a:gd name="T112" fmla="*/ 199 w 537"/>
                <a:gd name="T113" fmla="*/ 117 h 281"/>
                <a:gd name="T114" fmla="*/ 211 w 537"/>
                <a:gd name="T115" fmla="*/ 117 h 281"/>
                <a:gd name="T116" fmla="*/ 221 w 537"/>
                <a:gd name="T117" fmla="*/ 115 h 281"/>
                <a:gd name="T118" fmla="*/ 231 w 537"/>
                <a:gd name="T119" fmla="*/ 119 h 281"/>
                <a:gd name="T120" fmla="*/ 235 w 537"/>
                <a:gd name="T121" fmla="*/ 115 h 281"/>
                <a:gd name="T122" fmla="*/ 236 w 537"/>
                <a:gd name="T123" fmla="*/ 103 h 281"/>
                <a:gd name="T124" fmla="*/ 254 w 537"/>
                <a:gd name="T125" fmla="*/ 85 h 28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37"/>
                <a:gd name="T190" fmla="*/ 0 h 281"/>
                <a:gd name="T191" fmla="*/ 537 w 537"/>
                <a:gd name="T192" fmla="*/ 281 h 28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37" h="281">
                  <a:moveTo>
                    <a:pt x="495" y="183"/>
                  </a:moveTo>
                  <a:lnTo>
                    <a:pt x="504" y="128"/>
                  </a:lnTo>
                  <a:lnTo>
                    <a:pt x="523" y="116"/>
                  </a:lnTo>
                  <a:lnTo>
                    <a:pt x="537" y="119"/>
                  </a:lnTo>
                  <a:lnTo>
                    <a:pt x="533" y="99"/>
                  </a:lnTo>
                  <a:lnTo>
                    <a:pt x="523" y="88"/>
                  </a:lnTo>
                  <a:lnTo>
                    <a:pt x="516" y="45"/>
                  </a:lnTo>
                  <a:lnTo>
                    <a:pt x="519" y="21"/>
                  </a:lnTo>
                  <a:lnTo>
                    <a:pt x="495" y="21"/>
                  </a:lnTo>
                  <a:lnTo>
                    <a:pt x="475" y="23"/>
                  </a:lnTo>
                  <a:lnTo>
                    <a:pt x="440" y="9"/>
                  </a:lnTo>
                  <a:lnTo>
                    <a:pt x="412" y="12"/>
                  </a:lnTo>
                  <a:lnTo>
                    <a:pt x="397" y="0"/>
                  </a:lnTo>
                  <a:lnTo>
                    <a:pt x="383" y="2"/>
                  </a:lnTo>
                  <a:lnTo>
                    <a:pt x="390" y="28"/>
                  </a:lnTo>
                  <a:lnTo>
                    <a:pt x="361" y="35"/>
                  </a:lnTo>
                  <a:lnTo>
                    <a:pt x="361" y="49"/>
                  </a:lnTo>
                  <a:lnTo>
                    <a:pt x="345" y="54"/>
                  </a:lnTo>
                  <a:lnTo>
                    <a:pt x="337" y="47"/>
                  </a:lnTo>
                  <a:lnTo>
                    <a:pt x="316" y="45"/>
                  </a:lnTo>
                  <a:lnTo>
                    <a:pt x="300" y="38"/>
                  </a:lnTo>
                  <a:lnTo>
                    <a:pt x="276" y="55"/>
                  </a:lnTo>
                  <a:lnTo>
                    <a:pt x="274" y="76"/>
                  </a:lnTo>
                  <a:lnTo>
                    <a:pt x="259" y="76"/>
                  </a:lnTo>
                  <a:lnTo>
                    <a:pt x="230" y="100"/>
                  </a:lnTo>
                  <a:lnTo>
                    <a:pt x="250" y="130"/>
                  </a:lnTo>
                  <a:lnTo>
                    <a:pt x="243" y="143"/>
                  </a:lnTo>
                  <a:lnTo>
                    <a:pt x="250" y="159"/>
                  </a:lnTo>
                  <a:lnTo>
                    <a:pt x="212" y="143"/>
                  </a:lnTo>
                  <a:lnTo>
                    <a:pt x="195" y="152"/>
                  </a:lnTo>
                  <a:lnTo>
                    <a:pt x="148" y="150"/>
                  </a:lnTo>
                  <a:lnTo>
                    <a:pt x="135" y="169"/>
                  </a:lnTo>
                  <a:lnTo>
                    <a:pt x="105" y="174"/>
                  </a:lnTo>
                  <a:lnTo>
                    <a:pt x="81" y="161"/>
                  </a:lnTo>
                  <a:lnTo>
                    <a:pt x="62" y="164"/>
                  </a:lnTo>
                  <a:lnTo>
                    <a:pt x="64" y="173"/>
                  </a:lnTo>
                  <a:lnTo>
                    <a:pt x="54" y="183"/>
                  </a:lnTo>
                  <a:lnTo>
                    <a:pt x="38" y="183"/>
                  </a:lnTo>
                  <a:lnTo>
                    <a:pt x="16" y="161"/>
                  </a:lnTo>
                  <a:lnTo>
                    <a:pt x="5" y="162"/>
                  </a:lnTo>
                  <a:lnTo>
                    <a:pt x="0" y="195"/>
                  </a:lnTo>
                  <a:lnTo>
                    <a:pt x="17" y="212"/>
                  </a:lnTo>
                  <a:lnTo>
                    <a:pt x="23" y="231"/>
                  </a:lnTo>
                  <a:lnTo>
                    <a:pt x="29" y="242"/>
                  </a:lnTo>
                  <a:lnTo>
                    <a:pt x="41" y="230"/>
                  </a:lnTo>
                  <a:lnTo>
                    <a:pt x="48" y="221"/>
                  </a:lnTo>
                  <a:lnTo>
                    <a:pt x="55" y="231"/>
                  </a:lnTo>
                  <a:lnTo>
                    <a:pt x="74" y="231"/>
                  </a:lnTo>
                  <a:lnTo>
                    <a:pt x="102" y="240"/>
                  </a:lnTo>
                  <a:lnTo>
                    <a:pt x="119" y="223"/>
                  </a:lnTo>
                  <a:lnTo>
                    <a:pt x="176" y="211"/>
                  </a:lnTo>
                  <a:lnTo>
                    <a:pt x="192" y="233"/>
                  </a:lnTo>
                  <a:lnTo>
                    <a:pt x="205" y="254"/>
                  </a:lnTo>
                  <a:lnTo>
                    <a:pt x="259" y="255"/>
                  </a:lnTo>
                  <a:lnTo>
                    <a:pt x="286" y="268"/>
                  </a:lnTo>
                  <a:lnTo>
                    <a:pt x="352" y="281"/>
                  </a:lnTo>
                  <a:lnTo>
                    <a:pt x="388" y="252"/>
                  </a:lnTo>
                  <a:lnTo>
                    <a:pt x="412" y="252"/>
                  </a:lnTo>
                  <a:lnTo>
                    <a:pt x="431" y="245"/>
                  </a:lnTo>
                  <a:lnTo>
                    <a:pt x="452" y="255"/>
                  </a:lnTo>
                  <a:lnTo>
                    <a:pt x="461" y="245"/>
                  </a:lnTo>
                  <a:lnTo>
                    <a:pt x="462" y="221"/>
                  </a:lnTo>
                  <a:lnTo>
                    <a:pt x="495" y="183"/>
                  </a:lnTo>
                  <a:close/>
                </a:path>
              </a:pathLst>
            </a:custGeom>
            <a:solidFill>
              <a:schemeClr val="accent1">
                <a:lumMod val="75000"/>
              </a:schemeClr>
            </a:solid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26" name="Freeform 269"/>
            <p:cNvSpPr>
              <a:spLocks/>
            </p:cNvSpPr>
            <p:nvPr/>
          </p:nvSpPr>
          <p:spPr bwMode="auto">
            <a:xfrm>
              <a:off x="3260" y="1764"/>
              <a:ext cx="263" cy="278"/>
            </a:xfrm>
            <a:custGeom>
              <a:avLst/>
              <a:gdLst>
                <a:gd name="T0" fmla="*/ 3906 w 168"/>
                <a:gd name="T1" fmla="*/ 8768 h 180"/>
                <a:gd name="T2" fmla="*/ 6799 w 168"/>
                <a:gd name="T3" fmla="*/ 9100 h 180"/>
                <a:gd name="T4" fmla="*/ 7182 w 168"/>
                <a:gd name="T5" fmla="*/ 10150 h 180"/>
                <a:gd name="T6" fmla="*/ 7497 w 168"/>
                <a:gd name="T7" fmla="*/ 11247 h 180"/>
                <a:gd name="T8" fmla="*/ 8114 w 168"/>
                <a:gd name="T9" fmla="*/ 9894 h 180"/>
                <a:gd name="T10" fmla="*/ 8148 w 168"/>
                <a:gd name="T11" fmla="*/ 6774 h 180"/>
                <a:gd name="T12" fmla="*/ 10888 w 168"/>
                <a:gd name="T13" fmla="*/ 4816 h 180"/>
                <a:gd name="T14" fmla="*/ 11057 w 168"/>
                <a:gd name="T15" fmla="*/ 2579 h 180"/>
                <a:gd name="T16" fmla="*/ 11173 w 168"/>
                <a:gd name="T17" fmla="*/ 757 h 180"/>
                <a:gd name="T18" fmla="*/ 10511 w 168"/>
                <a:gd name="T19" fmla="*/ 354 h 180"/>
                <a:gd name="T20" fmla="*/ 9144 w 168"/>
                <a:gd name="T21" fmla="*/ 108 h 180"/>
                <a:gd name="T22" fmla="*/ 7286 w 168"/>
                <a:gd name="T23" fmla="*/ 432 h 180"/>
                <a:gd name="T24" fmla="*/ 6119 w 168"/>
                <a:gd name="T25" fmla="*/ 2321 h 180"/>
                <a:gd name="T26" fmla="*/ 6799 w 168"/>
                <a:gd name="T27" fmla="*/ 2646 h 180"/>
                <a:gd name="T28" fmla="*/ 6404 w 168"/>
                <a:gd name="T29" fmla="*/ 3270 h 180"/>
                <a:gd name="T30" fmla="*/ 6799 w 168"/>
                <a:gd name="T31" fmla="*/ 3693 h 180"/>
                <a:gd name="T32" fmla="*/ 7002 w 168"/>
                <a:gd name="T33" fmla="*/ 4034 h 180"/>
                <a:gd name="T34" fmla="*/ 6033 w 168"/>
                <a:gd name="T35" fmla="*/ 4067 h 180"/>
                <a:gd name="T36" fmla="*/ 5964 w 168"/>
                <a:gd name="T37" fmla="*/ 4630 h 180"/>
                <a:gd name="T38" fmla="*/ 7002 w 168"/>
                <a:gd name="T39" fmla="*/ 4034 h 180"/>
                <a:gd name="T40" fmla="*/ 5490 w 168"/>
                <a:gd name="T41" fmla="*/ 4465 h 180"/>
                <a:gd name="T42" fmla="*/ 5096 w 168"/>
                <a:gd name="T43" fmla="*/ 3693 h 180"/>
                <a:gd name="T44" fmla="*/ 5874 w 168"/>
                <a:gd name="T45" fmla="*/ 2840 h 180"/>
                <a:gd name="T46" fmla="*/ 5301 w 168"/>
                <a:gd name="T47" fmla="*/ 2244 h 180"/>
                <a:gd name="T48" fmla="*/ 4607 w 168"/>
                <a:gd name="T49" fmla="*/ 2144 h 180"/>
                <a:gd name="T50" fmla="*/ 3906 w 168"/>
                <a:gd name="T51" fmla="*/ 2936 h 180"/>
                <a:gd name="T52" fmla="*/ 2896 w 168"/>
                <a:gd name="T53" fmla="*/ 5663 h 180"/>
                <a:gd name="T54" fmla="*/ 3705 w 168"/>
                <a:gd name="T55" fmla="*/ 6555 h 180"/>
                <a:gd name="T56" fmla="*/ 2192 w 168"/>
                <a:gd name="T57" fmla="*/ 6700 h 180"/>
                <a:gd name="T58" fmla="*/ 3297 w 168"/>
                <a:gd name="T59" fmla="*/ 7381 h 180"/>
                <a:gd name="T60" fmla="*/ 4144 w 168"/>
                <a:gd name="T61" fmla="*/ 7055 h 180"/>
                <a:gd name="T62" fmla="*/ 4269 w 168"/>
                <a:gd name="T63" fmla="*/ 7461 h 180"/>
                <a:gd name="T64" fmla="*/ 3779 w 168"/>
                <a:gd name="T65" fmla="*/ 7461 h 180"/>
                <a:gd name="T66" fmla="*/ 2679 w 168"/>
                <a:gd name="T67" fmla="*/ 7752 h 180"/>
                <a:gd name="T68" fmla="*/ 1982 w 168"/>
                <a:gd name="T69" fmla="*/ 8005 h 180"/>
                <a:gd name="T70" fmla="*/ 2530 w 168"/>
                <a:gd name="T71" fmla="*/ 8399 h 180"/>
                <a:gd name="T72" fmla="*/ 1872 w 168"/>
                <a:gd name="T73" fmla="*/ 8505 h 180"/>
                <a:gd name="T74" fmla="*/ 2625 w 168"/>
                <a:gd name="T75" fmla="*/ 8864 h 180"/>
                <a:gd name="T76" fmla="*/ 1872 w 168"/>
                <a:gd name="T77" fmla="*/ 8850 h 180"/>
                <a:gd name="T78" fmla="*/ 1249 w 168"/>
                <a:gd name="T79" fmla="*/ 8074 h 180"/>
                <a:gd name="T80" fmla="*/ 1796 w 168"/>
                <a:gd name="T81" fmla="*/ 8172 h 180"/>
                <a:gd name="T82" fmla="*/ 2079 w 168"/>
                <a:gd name="T83" fmla="*/ 7702 h 180"/>
                <a:gd name="T84" fmla="*/ 1594 w 168"/>
                <a:gd name="T85" fmla="*/ 7313 h 180"/>
                <a:gd name="T86" fmla="*/ 2348 w 168"/>
                <a:gd name="T87" fmla="*/ 7824 h 180"/>
                <a:gd name="T88" fmla="*/ 2625 w 168"/>
                <a:gd name="T89" fmla="*/ 7461 h 180"/>
                <a:gd name="T90" fmla="*/ 2679 w 168"/>
                <a:gd name="T91" fmla="*/ 7010 h 180"/>
                <a:gd name="T92" fmla="*/ 1634 w 168"/>
                <a:gd name="T93" fmla="*/ 7129 h 180"/>
                <a:gd name="T94" fmla="*/ 1382 w 168"/>
                <a:gd name="T95" fmla="*/ 7824 h 180"/>
                <a:gd name="T96" fmla="*/ 764 w 168"/>
                <a:gd name="T97" fmla="*/ 8325 h 180"/>
                <a:gd name="T98" fmla="*/ 1431 w 168"/>
                <a:gd name="T99" fmla="*/ 8573 h 180"/>
                <a:gd name="T100" fmla="*/ 1382 w 168"/>
                <a:gd name="T101" fmla="*/ 9100 h 180"/>
                <a:gd name="T102" fmla="*/ 1147 w 168"/>
                <a:gd name="T103" fmla="*/ 8864 h 180"/>
                <a:gd name="T104" fmla="*/ 0 w 168"/>
                <a:gd name="T105" fmla="*/ 9100 h 1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8"/>
                <a:gd name="T160" fmla="*/ 0 h 180"/>
                <a:gd name="T161" fmla="*/ 168 w 168"/>
                <a:gd name="T162" fmla="*/ 180 h 18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8" h="180">
                  <a:moveTo>
                    <a:pt x="31" y="157"/>
                  </a:moveTo>
                  <a:cubicBezTo>
                    <a:pt x="46" y="150"/>
                    <a:pt x="46" y="150"/>
                    <a:pt x="46" y="150"/>
                  </a:cubicBezTo>
                  <a:cubicBezTo>
                    <a:pt x="57" y="140"/>
                    <a:pt x="57" y="140"/>
                    <a:pt x="57" y="140"/>
                  </a:cubicBezTo>
                  <a:cubicBezTo>
                    <a:pt x="78" y="141"/>
                    <a:pt x="78" y="141"/>
                    <a:pt x="78" y="141"/>
                  </a:cubicBezTo>
                  <a:cubicBezTo>
                    <a:pt x="86" y="145"/>
                    <a:pt x="86" y="145"/>
                    <a:pt x="86" y="145"/>
                  </a:cubicBezTo>
                  <a:cubicBezTo>
                    <a:pt x="99" y="145"/>
                    <a:pt x="99" y="145"/>
                    <a:pt x="99" y="145"/>
                  </a:cubicBezTo>
                  <a:cubicBezTo>
                    <a:pt x="105" y="147"/>
                    <a:pt x="105" y="147"/>
                    <a:pt x="105" y="147"/>
                  </a:cubicBezTo>
                  <a:cubicBezTo>
                    <a:pt x="109" y="154"/>
                    <a:pt x="109" y="154"/>
                    <a:pt x="109" y="154"/>
                  </a:cubicBezTo>
                  <a:cubicBezTo>
                    <a:pt x="105" y="162"/>
                    <a:pt x="105" y="162"/>
                    <a:pt x="105" y="162"/>
                  </a:cubicBezTo>
                  <a:cubicBezTo>
                    <a:pt x="97" y="169"/>
                    <a:pt x="97" y="169"/>
                    <a:pt x="97" y="169"/>
                  </a:cubicBezTo>
                  <a:cubicBezTo>
                    <a:pt x="101" y="177"/>
                    <a:pt x="101" y="177"/>
                    <a:pt x="101" y="177"/>
                  </a:cubicBezTo>
                  <a:cubicBezTo>
                    <a:pt x="109" y="180"/>
                    <a:pt x="109" y="180"/>
                    <a:pt x="109" y="180"/>
                  </a:cubicBezTo>
                  <a:cubicBezTo>
                    <a:pt x="121" y="178"/>
                    <a:pt x="121" y="178"/>
                    <a:pt x="121" y="178"/>
                  </a:cubicBezTo>
                  <a:cubicBezTo>
                    <a:pt x="116" y="171"/>
                    <a:pt x="116" y="171"/>
                    <a:pt x="116" y="171"/>
                  </a:cubicBezTo>
                  <a:cubicBezTo>
                    <a:pt x="118" y="158"/>
                    <a:pt x="118" y="158"/>
                    <a:pt x="118" y="158"/>
                  </a:cubicBezTo>
                  <a:cubicBezTo>
                    <a:pt x="126" y="143"/>
                    <a:pt x="126" y="143"/>
                    <a:pt x="126" y="143"/>
                  </a:cubicBezTo>
                  <a:cubicBezTo>
                    <a:pt x="119" y="126"/>
                    <a:pt x="119" y="126"/>
                    <a:pt x="119" y="126"/>
                  </a:cubicBezTo>
                  <a:cubicBezTo>
                    <a:pt x="119" y="108"/>
                    <a:pt x="119" y="108"/>
                    <a:pt x="119" y="108"/>
                  </a:cubicBezTo>
                  <a:cubicBezTo>
                    <a:pt x="139" y="101"/>
                    <a:pt x="139" y="101"/>
                    <a:pt x="139" y="101"/>
                  </a:cubicBezTo>
                  <a:cubicBezTo>
                    <a:pt x="151" y="89"/>
                    <a:pt x="151" y="89"/>
                    <a:pt x="151" y="89"/>
                  </a:cubicBezTo>
                  <a:cubicBezTo>
                    <a:pt x="159" y="77"/>
                    <a:pt x="159" y="77"/>
                    <a:pt x="159" y="77"/>
                  </a:cubicBezTo>
                  <a:cubicBezTo>
                    <a:pt x="155" y="65"/>
                    <a:pt x="155" y="65"/>
                    <a:pt x="155" y="65"/>
                  </a:cubicBezTo>
                  <a:cubicBezTo>
                    <a:pt x="162" y="59"/>
                    <a:pt x="162" y="59"/>
                    <a:pt x="162" y="59"/>
                  </a:cubicBezTo>
                  <a:cubicBezTo>
                    <a:pt x="161" y="41"/>
                    <a:pt x="161" y="41"/>
                    <a:pt x="161" y="41"/>
                  </a:cubicBezTo>
                  <a:cubicBezTo>
                    <a:pt x="168" y="16"/>
                    <a:pt x="168" y="16"/>
                    <a:pt x="168" y="16"/>
                  </a:cubicBezTo>
                  <a:cubicBezTo>
                    <a:pt x="165" y="15"/>
                    <a:pt x="165" y="15"/>
                    <a:pt x="165" y="15"/>
                  </a:cubicBezTo>
                  <a:cubicBezTo>
                    <a:pt x="163" y="12"/>
                    <a:pt x="163" y="12"/>
                    <a:pt x="163" y="12"/>
                  </a:cubicBezTo>
                  <a:cubicBezTo>
                    <a:pt x="164" y="10"/>
                    <a:pt x="164" y="10"/>
                    <a:pt x="164" y="10"/>
                  </a:cubicBezTo>
                  <a:cubicBezTo>
                    <a:pt x="158" y="9"/>
                    <a:pt x="158" y="9"/>
                    <a:pt x="158" y="9"/>
                  </a:cubicBezTo>
                  <a:cubicBezTo>
                    <a:pt x="153" y="6"/>
                    <a:pt x="153" y="6"/>
                    <a:pt x="153" y="6"/>
                  </a:cubicBezTo>
                  <a:cubicBezTo>
                    <a:pt x="149" y="1"/>
                    <a:pt x="149" y="1"/>
                    <a:pt x="149" y="1"/>
                  </a:cubicBezTo>
                  <a:cubicBezTo>
                    <a:pt x="142" y="0"/>
                    <a:pt x="142" y="0"/>
                    <a:pt x="142" y="0"/>
                  </a:cubicBezTo>
                  <a:cubicBezTo>
                    <a:pt x="133" y="2"/>
                    <a:pt x="133" y="2"/>
                    <a:pt x="133" y="2"/>
                  </a:cubicBezTo>
                  <a:cubicBezTo>
                    <a:pt x="127" y="6"/>
                    <a:pt x="127" y="6"/>
                    <a:pt x="127" y="6"/>
                  </a:cubicBezTo>
                  <a:cubicBezTo>
                    <a:pt x="119" y="5"/>
                    <a:pt x="119" y="5"/>
                    <a:pt x="119" y="5"/>
                  </a:cubicBezTo>
                  <a:cubicBezTo>
                    <a:pt x="106" y="7"/>
                    <a:pt x="106" y="7"/>
                    <a:pt x="106" y="7"/>
                  </a:cubicBezTo>
                  <a:cubicBezTo>
                    <a:pt x="96" y="14"/>
                    <a:pt x="96" y="14"/>
                    <a:pt x="96" y="14"/>
                  </a:cubicBezTo>
                  <a:cubicBezTo>
                    <a:pt x="90" y="27"/>
                    <a:pt x="90" y="27"/>
                    <a:pt x="90" y="27"/>
                  </a:cubicBezTo>
                  <a:cubicBezTo>
                    <a:pt x="89" y="37"/>
                    <a:pt x="89" y="37"/>
                    <a:pt x="89" y="37"/>
                  </a:cubicBezTo>
                  <a:cubicBezTo>
                    <a:pt x="87" y="38"/>
                    <a:pt x="87" y="38"/>
                    <a:pt x="87" y="38"/>
                  </a:cubicBezTo>
                  <a:cubicBezTo>
                    <a:pt x="90" y="41"/>
                    <a:pt x="90" y="41"/>
                    <a:pt x="90" y="41"/>
                  </a:cubicBezTo>
                  <a:cubicBezTo>
                    <a:pt x="99" y="42"/>
                    <a:pt x="99" y="42"/>
                    <a:pt x="99" y="42"/>
                  </a:cubicBezTo>
                  <a:cubicBezTo>
                    <a:pt x="102" y="43"/>
                    <a:pt x="102" y="43"/>
                    <a:pt x="102" y="43"/>
                  </a:cubicBezTo>
                  <a:cubicBezTo>
                    <a:pt x="97" y="43"/>
                    <a:pt x="97" y="43"/>
                    <a:pt x="97" y="43"/>
                  </a:cubicBezTo>
                  <a:cubicBezTo>
                    <a:pt x="93" y="52"/>
                    <a:pt x="93" y="52"/>
                    <a:pt x="93" y="52"/>
                  </a:cubicBezTo>
                  <a:cubicBezTo>
                    <a:pt x="93" y="56"/>
                    <a:pt x="93" y="56"/>
                    <a:pt x="93" y="56"/>
                  </a:cubicBezTo>
                  <a:cubicBezTo>
                    <a:pt x="95" y="59"/>
                    <a:pt x="95" y="59"/>
                    <a:pt x="95" y="59"/>
                  </a:cubicBezTo>
                  <a:cubicBezTo>
                    <a:pt x="99" y="59"/>
                    <a:pt x="99" y="59"/>
                    <a:pt x="99" y="59"/>
                  </a:cubicBezTo>
                  <a:cubicBezTo>
                    <a:pt x="104" y="58"/>
                    <a:pt x="104" y="58"/>
                    <a:pt x="104" y="58"/>
                  </a:cubicBezTo>
                  <a:cubicBezTo>
                    <a:pt x="101" y="60"/>
                    <a:pt x="101" y="60"/>
                    <a:pt x="101" y="60"/>
                  </a:cubicBezTo>
                  <a:cubicBezTo>
                    <a:pt x="102" y="64"/>
                    <a:pt x="102" y="64"/>
                    <a:pt x="102" y="64"/>
                  </a:cubicBezTo>
                  <a:cubicBezTo>
                    <a:pt x="95" y="61"/>
                    <a:pt x="95" y="61"/>
                    <a:pt x="95" y="61"/>
                  </a:cubicBezTo>
                  <a:cubicBezTo>
                    <a:pt x="91" y="63"/>
                    <a:pt x="91" y="63"/>
                    <a:pt x="91" y="63"/>
                  </a:cubicBezTo>
                  <a:cubicBezTo>
                    <a:pt x="88" y="65"/>
                    <a:pt x="88" y="65"/>
                    <a:pt x="88" y="65"/>
                  </a:cubicBezTo>
                  <a:cubicBezTo>
                    <a:pt x="81" y="66"/>
                    <a:pt x="81" y="66"/>
                    <a:pt x="81" y="66"/>
                  </a:cubicBezTo>
                  <a:cubicBezTo>
                    <a:pt x="84" y="72"/>
                    <a:pt x="84" y="72"/>
                    <a:pt x="84" y="72"/>
                  </a:cubicBezTo>
                  <a:cubicBezTo>
                    <a:pt x="87" y="74"/>
                    <a:pt x="87" y="74"/>
                    <a:pt x="87" y="74"/>
                  </a:cubicBezTo>
                  <a:cubicBezTo>
                    <a:pt x="92" y="75"/>
                    <a:pt x="92" y="75"/>
                    <a:pt x="92" y="75"/>
                  </a:cubicBezTo>
                  <a:cubicBezTo>
                    <a:pt x="96" y="73"/>
                    <a:pt x="96" y="73"/>
                    <a:pt x="96" y="73"/>
                  </a:cubicBezTo>
                  <a:cubicBezTo>
                    <a:pt x="102" y="64"/>
                    <a:pt x="102" y="64"/>
                    <a:pt x="102" y="64"/>
                  </a:cubicBezTo>
                  <a:cubicBezTo>
                    <a:pt x="97" y="75"/>
                    <a:pt x="97" y="75"/>
                    <a:pt x="97" y="75"/>
                  </a:cubicBezTo>
                  <a:cubicBezTo>
                    <a:pt x="89" y="76"/>
                    <a:pt x="89" y="76"/>
                    <a:pt x="89" y="76"/>
                  </a:cubicBezTo>
                  <a:cubicBezTo>
                    <a:pt x="80" y="71"/>
                    <a:pt x="80" y="71"/>
                    <a:pt x="80" y="71"/>
                  </a:cubicBezTo>
                  <a:cubicBezTo>
                    <a:pt x="78" y="66"/>
                    <a:pt x="78" y="66"/>
                    <a:pt x="78" y="66"/>
                  </a:cubicBezTo>
                  <a:cubicBezTo>
                    <a:pt x="79" y="63"/>
                    <a:pt x="79" y="63"/>
                    <a:pt x="79" y="63"/>
                  </a:cubicBezTo>
                  <a:cubicBezTo>
                    <a:pt x="74" y="59"/>
                    <a:pt x="74" y="59"/>
                    <a:pt x="74" y="59"/>
                  </a:cubicBezTo>
                  <a:cubicBezTo>
                    <a:pt x="74" y="59"/>
                    <a:pt x="79" y="53"/>
                    <a:pt x="79" y="53"/>
                  </a:cubicBezTo>
                  <a:cubicBezTo>
                    <a:pt x="83" y="52"/>
                    <a:pt x="83" y="52"/>
                    <a:pt x="83" y="52"/>
                  </a:cubicBezTo>
                  <a:cubicBezTo>
                    <a:pt x="86" y="45"/>
                    <a:pt x="86" y="45"/>
                    <a:pt x="86" y="45"/>
                  </a:cubicBezTo>
                  <a:cubicBezTo>
                    <a:pt x="78" y="42"/>
                    <a:pt x="78" y="42"/>
                    <a:pt x="78" y="42"/>
                  </a:cubicBezTo>
                  <a:cubicBezTo>
                    <a:pt x="78" y="39"/>
                    <a:pt x="78" y="39"/>
                    <a:pt x="78" y="39"/>
                  </a:cubicBezTo>
                  <a:cubicBezTo>
                    <a:pt x="77" y="36"/>
                    <a:pt x="77" y="36"/>
                    <a:pt x="77" y="36"/>
                  </a:cubicBezTo>
                  <a:cubicBezTo>
                    <a:pt x="71" y="38"/>
                    <a:pt x="71" y="38"/>
                    <a:pt x="71" y="38"/>
                  </a:cubicBezTo>
                  <a:cubicBezTo>
                    <a:pt x="68" y="37"/>
                    <a:pt x="68" y="37"/>
                    <a:pt x="68" y="37"/>
                  </a:cubicBezTo>
                  <a:cubicBezTo>
                    <a:pt x="67" y="34"/>
                    <a:pt x="67" y="34"/>
                    <a:pt x="67" y="34"/>
                  </a:cubicBezTo>
                  <a:cubicBezTo>
                    <a:pt x="63" y="34"/>
                    <a:pt x="63" y="34"/>
                    <a:pt x="63" y="34"/>
                  </a:cubicBezTo>
                  <a:cubicBezTo>
                    <a:pt x="60" y="40"/>
                    <a:pt x="60" y="40"/>
                    <a:pt x="60" y="40"/>
                  </a:cubicBezTo>
                  <a:cubicBezTo>
                    <a:pt x="57" y="47"/>
                    <a:pt x="57" y="47"/>
                    <a:pt x="57" y="47"/>
                  </a:cubicBezTo>
                  <a:cubicBezTo>
                    <a:pt x="59" y="59"/>
                    <a:pt x="59" y="59"/>
                    <a:pt x="59" y="59"/>
                  </a:cubicBezTo>
                  <a:cubicBezTo>
                    <a:pt x="55" y="74"/>
                    <a:pt x="55" y="74"/>
                    <a:pt x="55" y="74"/>
                  </a:cubicBezTo>
                  <a:cubicBezTo>
                    <a:pt x="42" y="90"/>
                    <a:pt x="42" y="90"/>
                    <a:pt x="42" y="90"/>
                  </a:cubicBezTo>
                  <a:cubicBezTo>
                    <a:pt x="37" y="100"/>
                    <a:pt x="37" y="100"/>
                    <a:pt x="37" y="100"/>
                  </a:cubicBezTo>
                  <a:cubicBezTo>
                    <a:pt x="44" y="106"/>
                    <a:pt x="44" y="106"/>
                    <a:pt x="44" y="106"/>
                  </a:cubicBezTo>
                  <a:cubicBezTo>
                    <a:pt x="54" y="105"/>
                    <a:pt x="54" y="105"/>
                    <a:pt x="54" y="105"/>
                  </a:cubicBezTo>
                  <a:cubicBezTo>
                    <a:pt x="44" y="108"/>
                    <a:pt x="44" y="108"/>
                    <a:pt x="44" y="108"/>
                  </a:cubicBezTo>
                  <a:cubicBezTo>
                    <a:pt x="37" y="103"/>
                    <a:pt x="37" y="103"/>
                    <a:pt x="37" y="103"/>
                  </a:cubicBezTo>
                  <a:cubicBezTo>
                    <a:pt x="32" y="107"/>
                    <a:pt x="32" y="107"/>
                    <a:pt x="32" y="107"/>
                  </a:cubicBezTo>
                  <a:cubicBezTo>
                    <a:pt x="39" y="112"/>
                    <a:pt x="39" y="112"/>
                    <a:pt x="39" y="112"/>
                  </a:cubicBezTo>
                  <a:cubicBezTo>
                    <a:pt x="44" y="116"/>
                    <a:pt x="44" y="116"/>
                    <a:pt x="44" y="116"/>
                  </a:cubicBezTo>
                  <a:cubicBezTo>
                    <a:pt x="48" y="118"/>
                    <a:pt x="48" y="118"/>
                    <a:pt x="48" y="118"/>
                  </a:cubicBezTo>
                  <a:cubicBezTo>
                    <a:pt x="53" y="118"/>
                    <a:pt x="53" y="118"/>
                    <a:pt x="53" y="118"/>
                  </a:cubicBezTo>
                  <a:cubicBezTo>
                    <a:pt x="55" y="117"/>
                    <a:pt x="55" y="117"/>
                    <a:pt x="55" y="117"/>
                  </a:cubicBezTo>
                  <a:cubicBezTo>
                    <a:pt x="60" y="113"/>
                    <a:pt x="60" y="113"/>
                    <a:pt x="60" y="113"/>
                  </a:cubicBezTo>
                  <a:cubicBezTo>
                    <a:pt x="58" y="118"/>
                    <a:pt x="58" y="118"/>
                    <a:pt x="58" y="118"/>
                  </a:cubicBezTo>
                  <a:cubicBezTo>
                    <a:pt x="66" y="116"/>
                    <a:pt x="66" y="116"/>
                    <a:pt x="66" y="116"/>
                  </a:cubicBezTo>
                  <a:cubicBezTo>
                    <a:pt x="62" y="119"/>
                    <a:pt x="62" y="119"/>
                    <a:pt x="62" y="119"/>
                  </a:cubicBezTo>
                  <a:cubicBezTo>
                    <a:pt x="67" y="119"/>
                    <a:pt x="67" y="119"/>
                    <a:pt x="67" y="119"/>
                  </a:cubicBezTo>
                  <a:cubicBezTo>
                    <a:pt x="61" y="121"/>
                    <a:pt x="61" y="121"/>
                    <a:pt x="61" y="121"/>
                  </a:cubicBezTo>
                  <a:cubicBezTo>
                    <a:pt x="55" y="119"/>
                    <a:pt x="55" y="119"/>
                    <a:pt x="55" y="119"/>
                  </a:cubicBezTo>
                  <a:cubicBezTo>
                    <a:pt x="47" y="121"/>
                    <a:pt x="47" y="121"/>
                    <a:pt x="47" y="121"/>
                  </a:cubicBezTo>
                  <a:cubicBezTo>
                    <a:pt x="44" y="121"/>
                    <a:pt x="44" y="121"/>
                    <a:pt x="44" y="121"/>
                  </a:cubicBezTo>
                  <a:cubicBezTo>
                    <a:pt x="39" y="124"/>
                    <a:pt x="39" y="124"/>
                    <a:pt x="39" y="124"/>
                  </a:cubicBezTo>
                  <a:cubicBezTo>
                    <a:pt x="37" y="128"/>
                    <a:pt x="37" y="128"/>
                    <a:pt x="37" y="128"/>
                  </a:cubicBezTo>
                  <a:cubicBezTo>
                    <a:pt x="32" y="126"/>
                    <a:pt x="32" y="126"/>
                    <a:pt x="32" y="126"/>
                  </a:cubicBezTo>
                  <a:cubicBezTo>
                    <a:pt x="29" y="128"/>
                    <a:pt x="29" y="128"/>
                    <a:pt x="29" y="128"/>
                  </a:cubicBezTo>
                  <a:cubicBezTo>
                    <a:pt x="31" y="131"/>
                    <a:pt x="31" y="131"/>
                    <a:pt x="31" y="131"/>
                  </a:cubicBezTo>
                  <a:cubicBezTo>
                    <a:pt x="38" y="132"/>
                    <a:pt x="38" y="132"/>
                    <a:pt x="38" y="132"/>
                  </a:cubicBezTo>
                  <a:cubicBezTo>
                    <a:pt x="37" y="134"/>
                    <a:pt x="37" y="134"/>
                    <a:pt x="37" y="134"/>
                  </a:cubicBezTo>
                  <a:cubicBezTo>
                    <a:pt x="33" y="133"/>
                    <a:pt x="33" y="133"/>
                    <a:pt x="33" y="133"/>
                  </a:cubicBezTo>
                  <a:cubicBezTo>
                    <a:pt x="28" y="133"/>
                    <a:pt x="28" y="133"/>
                    <a:pt x="28" y="133"/>
                  </a:cubicBezTo>
                  <a:cubicBezTo>
                    <a:pt x="27" y="136"/>
                    <a:pt x="27" y="136"/>
                    <a:pt x="27" y="136"/>
                  </a:cubicBezTo>
                  <a:cubicBezTo>
                    <a:pt x="39" y="138"/>
                    <a:pt x="39" y="138"/>
                    <a:pt x="39" y="138"/>
                  </a:cubicBezTo>
                  <a:cubicBezTo>
                    <a:pt x="40" y="143"/>
                    <a:pt x="40" y="143"/>
                    <a:pt x="40" y="143"/>
                  </a:cubicBezTo>
                  <a:cubicBezTo>
                    <a:pt x="38" y="142"/>
                    <a:pt x="38" y="142"/>
                    <a:pt x="38" y="142"/>
                  </a:cubicBezTo>
                  <a:cubicBezTo>
                    <a:pt x="31" y="140"/>
                    <a:pt x="31" y="140"/>
                    <a:pt x="31" y="140"/>
                  </a:cubicBezTo>
                  <a:cubicBezTo>
                    <a:pt x="29" y="140"/>
                    <a:pt x="29" y="140"/>
                    <a:pt x="29" y="140"/>
                  </a:cubicBezTo>
                  <a:cubicBezTo>
                    <a:pt x="27" y="141"/>
                    <a:pt x="27" y="141"/>
                    <a:pt x="27" y="141"/>
                  </a:cubicBezTo>
                  <a:cubicBezTo>
                    <a:pt x="25" y="135"/>
                    <a:pt x="25" y="135"/>
                    <a:pt x="25" y="135"/>
                  </a:cubicBezTo>
                  <a:cubicBezTo>
                    <a:pt x="25" y="132"/>
                    <a:pt x="25" y="132"/>
                    <a:pt x="25" y="132"/>
                  </a:cubicBezTo>
                  <a:cubicBezTo>
                    <a:pt x="18" y="129"/>
                    <a:pt x="18" y="129"/>
                    <a:pt x="18" y="129"/>
                  </a:cubicBezTo>
                  <a:cubicBezTo>
                    <a:pt x="21" y="126"/>
                    <a:pt x="21" y="126"/>
                    <a:pt x="21" y="126"/>
                  </a:cubicBezTo>
                  <a:cubicBezTo>
                    <a:pt x="26" y="129"/>
                    <a:pt x="26" y="129"/>
                    <a:pt x="26" y="129"/>
                  </a:cubicBezTo>
                  <a:cubicBezTo>
                    <a:pt x="26" y="131"/>
                    <a:pt x="26" y="131"/>
                    <a:pt x="26" y="131"/>
                  </a:cubicBezTo>
                  <a:cubicBezTo>
                    <a:pt x="28" y="130"/>
                    <a:pt x="28" y="130"/>
                    <a:pt x="28" y="130"/>
                  </a:cubicBezTo>
                  <a:cubicBezTo>
                    <a:pt x="28" y="126"/>
                    <a:pt x="28" y="126"/>
                    <a:pt x="28" y="126"/>
                  </a:cubicBezTo>
                  <a:cubicBezTo>
                    <a:pt x="30" y="123"/>
                    <a:pt x="30" y="123"/>
                    <a:pt x="30" y="123"/>
                  </a:cubicBezTo>
                  <a:cubicBezTo>
                    <a:pt x="28" y="125"/>
                    <a:pt x="28" y="125"/>
                    <a:pt x="28" y="125"/>
                  </a:cubicBezTo>
                  <a:cubicBezTo>
                    <a:pt x="22" y="120"/>
                    <a:pt x="22" y="120"/>
                    <a:pt x="22" y="120"/>
                  </a:cubicBezTo>
                  <a:cubicBezTo>
                    <a:pt x="23" y="117"/>
                    <a:pt x="23" y="117"/>
                    <a:pt x="23" y="117"/>
                  </a:cubicBezTo>
                  <a:cubicBezTo>
                    <a:pt x="28" y="115"/>
                    <a:pt x="28" y="115"/>
                    <a:pt x="28" y="115"/>
                  </a:cubicBezTo>
                  <a:cubicBezTo>
                    <a:pt x="30" y="122"/>
                    <a:pt x="30" y="122"/>
                    <a:pt x="30" y="122"/>
                  </a:cubicBezTo>
                  <a:cubicBezTo>
                    <a:pt x="34" y="125"/>
                    <a:pt x="34" y="125"/>
                    <a:pt x="34" y="125"/>
                  </a:cubicBezTo>
                  <a:cubicBezTo>
                    <a:pt x="35" y="125"/>
                    <a:pt x="35" y="125"/>
                    <a:pt x="35" y="125"/>
                  </a:cubicBezTo>
                  <a:cubicBezTo>
                    <a:pt x="36" y="123"/>
                    <a:pt x="36" y="123"/>
                    <a:pt x="36" y="123"/>
                  </a:cubicBezTo>
                  <a:cubicBezTo>
                    <a:pt x="38" y="119"/>
                    <a:pt x="38" y="119"/>
                    <a:pt x="38" y="119"/>
                  </a:cubicBezTo>
                  <a:cubicBezTo>
                    <a:pt x="37" y="116"/>
                    <a:pt x="37" y="116"/>
                    <a:pt x="37" y="116"/>
                  </a:cubicBezTo>
                  <a:cubicBezTo>
                    <a:pt x="39" y="113"/>
                    <a:pt x="39" y="113"/>
                    <a:pt x="39" y="113"/>
                  </a:cubicBezTo>
                  <a:cubicBezTo>
                    <a:pt x="39" y="112"/>
                    <a:pt x="39" y="112"/>
                    <a:pt x="39" y="112"/>
                  </a:cubicBezTo>
                  <a:cubicBezTo>
                    <a:pt x="36" y="115"/>
                    <a:pt x="36" y="115"/>
                    <a:pt x="36" y="115"/>
                  </a:cubicBezTo>
                  <a:cubicBezTo>
                    <a:pt x="31" y="111"/>
                    <a:pt x="31" y="111"/>
                    <a:pt x="31" y="111"/>
                  </a:cubicBezTo>
                  <a:cubicBezTo>
                    <a:pt x="24" y="114"/>
                    <a:pt x="24" y="114"/>
                    <a:pt x="24" y="114"/>
                  </a:cubicBezTo>
                  <a:cubicBezTo>
                    <a:pt x="20" y="118"/>
                    <a:pt x="20" y="118"/>
                    <a:pt x="20" y="118"/>
                  </a:cubicBezTo>
                  <a:cubicBezTo>
                    <a:pt x="20" y="122"/>
                    <a:pt x="20" y="122"/>
                    <a:pt x="20" y="122"/>
                  </a:cubicBezTo>
                  <a:cubicBezTo>
                    <a:pt x="20" y="125"/>
                    <a:pt x="20" y="125"/>
                    <a:pt x="20" y="125"/>
                  </a:cubicBezTo>
                  <a:cubicBezTo>
                    <a:pt x="16" y="128"/>
                    <a:pt x="16" y="128"/>
                    <a:pt x="16" y="128"/>
                  </a:cubicBezTo>
                  <a:cubicBezTo>
                    <a:pt x="12" y="130"/>
                    <a:pt x="12" y="130"/>
                    <a:pt x="12" y="130"/>
                  </a:cubicBezTo>
                  <a:cubicBezTo>
                    <a:pt x="11" y="133"/>
                    <a:pt x="11" y="133"/>
                    <a:pt x="11" y="133"/>
                  </a:cubicBezTo>
                  <a:cubicBezTo>
                    <a:pt x="15" y="138"/>
                    <a:pt x="15" y="138"/>
                    <a:pt x="15" y="138"/>
                  </a:cubicBezTo>
                  <a:cubicBezTo>
                    <a:pt x="20" y="137"/>
                    <a:pt x="20" y="137"/>
                    <a:pt x="20" y="137"/>
                  </a:cubicBezTo>
                  <a:cubicBezTo>
                    <a:pt x="21" y="137"/>
                    <a:pt x="21" y="137"/>
                    <a:pt x="21" y="137"/>
                  </a:cubicBezTo>
                  <a:cubicBezTo>
                    <a:pt x="26" y="143"/>
                    <a:pt x="26" y="143"/>
                    <a:pt x="26" y="143"/>
                  </a:cubicBezTo>
                  <a:cubicBezTo>
                    <a:pt x="24" y="145"/>
                    <a:pt x="24" y="145"/>
                    <a:pt x="24" y="145"/>
                  </a:cubicBezTo>
                  <a:cubicBezTo>
                    <a:pt x="20" y="145"/>
                    <a:pt x="20" y="145"/>
                    <a:pt x="20" y="145"/>
                  </a:cubicBezTo>
                  <a:cubicBezTo>
                    <a:pt x="21" y="141"/>
                    <a:pt x="21" y="141"/>
                    <a:pt x="21" y="141"/>
                  </a:cubicBezTo>
                  <a:cubicBezTo>
                    <a:pt x="18" y="141"/>
                    <a:pt x="18" y="141"/>
                    <a:pt x="18" y="141"/>
                  </a:cubicBezTo>
                  <a:cubicBezTo>
                    <a:pt x="17" y="142"/>
                    <a:pt x="17" y="142"/>
                    <a:pt x="17" y="142"/>
                  </a:cubicBezTo>
                  <a:cubicBezTo>
                    <a:pt x="13" y="139"/>
                    <a:pt x="13" y="139"/>
                    <a:pt x="13" y="139"/>
                  </a:cubicBezTo>
                  <a:cubicBezTo>
                    <a:pt x="8" y="140"/>
                    <a:pt x="8" y="140"/>
                    <a:pt x="8" y="140"/>
                  </a:cubicBezTo>
                  <a:cubicBezTo>
                    <a:pt x="0" y="145"/>
                    <a:pt x="0" y="145"/>
                    <a:pt x="0" y="145"/>
                  </a:cubicBezTo>
                  <a:cubicBezTo>
                    <a:pt x="19" y="158"/>
                    <a:pt x="19" y="158"/>
                    <a:pt x="19" y="158"/>
                  </a:cubicBezTo>
                  <a:lnTo>
                    <a:pt x="31" y="157"/>
                  </a:lnTo>
                  <a:close/>
                </a:path>
              </a:pathLst>
            </a:custGeom>
            <a:solidFill>
              <a:schemeClr val="accent1">
                <a:lumMod val="75000"/>
              </a:schemeClr>
            </a:solid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27" name="Freeform 270"/>
            <p:cNvSpPr>
              <a:spLocks/>
            </p:cNvSpPr>
            <p:nvPr/>
          </p:nvSpPr>
          <p:spPr bwMode="auto">
            <a:xfrm>
              <a:off x="4105" y="2249"/>
              <a:ext cx="445" cy="269"/>
            </a:xfrm>
            <a:custGeom>
              <a:avLst/>
              <a:gdLst>
                <a:gd name="T0" fmla="*/ 203 w 490"/>
                <a:gd name="T1" fmla="*/ 7 h 300"/>
                <a:gd name="T2" fmla="*/ 188 w 490"/>
                <a:gd name="T3" fmla="*/ 7 h 300"/>
                <a:gd name="T4" fmla="*/ 175 w 490"/>
                <a:gd name="T5" fmla="*/ 0 h 300"/>
                <a:gd name="T6" fmla="*/ 170 w 490"/>
                <a:gd name="T7" fmla="*/ 7 h 300"/>
                <a:gd name="T8" fmla="*/ 159 w 490"/>
                <a:gd name="T9" fmla="*/ 11 h 300"/>
                <a:gd name="T10" fmla="*/ 153 w 490"/>
                <a:gd name="T11" fmla="*/ 25 h 300"/>
                <a:gd name="T12" fmla="*/ 137 w 490"/>
                <a:gd name="T13" fmla="*/ 22 h 300"/>
                <a:gd name="T14" fmla="*/ 122 w 490"/>
                <a:gd name="T15" fmla="*/ 21 h 300"/>
                <a:gd name="T16" fmla="*/ 104 w 490"/>
                <a:gd name="T17" fmla="*/ 33 h 300"/>
                <a:gd name="T18" fmla="*/ 96 w 490"/>
                <a:gd name="T19" fmla="*/ 35 h 300"/>
                <a:gd name="T20" fmla="*/ 96 w 490"/>
                <a:gd name="T21" fmla="*/ 39 h 300"/>
                <a:gd name="T22" fmla="*/ 91 w 490"/>
                <a:gd name="T23" fmla="*/ 44 h 300"/>
                <a:gd name="T24" fmla="*/ 64 w 490"/>
                <a:gd name="T25" fmla="*/ 43 h 300"/>
                <a:gd name="T26" fmla="*/ 58 w 490"/>
                <a:gd name="T27" fmla="*/ 39 h 300"/>
                <a:gd name="T28" fmla="*/ 43 w 490"/>
                <a:gd name="T29" fmla="*/ 30 h 300"/>
                <a:gd name="T30" fmla="*/ 37 w 490"/>
                <a:gd name="T31" fmla="*/ 28 h 300"/>
                <a:gd name="T32" fmla="*/ 39 w 490"/>
                <a:gd name="T33" fmla="*/ 37 h 300"/>
                <a:gd name="T34" fmla="*/ 32 w 490"/>
                <a:gd name="T35" fmla="*/ 35 h 300"/>
                <a:gd name="T36" fmla="*/ 22 w 490"/>
                <a:gd name="T37" fmla="*/ 41 h 300"/>
                <a:gd name="T38" fmla="*/ 17 w 490"/>
                <a:gd name="T39" fmla="*/ 66 h 300"/>
                <a:gd name="T40" fmla="*/ 1 w 490"/>
                <a:gd name="T41" fmla="*/ 84 h 300"/>
                <a:gd name="T42" fmla="*/ 0 w 490"/>
                <a:gd name="T43" fmla="*/ 96 h 300"/>
                <a:gd name="T44" fmla="*/ 5 w 490"/>
                <a:gd name="T45" fmla="*/ 92 h 300"/>
                <a:gd name="T46" fmla="*/ 11 w 490"/>
                <a:gd name="T47" fmla="*/ 96 h 300"/>
                <a:gd name="T48" fmla="*/ 19 w 490"/>
                <a:gd name="T49" fmla="*/ 104 h 300"/>
                <a:gd name="T50" fmla="*/ 26 w 490"/>
                <a:gd name="T51" fmla="*/ 108 h 300"/>
                <a:gd name="T52" fmla="*/ 37 w 490"/>
                <a:gd name="T53" fmla="*/ 112 h 300"/>
                <a:gd name="T54" fmla="*/ 45 w 490"/>
                <a:gd name="T55" fmla="*/ 121 h 300"/>
                <a:gd name="T56" fmla="*/ 68 w 490"/>
                <a:gd name="T57" fmla="*/ 140 h 300"/>
                <a:gd name="T58" fmla="*/ 88 w 490"/>
                <a:gd name="T59" fmla="*/ 137 h 300"/>
                <a:gd name="T60" fmla="*/ 105 w 490"/>
                <a:gd name="T61" fmla="*/ 136 h 300"/>
                <a:gd name="T62" fmla="*/ 117 w 490"/>
                <a:gd name="T63" fmla="*/ 129 h 300"/>
                <a:gd name="T64" fmla="*/ 129 w 490"/>
                <a:gd name="T65" fmla="*/ 120 h 300"/>
                <a:gd name="T66" fmla="*/ 138 w 490"/>
                <a:gd name="T67" fmla="*/ 120 h 300"/>
                <a:gd name="T68" fmla="*/ 148 w 490"/>
                <a:gd name="T69" fmla="*/ 122 h 300"/>
                <a:gd name="T70" fmla="*/ 158 w 490"/>
                <a:gd name="T71" fmla="*/ 124 h 300"/>
                <a:gd name="T72" fmla="*/ 174 w 490"/>
                <a:gd name="T73" fmla="*/ 117 h 300"/>
                <a:gd name="T74" fmla="*/ 185 w 490"/>
                <a:gd name="T75" fmla="*/ 115 h 300"/>
                <a:gd name="T76" fmla="*/ 195 w 490"/>
                <a:gd name="T77" fmla="*/ 106 h 300"/>
                <a:gd name="T78" fmla="*/ 204 w 490"/>
                <a:gd name="T79" fmla="*/ 82 h 300"/>
                <a:gd name="T80" fmla="*/ 223 w 490"/>
                <a:gd name="T81" fmla="*/ 59 h 300"/>
                <a:gd name="T82" fmla="*/ 241 w 490"/>
                <a:gd name="T83" fmla="*/ 45 h 300"/>
                <a:gd name="T84" fmla="*/ 247 w 490"/>
                <a:gd name="T85" fmla="*/ 45 h 300"/>
                <a:gd name="T86" fmla="*/ 249 w 490"/>
                <a:gd name="T87" fmla="*/ 38 h 300"/>
                <a:gd name="T88" fmla="*/ 244 w 490"/>
                <a:gd name="T89" fmla="*/ 35 h 300"/>
                <a:gd name="T90" fmla="*/ 241 w 490"/>
                <a:gd name="T91" fmla="*/ 28 h 300"/>
                <a:gd name="T92" fmla="*/ 235 w 490"/>
                <a:gd name="T93" fmla="*/ 25 h 300"/>
                <a:gd name="T94" fmla="*/ 232 w 490"/>
                <a:gd name="T95" fmla="*/ 16 h 300"/>
                <a:gd name="T96" fmla="*/ 226 w 490"/>
                <a:gd name="T97" fmla="*/ 10 h 300"/>
                <a:gd name="T98" fmla="*/ 217 w 490"/>
                <a:gd name="T99" fmla="*/ 13 h 300"/>
                <a:gd name="T100" fmla="*/ 203 w 490"/>
                <a:gd name="T101" fmla="*/ 7 h 3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90"/>
                <a:gd name="T154" fmla="*/ 0 h 300"/>
                <a:gd name="T155" fmla="*/ 490 w 490"/>
                <a:gd name="T156" fmla="*/ 300 h 30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90" h="300">
                  <a:moveTo>
                    <a:pt x="398" y="14"/>
                  </a:moveTo>
                  <a:lnTo>
                    <a:pt x="369" y="15"/>
                  </a:lnTo>
                  <a:lnTo>
                    <a:pt x="343" y="0"/>
                  </a:lnTo>
                  <a:lnTo>
                    <a:pt x="334" y="14"/>
                  </a:lnTo>
                  <a:lnTo>
                    <a:pt x="314" y="22"/>
                  </a:lnTo>
                  <a:lnTo>
                    <a:pt x="302" y="53"/>
                  </a:lnTo>
                  <a:lnTo>
                    <a:pt x="269" y="46"/>
                  </a:lnTo>
                  <a:lnTo>
                    <a:pt x="240" y="45"/>
                  </a:lnTo>
                  <a:lnTo>
                    <a:pt x="205" y="71"/>
                  </a:lnTo>
                  <a:lnTo>
                    <a:pt x="189" y="74"/>
                  </a:lnTo>
                  <a:lnTo>
                    <a:pt x="189" y="84"/>
                  </a:lnTo>
                  <a:lnTo>
                    <a:pt x="177" y="95"/>
                  </a:lnTo>
                  <a:lnTo>
                    <a:pt x="124" y="91"/>
                  </a:lnTo>
                  <a:lnTo>
                    <a:pt x="115" y="83"/>
                  </a:lnTo>
                  <a:lnTo>
                    <a:pt x="84" y="64"/>
                  </a:lnTo>
                  <a:lnTo>
                    <a:pt x="72" y="59"/>
                  </a:lnTo>
                  <a:lnTo>
                    <a:pt x="76" y="79"/>
                  </a:lnTo>
                  <a:lnTo>
                    <a:pt x="62" y="76"/>
                  </a:lnTo>
                  <a:lnTo>
                    <a:pt x="43" y="88"/>
                  </a:lnTo>
                  <a:lnTo>
                    <a:pt x="34" y="143"/>
                  </a:lnTo>
                  <a:lnTo>
                    <a:pt x="1" y="181"/>
                  </a:lnTo>
                  <a:lnTo>
                    <a:pt x="0" y="205"/>
                  </a:lnTo>
                  <a:lnTo>
                    <a:pt x="8" y="197"/>
                  </a:lnTo>
                  <a:lnTo>
                    <a:pt x="20" y="205"/>
                  </a:lnTo>
                  <a:lnTo>
                    <a:pt x="36" y="224"/>
                  </a:lnTo>
                  <a:lnTo>
                    <a:pt x="51" y="233"/>
                  </a:lnTo>
                  <a:lnTo>
                    <a:pt x="72" y="240"/>
                  </a:lnTo>
                  <a:lnTo>
                    <a:pt x="89" y="259"/>
                  </a:lnTo>
                  <a:lnTo>
                    <a:pt x="133" y="300"/>
                  </a:lnTo>
                  <a:lnTo>
                    <a:pt x="174" y="295"/>
                  </a:lnTo>
                  <a:lnTo>
                    <a:pt x="207" y="291"/>
                  </a:lnTo>
                  <a:lnTo>
                    <a:pt x="229" y="278"/>
                  </a:lnTo>
                  <a:lnTo>
                    <a:pt x="252" y="257"/>
                  </a:lnTo>
                  <a:lnTo>
                    <a:pt x="272" y="257"/>
                  </a:lnTo>
                  <a:lnTo>
                    <a:pt x="291" y="262"/>
                  </a:lnTo>
                  <a:lnTo>
                    <a:pt x="310" y="267"/>
                  </a:lnTo>
                  <a:lnTo>
                    <a:pt x="341" y="252"/>
                  </a:lnTo>
                  <a:lnTo>
                    <a:pt x="365" y="248"/>
                  </a:lnTo>
                  <a:lnTo>
                    <a:pt x="383" y="228"/>
                  </a:lnTo>
                  <a:lnTo>
                    <a:pt x="402" y="176"/>
                  </a:lnTo>
                  <a:lnTo>
                    <a:pt x="438" y="129"/>
                  </a:lnTo>
                  <a:lnTo>
                    <a:pt x="472" y="96"/>
                  </a:lnTo>
                  <a:lnTo>
                    <a:pt x="483" y="96"/>
                  </a:lnTo>
                  <a:lnTo>
                    <a:pt x="490" y="81"/>
                  </a:lnTo>
                  <a:lnTo>
                    <a:pt x="479" y="76"/>
                  </a:lnTo>
                  <a:lnTo>
                    <a:pt x="474" y="59"/>
                  </a:lnTo>
                  <a:lnTo>
                    <a:pt x="462" y="55"/>
                  </a:lnTo>
                  <a:lnTo>
                    <a:pt x="457" y="33"/>
                  </a:lnTo>
                  <a:lnTo>
                    <a:pt x="445" y="21"/>
                  </a:lnTo>
                  <a:lnTo>
                    <a:pt x="426" y="27"/>
                  </a:lnTo>
                  <a:lnTo>
                    <a:pt x="398" y="14"/>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28" name="Freeform 271"/>
            <p:cNvSpPr>
              <a:spLocks/>
            </p:cNvSpPr>
            <p:nvPr/>
          </p:nvSpPr>
          <p:spPr bwMode="auto">
            <a:xfrm>
              <a:off x="2728" y="2015"/>
              <a:ext cx="861" cy="817"/>
            </a:xfrm>
            <a:custGeom>
              <a:avLst/>
              <a:gdLst>
                <a:gd name="T0" fmla="*/ 456 w 947"/>
                <a:gd name="T1" fmla="*/ 339 h 911"/>
                <a:gd name="T2" fmla="*/ 437 w 947"/>
                <a:gd name="T3" fmla="*/ 304 h 911"/>
                <a:gd name="T4" fmla="*/ 446 w 947"/>
                <a:gd name="T5" fmla="*/ 257 h 911"/>
                <a:gd name="T6" fmla="*/ 410 w 947"/>
                <a:gd name="T7" fmla="*/ 248 h 911"/>
                <a:gd name="T8" fmla="*/ 423 w 947"/>
                <a:gd name="T9" fmla="*/ 214 h 911"/>
                <a:gd name="T10" fmla="*/ 443 w 947"/>
                <a:gd name="T11" fmla="*/ 187 h 911"/>
                <a:gd name="T12" fmla="*/ 458 w 947"/>
                <a:gd name="T13" fmla="*/ 164 h 911"/>
                <a:gd name="T14" fmla="*/ 485 w 947"/>
                <a:gd name="T15" fmla="*/ 102 h 911"/>
                <a:gd name="T16" fmla="*/ 418 w 947"/>
                <a:gd name="T17" fmla="*/ 80 h 911"/>
                <a:gd name="T18" fmla="*/ 371 w 947"/>
                <a:gd name="T19" fmla="*/ 74 h 911"/>
                <a:gd name="T20" fmla="*/ 339 w 947"/>
                <a:gd name="T21" fmla="*/ 55 h 911"/>
                <a:gd name="T22" fmla="*/ 301 w 947"/>
                <a:gd name="T23" fmla="*/ 18 h 911"/>
                <a:gd name="T24" fmla="*/ 277 w 947"/>
                <a:gd name="T25" fmla="*/ 0 h 911"/>
                <a:gd name="T26" fmla="*/ 236 w 947"/>
                <a:gd name="T27" fmla="*/ 14 h 911"/>
                <a:gd name="T28" fmla="*/ 242 w 947"/>
                <a:gd name="T29" fmla="*/ 42 h 911"/>
                <a:gd name="T30" fmla="*/ 201 w 947"/>
                <a:gd name="T31" fmla="*/ 65 h 911"/>
                <a:gd name="T32" fmla="*/ 199 w 947"/>
                <a:gd name="T33" fmla="*/ 84 h 911"/>
                <a:gd name="T34" fmla="*/ 156 w 947"/>
                <a:gd name="T35" fmla="*/ 91 h 911"/>
                <a:gd name="T36" fmla="*/ 133 w 947"/>
                <a:gd name="T37" fmla="*/ 78 h 911"/>
                <a:gd name="T38" fmla="*/ 107 w 947"/>
                <a:gd name="T39" fmla="*/ 71 h 911"/>
                <a:gd name="T40" fmla="*/ 117 w 947"/>
                <a:gd name="T41" fmla="*/ 91 h 911"/>
                <a:gd name="T42" fmla="*/ 127 w 947"/>
                <a:gd name="T43" fmla="*/ 132 h 911"/>
                <a:gd name="T44" fmla="*/ 99 w 947"/>
                <a:gd name="T45" fmla="*/ 129 h 911"/>
                <a:gd name="T46" fmla="*/ 65 w 947"/>
                <a:gd name="T47" fmla="*/ 120 h 911"/>
                <a:gd name="T48" fmla="*/ 41 w 947"/>
                <a:gd name="T49" fmla="*/ 124 h 911"/>
                <a:gd name="T50" fmla="*/ 14 w 947"/>
                <a:gd name="T51" fmla="*/ 127 h 911"/>
                <a:gd name="T52" fmla="*/ 5 w 947"/>
                <a:gd name="T53" fmla="*/ 143 h 911"/>
                <a:gd name="T54" fmla="*/ 17 w 947"/>
                <a:gd name="T55" fmla="*/ 147 h 911"/>
                <a:gd name="T56" fmla="*/ 9 w 947"/>
                <a:gd name="T57" fmla="*/ 152 h 911"/>
                <a:gd name="T58" fmla="*/ 5 w 947"/>
                <a:gd name="T59" fmla="*/ 160 h 911"/>
                <a:gd name="T60" fmla="*/ 23 w 947"/>
                <a:gd name="T61" fmla="*/ 169 h 911"/>
                <a:gd name="T62" fmla="*/ 53 w 947"/>
                <a:gd name="T63" fmla="*/ 174 h 911"/>
                <a:gd name="T64" fmla="*/ 76 w 947"/>
                <a:gd name="T65" fmla="*/ 184 h 911"/>
                <a:gd name="T66" fmla="*/ 86 w 947"/>
                <a:gd name="T67" fmla="*/ 191 h 911"/>
                <a:gd name="T68" fmla="*/ 114 w 947"/>
                <a:gd name="T69" fmla="*/ 201 h 911"/>
                <a:gd name="T70" fmla="*/ 102 w 947"/>
                <a:gd name="T71" fmla="*/ 214 h 911"/>
                <a:gd name="T72" fmla="*/ 137 w 947"/>
                <a:gd name="T73" fmla="*/ 245 h 911"/>
                <a:gd name="T74" fmla="*/ 140 w 947"/>
                <a:gd name="T75" fmla="*/ 265 h 911"/>
                <a:gd name="T76" fmla="*/ 152 w 947"/>
                <a:gd name="T77" fmla="*/ 286 h 911"/>
                <a:gd name="T78" fmla="*/ 153 w 947"/>
                <a:gd name="T79" fmla="*/ 297 h 911"/>
                <a:gd name="T80" fmla="*/ 140 w 947"/>
                <a:gd name="T81" fmla="*/ 291 h 911"/>
                <a:gd name="T82" fmla="*/ 136 w 947"/>
                <a:gd name="T83" fmla="*/ 322 h 911"/>
                <a:gd name="T84" fmla="*/ 119 w 947"/>
                <a:gd name="T85" fmla="*/ 382 h 911"/>
                <a:gd name="T86" fmla="*/ 150 w 947"/>
                <a:gd name="T87" fmla="*/ 401 h 911"/>
                <a:gd name="T88" fmla="*/ 211 w 947"/>
                <a:gd name="T89" fmla="*/ 404 h 911"/>
                <a:gd name="T90" fmla="*/ 248 w 947"/>
                <a:gd name="T91" fmla="*/ 422 h 911"/>
                <a:gd name="T92" fmla="*/ 294 w 947"/>
                <a:gd name="T93" fmla="*/ 421 h 911"/>
                <a:gd name="T94" fmla="*/ 294 w 947"/>
                <a:gd name="T95" fmla="*/ 406 h 911"/>
                <a:gd name="T96" fmla="*/ 318 w 947"/>
                <a:gd name="T97" fmla="*/ 380 h 911"/>
                <a:gd name="T98" fmla="*/ 355 w 947"/>
                <a:gd name="T99" fmla="*/ 382 h 911"/>
                <a:gd name="T100" fmla="*/ 416 w 947"/>
                <a:gd name="T101" fmla="*/ 393 h 911"/>
                <a:gd name="T102" fmla="*/ 463 w 947"/>
                <a:gd name="T103" fmla="*/ 362 h 911"/>
                <a:gd name="T104" fmla="*/ 469 w 947"/>
                <a:gd name="T105" fmla="*/ 354 h 9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47"/>
                <a:gd name="T160" fmla="*/ 0 h 911"/>
                <a:gd name="T161" fmla="*/ 947 w 947"/>
                <a:gd name="T162" fmla="*/ 911 h 91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47" h="911">
                  <a:moveTo>
                    <a:pt x="921" y="756"/>
                  </a:moveTo>
                  <a:lnTo>
                    <a:pt x="921" y="749"/>
                  </a:lnTo>
                  <a:lnTo>
                    <a:pt x="913" y="746"/>
                  </a:lnTo>
                  <a:lnTo>
                    <a:pt x="907" y="730"/>
                  </a:lnTo>
                  <a:lnTo>
                    <a:pt x="888" y="727"/>
                  </a:lnTo>
                  <a:lnTo>
                    <a:pt x="864" y="718"/>
                  </a:lnTo>
                  <a:lnTo>
                    <a:pt x="868" y="694"/>
                  </a:lnTo>
                  <a:lnTo>
                    <a:pt x="871" y="677"/>
                  </a:lnTo>
                  <a:lnTo>
                    <a:pt x="866" y="668"/>
                  </a:lnTo>
                  <a:lnTo>
                    <a:pt x="851" y="652"/>
                  </a:lnTo>
                  <a:lnTo>
                    <a:pt x="859" y="635"/>
                  </a:lnTo>
                  <a:lnTo>
                    <a:pt x="878" y="613"/>
                  </a:lnTo>
                  <a:lnTo>
                    <a:pt x="869" y="585"/>
                  </a:lnTo>
                  <a:lnTo>
                    <a:pt x="863" y="570"/>
                  </a:lnTo>
                  <a:lnTo>
                    <a:pt x="869" y="552"/>
                  </a:lnTo>
                  <a:lnTo>
                    <a:pt x="852" y="513"/>
                  </a:lnTo>
                  <a:lnTo>
                    <a:pt x="844" y="506"/>
                  </a:lnTo>
                  <a:lnTo>
                    <a:pt x="821" y="501"/>
                  </a:lnTo>
                  <a:lnTo>
                    <a:pt x="809" y="514"/>
                  </a:lnTo>
                  <a:lnTo>
                    <a:pt x="797" y="533"/>
                  </a:lnTo>
                  <a:lnTo>
                    <a:pt x="794" y="533"/>
                  </a:lnTo>
                  <a:lnTo>
                    <a:pt x="794" y="508"/>
                  </a:lnTo>
                  <a:lnTo>
                    <a:pt x="804" y="494"/>
                  </a:lnTo>
                  <a:lnTo>
                    <a:pt x="806" y="478"/>
                  </a:lnTo>
                  <a:lnTo>
                    <a:pt x="823" y="459"/>
                  </a:lnTo>
                  <a:lnTo>
                    <a:pt x="825" y="447"/>
                  </a:lnTo>
                  <a:lnTo>
                    <a:pt x="838" y="439"/>
                  </a:lnTo>
                  <a:lnTo>
                    <a:pt x="842" y="426"/>
                  </a:lnTo>
                  <a:lnTo>
                    <a:pt x="868" y="411"/>
                  </a:lnTo>
                  <a:lnTo>
                    <a:pt x="863" y="401"/>
                  </a:lnTo>
                  <a:lnTo>
                    <a:pt x="863" y="387"/>
                  </a:lnTo>
                  <a:lnTo>
                    <a:pt x="875" y="387"/>
                  </a:lnTo>
                  <a:lnTo>
                    <a:pt x="883" y="390"/>
                  </a:lnTo>
                  <a:lnTo>
                    <a:pt x="895" y="380"/>
                  </a:lnTo>
                  <a:lnTo>
                    <a:pt x="892" y="352"/>
                  </a:lnTo>
                  <a:lnTo>
                    <a:pt x="907" y="306"/>
                  </a:lnTo>
                  <a:lnTo>
                    <a:pt x="914" y="264"/>
                  </a:lnTo>
                  <a:lnTo>
                    <a:pt x="933" y="238"/>
                  </a:lnTo>
                  <a:lnTo>
                    <a:pt x="947" y="225"/>
                  </a:lnTo>
                  <a:lnTo>
                    <a:pt x="944" y="219"/>
                  </a:lnTo>
                  <a:lnTo>
                    <a:pt x="911" y="209"/>
                  </a:lnTo>
                  <a:lnTo>
                    <a:pt x="897" y="211"/>
                  </a:lnTo>
                  <a:lnTo>
                    <a:pt x="876" y="202"/>
                  </a:lnTo>
                  <a:lnTo>
                    <a:pt x="842" y="201"/>
                  </a:lnTo>
                  <a:lnTo>
                    <a:pt x="814" y="171"/>
                  </a:lnTo>
                  <a:lnTo>
                    <a:pt x="794" y="180"/>
                  </a:lnTo>
                  <a:lnTo>
                    <a:pt x="783" y="176"/>
                  </a:lnTo>
                  <a:lnTo>
                    <a:pt x="775" y="168"/>
                  </a:lnTo>
                  <a:lnTo>
                    <a:pt x="750" y="171"/>
                  </a:lnTo>
                  <a:lnTo>
                    <a:pt x="723" y="156"/>
                  </a:lnTo>
                  <a:lnTo>
                    <a:pt x="711" y="132"/>
                  </a:lnTo>
                  <a:lnTo>
                    <a:pt x="707" y="107"/>
                  </a:lnTo>
                  <a:lnTo>
                    <a:pt x="700" y="104"/>
                  </a:lnTo>
                  <a:lnTo>
                    <a:pt x="685" y="125"/>
                  </a:lnTo>
                  <a:lnTo>
                    <a:pt x="659" y="118"/>
                  </a:lnTo>
                  <a:lnTo>
                    <a:pt x="645" y="92"/>
                  </a:lnTo>
                  <a:lnTo>
                    <a:pt x="633" y="66"/>
                  </a:lnTo>
                  <a:lnTo>
                    <a:pt x="604" y="66"/>
                  </a:lnTo>
                  <a:lnTo>
                    <a:pt x="592" y="59"/>
                  </a:lnTo>
                  <a:lnTo>
                    <a:pt x="585" y="38"/>
                  </a:lnTo>
                  <a:lnTo>
                    <a:pt x="573" y="33"/>
                  </a:lnTo>
                  <a:lnTo>
                    <a:pt x="550" y="42"/>
                  </a:lnTo>
                  <a:lnTo>
                    <a:pt x="547" y="28"/>
                  </a:lnTo>
                  <a:lnTo>
                    <a:pt x="540" y="16"/>
                  </a:lnTo>
                  <a:lnTo>
                    <a:pt x="542" y="0"/>
                  </a:lnTo>
                  <a:lnTo>
                    <a:pt x="526" y="2"/>
                  </a:lnTo>
                  <a:lnTo>
                    <a:pt x="500" y="7"/>
                  </a:lnTo>
                  <a:lnTo>
                    <a:pt x="487" y="11"/>
                  </a:lnTo>
                  <a:lnTo>
                    <a:pt x="474" y="16"/>
                  </a:lnTo>
                  <a:lnTo>
                    <a:pt x="461" y="31"/>
                  </a:lnTo>
                  <a:lnTo>
                    <a:pt x="464" y="35"/>
                  </a:lnTo>
                  <a:lnTo>
                    <a:pt x="466" y="68"/>
                  </a:lnTo>
                  <a:lnTo>
                    <a:pt x="461" y="75"/>
                  </a:lnTo>
                  <a:lnTo>
                    <a:pt x="462" y="85"/>
                  </a:lnTo>
                  <a:lnTo>
                    <a:pt x="471" y="90"/>
                  </a:lnTo>
                  <a:lnTo>
                    <a:pt x="464" y="94"/>
                  </a:lnTo>
                  <a:lnTo>
                    <a:pt x="450" y="111"/>
                  </a:lnTo>
                  <a:lnTo>
                    <a:pt x="428" y="128"/>
                  </a:lnTo>
                  <a:lnTo>
                    <a:pt x="411" y="132"/>
                  </a:lnTo>
                  <a:lnTo>
                    <a:pt x="390" y="137"/>
                  </a:lnTo>
                  <a:lnTo>
                    <a:pt x="364" y="152"/>
                  </a:lnTo>
                  <a:lnTo>
                    <a:pt x="359" y="166"/>
                  </a:lnTo>
                  <a:lnTo>
                    <a:pt x="357" y="173"/>
                  </a:lnTo>
                  <a:lnTo>
                    <a:pt x="369" y="175"/>
                  </a:lnTo>
                  <a:lnTo>
                    <a:pt x="388" y="182"/>
                  </a:lnTo>
                  <a:lnTo>
                    <a:pt x="366" y="180"/>
                  </a:lnTo>
                  <a:lnTo>
                    <a:pt x="355" y="187"/>
                  </a:lnTo>
                  <a:lnTo>
                    <a:pt x="343" y="195"/>
                  </a:lnTo>
                  <a:lnTo>
                    <a:pt x="317" y="197"/>
                  </a:lnTo>
                  <a:lnTo>
                    <a:pt x="305" y="195"/>
                  </a:lnTo>
                  <a:lnTo>
                    <a:pt x="290" y="188"/>
                  </a:lnTo>
                  <a:lnTo>
                    <a:pt x="274" y="194"/>
                  </a:lnTo>
                  <a:lnTo>
                    <a:pt x="264" y="188"/>
                  </a:lnTo>
                  <a:lnTo>
                    <a:pt x="254" y="173"/>
                  </a:lnTo>
                  <a:lnTo>
                    <a:pt x="259" y="166"/>
                  </a:lnTo>
                  <a:lnTo>
                    <a:pt x="255" y="157"/>
                  </a:lnTo>
                  <a:lnTo>
                    <a:pt x="242" y="159"/>
                  </a:lnTo>
                  <a:lnTo>
                    <a:pt x="231" y="163"/>
                  </a:lnTo>
                  <a:lnTo>
                    <a:pt x="219" y="154"/>
                  </a:lnTo>
                  <a:lnTo>
                    <a:pt x="209" y="152"/>
                  </a:lnTo>
                  <a:lnTo>
                    <a:pt x="205" y="149"/>
                  </a:lnTo>
                  <a:lnTo>
                    <a:pt x="205" y="156"/>
                  </a:lnTo>
                  <a:lnTo>
                    <a:pt x="216" y="169"/>
                  </a:lnTo>
                  <a:lnTo>
                    <a:pt x="221" y="188"/>
                  </a:lnTo>
                  <a:lnTo>
                    <a:pt x="229" y="195"/>
                  </a:lnTo>
                  <a:lnTo>
                    <a:pt x="231" y="207"/>
                  </a:lnTo>
                  <a:lnTo>
                    <a:pt x="236" y="256"/>
                  </a:lnTo>
                  <a:lnTo>
                    <a:pt x="243" y="270"/>
                  </a:lnTo>
                  <a:lnTo>
                    <a:pt x="248" y="275"/>
                  </a:lnTo>
                  <a:lnTo>
                    <a:pt x="247" y="282"/>
                  </a:lnTo>
                  <a:lnTo>
                    <a:pt x="238" y="280"/>
                  </a:lnTo>
                  <a:lnTo>
                    <a:pt x="226" y="278"/>
                  </a:lnTo>
                  <a:lnTo>
                    <a:pt x="219" y="268"/>
                  </a:lnTo>
                  <a:lnTo>
                    <a:pt x="207" y="270"/>
                  </a:lnTo>
                  <a:lnTo>
                    <a:pt x="193" y="278"/>
                  </a:lnTo>
                  <a:lnTo>
                    <a:pt x="181" y="271"/>
                  </a:lnTo>
                  <a:lnTo>
                    <a:pt x="169" y="276"/>
                  </a:lnTo>
                  <a:lnTo>
                    <a:pt x="154" y="285"/>
                  </a:lnTo>
                  <a:lnTo>
                    <a:pt x="136" y="266"/>
                  </a:lnTo>
                  <a:lnTo>
                    <a:pt x="129" y="257"/>
                  </a:lnTo>
                  <a:lnTo>
                    <a:pt x="105" y="257"/>
                  </a:lnTo>
                  <a:lnTo>
                    <a:pt x="93" y="252"/>
                  </a:lnTo>
                  <a:lnTo>
                    <a:pt x="90" y="257"/>
                  </a:lnTo>
                  <a:lnTo>
                    <a:pt x="88" y="268"/>
                  </a:lnTo>
                  <a:lnTo>
                    <a:pt x="78" y="266"/>
                  </a:lnTo>
                  <a:lnTo>
                    <a:pt x="69" y="268"/>
                  </a:lnTo>
                  <a:lnTo>
                    <a:pt x="69" y="275"/>
                  </a:lnTo>
                  <a:lnTo>
                    <a:pt x="57" y="270"/>
                  </a:lnTo>
                  <a:lnTo>
                    <a:pt x="45" y="273"/>
                  </a:lnTo>
                  <a:lnTo>
                    <a:pt x="28" y="271"/>
                  </a:lnTo>
                  <a:lnTo>
                    <a:pt x="12" y="285"/>
                  </a:lnTo>
                  <a:lnTo>
                    <a:pt x="5" y="292"/>
                  </a:lnTo>
                  <a:lnTo>
                    <a:pt x="0" y="295"/>
                  </a:lnTo>
                  <a:lnTo>
                    <a:pt x="2" y="304"/>
                  </a:lnTo>
                  <a:lnTo>
                    <a:pt x="9" y="307"/>
                  </a:lnTo>
                  <a:lnTo>
                    <a:pt x="16" y="301"/>
                  </a:lnTo>
                  <a:lnTo>
                    <a:pt x="21" y="306"/>
                  </a:lnTo>
                  <a:lnTo>
                    <a:pt x="29" y="304"/>
                  </a:lnTo>
                  <a:lnTo>
                    <a:pt x="40" y="314"/>
                  </a:lnTo>
                  <a:lnTo>
                    <a:pt x="33" y="314"/>
                  </a:lnTo>
                  <a:lnTo>
                    <a:pt x="21" y="311"/>
                  </a:lnTo>
                  <a:lnTo>
                    <a:pt x="16" y="307"/>
                  </a:lnTo>
                  <a:lnTo>
                    <a:pt x="10" y="313"/>
                  </a:lnTo>
                  <a:lnTo>
                    <a:pt x="14" y="330"/>
                  </a:lnTo>
                  <a:lnTo>
                    <a:pt x="17" y="325"/>
                  </a:lnTo>
                  <a:lnTo>
                    <a:pt x="26" y="321"/>
                  </a:lnTo>
                  <a:lnTo>
                    <a:pt x="38" y="330"/>
                  </a:lnTo>
                  <a:lnTo>
                    <a:pt x="33" y="335"/>
                  </a:lnTo>
                  <a:lnTo>
                    <a:pt x="19" y="335"/>
                  </a:lnTo>
                  <a:lnTo>
                    <a:pt x="7" y="340"/>
                  </a:lnTo>
                  <a:lnTo>
                    <a:pt x="9" y="345"/>
                  </a:lnTo>
                  <a:lnTo>
                    <a:pt x="24" y="349"/>
                  </a:lnTo>
                  <a:lnTo>
                    <a:pt x="29" y="351"/>
                  </a:lnTo>
                  <a:lnTo>
                    <a:pt x="33" y="366"/>
                  </a:lnTo>
                  <a:lnTo>
                    <a:pt x="45" y="364"/>
                  </a:lnTo>
                  <a:lnTo>
                    <a:pt x="60" y="354"/>
                  </a:lnTo>
                  <a:lnTo>
                    <a:pt x="69" y="356"/>
                  </a:lnTo>
                  <a:lnTo>
                    <a:pt x="76" y="366"/>
                  </a:lnTo>
                  <a:lnTo>
                    <a:pt x="90" y="368"/>
                  </a:lnTo>
                  <a:lnTo>
                    <a:pt x="102" y="373"/>
                  </a:lnTo>
                  <a:lnTo>
                    <a:pt x="110" y="373"/>
                  </a:lnTo>
                  <a:lnTo>
                    <a:pt x="128" y="394"/>
                  </a:lnTo>
                  <a:lnTo>
                    <a:pt x="136" y="392"/>
                  </a:lnTo>
                  <a:lnTo>
                    <a:pt x="141" y="385"/>
                  </a:lnTo>
                  <a:lnTo>
                    <a:pt x="147" y="394"/>
                  </a:lnTo>
                  <a:lnTo>
                    <a:pt x="150" y="394"/>
                  </a:lnTo>
                  <a:lnTo>
                    <a:pt x="155" y="387"/>
                  </a:lnTo>
                  <a:lnTo>
                    <a:pt x="167" y="395"/>
                  </a:lnTo>
                  <a:lnTo>
                    <a:pt x="181" y="401"/>
                  </a:lnTo>
                  <a:lnTo>
                    <a:pt x="169" y="409"/>
                  </a:lnTo>
                  <a:lnTo>
                    <a:pt x="171" y="420"/>
                  </a:lnTo>
                  <a:lnTo>
                    <a:pt x="190" y="420"/>
                  </a:lnTo>
                  <a:lnTo>
                    <a:pt x="205" y="416"/>
                  </a:lnTo>
                  <a:lnTo>
                    <a:pt x="217" y="423"/>
                  </a:lnTo>
                  <a:lnTo>
                    <a:pt x="221" y="432"/>
                  </a:lnTo>
                  <a:lnTo>
                    <a:pt x="216" y="430"/>
                  </a:lnTo>
                  <a:lnTo>
                    <a:pt x="205" y="426"/>
                  </a:lnTo>
                  <a:lnTo>
                    <a:pt x="197" y="437"/>
                  </a:lnTo>
                  <a:lnTo>
                    <a:pt x="209" y="442"/>
                  </a:lnTo>
                  <a:lnTo>
                    <a:pt x="198" y="461"/>
                  </a:lnTo>
                  <a:lnTo>
                    <a:pt x="209" y="470"/>
                  </a:lnTo>
                  <a:lnTo>
                    <a:pt x="223" y="492"/>
                  </a:lnTo>
                  <a:lnTo>
                    <a:pt x="224" y="499"/>
                  </a:lnTo>
                  <a:lnTo>
                    <a:pt x="257" y="523"/>
                  </a:lnTo>
                  <a:lnTo>
                    <a:pt x="267" y="523"/>
                  </a:lnTo>
                  <a:lnTo>
                    <a:pt x="264" y="532"/>
                  </a:lnTo>
                  <a:lnTo>
                    <a:pt x="273" y="537"/>
                  </a:lnTo>
                  <a:lnTo>
                    <a:pt x="285" y="554"/>
                  </a:lnTo>
                  <a:lnTo>
                    <a:pt x="278" y="558"/>
                  </a:lnTo>
                  <a:lnTo>
                    <a:pt x="274" y="566"/>
                  </a:lnTo>
                  <a:lnTo>
                    <a:pt x="267" y="573"/>
                  </a:lnTo>
                  <a:lnTo>
                    <a:pt x="267" y="580"/>
                  </a:lnTo>
                  <a:lnTo>
                    <a:pt x="285" y="590"/>
                  </a:lnTo>
                  <a:lnTo>
                    <a:pt x="286" y="601"/>
                  </a:lnTo>
                  <a:lnTo>
                    <a:pt x="295" y="614"/>
                  </a:lnTo>
                  <a:lnTo>
                    <a:pt x="302" y="635"/>
                  </a:lnTo>
                  <a:lnTo>
                    <a:pt x="305" y="649"/>
                  </a:lnTo>
                  <a:lnTo>
                    <a:pt x="311" y="656"/>
                  </a:lnTo>
                  <a:lnTo>
                    <a:pt x="304" y="651"/>
                  </a:lnTo>
                  <a:lnTo>
                    <a:pt x="298" y="637"/>
                  </a:lnTo>
                  <a:lnTo>
                    <a:pt x="281" y="616"/>
                  </a:lnTo>
                  <a:lnTo>
                    <a:pt x="279" y="604"/>
                  </a:lnTo>
                  <a:lnTo>
                    <a:pt x="276" y="604"/>
                  </a:lnTo>
                  <a:lnTo>
                    <a:pt x="274" y="609"/>
                  </a:lnTo>
                  <a:lnTo>
                    <a:pt x="274" y="625"/>
                  </a:lnTo>
                  <a:lnTo>
                    <a:pt x="267" y="685"/>
                  </a:lnTo>
                  <a:lnTo>
                    <a:pt x="273" y="687"/>
                  </a:lnTo>
                  <a:lnTo>
                    <a:pt x="274" y="694"/>
                  </a:lnTo>
                  <a:lnTo>
                    <a:pt x="271" y="701"/>
                  </a:lnTo>
                  <a:lnTo>
                    <a:pt x="266" y="689"/>
                  </a:lnTo>
                  <a:lnTo>
                    <a:pt x="261" y="727"/>
                  </a:lnTo>
                  <a:lnTo>
                    <a:pt x="248" y="780"/>
                  </a:lnTo>
                  <a:lnTo>
                    <a:pt x="238" y="808"/>
                  </a:lnTo>
                  <a:lnTo>
                    <a:pt x="231" y="815"/>
                  </a:lnTo>
                  <a:lnTo>
                    <a:pt x="231" y="820"/>
                  </a:lnTo>
                  <a:lnTo>
                    <a:pt x="240" y="820"/>
                  </a:lnTo>
                  <a:lnTo>
                    <a:pt x="248" y="830"/>
                  </a:lnTo>
                  <a:lnTo>
                    <a:pt x="248" y="839"/>
                  </a:lnTo>
                  <a:lnTo>
                    <a:pt x="278" y="846"/>
                  </a:lnTo>
                  <a:lnTo>
                    <a:pt x="292" y="858"/>
                  </a:lnTo>
                  <a:lnTo>
                    <a:pt x="328" y="863"/>
                  </a:lnTo>
                  <a:lnTo>
                    <a:pt x="357" y="878"/>
                  </a:lnTo>
                  <a:lnTo>
                    <a:pt x="386" y="880"/>
                  </a:lnTo>
                  <a:lnTo>
                    <a:pt x="400" y="880"/>
                  </a:lnTo>
                  <a:lnTo>
                    <a:pt x="411" y="868"/>
                  </a:lnTo>
                  <a:lnTo>
                    <a:pt x="433" y="870"/>
                  </a:lnTo>
                  <a:lnTo>
                    <a:pt x="457" y="885"/>
                  </a:lnTo>
                  <a:lnTo>
                    <a:pt x="473" y="882"/>
                  </a:lnTo>
                  <a:lnTo>
                    <a:pt x="483" y="890"/>
                  </a:lnTo>
                  <a:lnTo>
                    <a:pt x="483" y="903"/>
                  </a:lnTo>
                  <a:lnTo>
                    <a:pt x="500" y="903"/>
                  </a:lnTo>
                  <a:lnTo>
                    <a:pt x="516" y="909"/>
                  </a:lnTo>
                  <a:lnTo>
                    <a:pt x="531" y="911"/>
                  </a:lnTo>
                  <a:lnTo>
                    <a:pt x="550" y="903"/>
                  </a:lnTo>
                  <a:lnTo>
                    <a:pt x="571" y="901"/>
                  </a:lnTo>
                  <a:lnTo>
                    <a:pt x="574" y="896"/>
                  </a:lnTo>
                  <a:lnTo>
                    <a:pt x="571" y="885"/>
                  </a:lnTo>
                  <a:lnTo>
                    <a:pt x="574" y="873"/>
                  </a:lnTo>
                  <a:lnTo>
                    <a:pt x="571" y="863"/>
                  </a:lnTo>
                  <a:lnTo>
                    <a:pt x="571" y="870"/>
                  </a:lnTo>
                  <a:lnTo>
                    <a:pt x="564" y="866"/>
                  </a:lnTo>
                  <a:lnTo>
                    <a:pt x="571" y="858"/>
                  </a:lnTo>
                  <a:lnTo>
                    <a:pt x="576" y="832"/>
                  </a:lnTo>
                  <a:lnTo>
                    <a:pt x="606" y="821"/>
                  </a:lnTo>
                  <a:lnTo>
                    <a:pt x="619" y="815"/>
                  </a:lnTo>
                  <a:lnTo>
                    <a:pt x="631" y="801"/>
                  </a:lnTo>
                  <a:lnTo>
                    <a:pt x="645" y="797"/>
                  </a:lnTo>
                  <a:lnTo>
                    <a:pt x="664" y="806"/>
                  </a:lnTo>
                  <a:lnTo>
                    <a:pt x="680" y="809"/>
                  </a:lnTo>
                  <a:lnTo>
                    <a:pt x="692" y="820"/>
                  </a:lnTo>
                  <a:lnTo>
                    <a:pt x="711" y="808"/>
                  </a:lnTo>
                  <a:lnTo>
                    <a:pt x="738" y="820"/>
                  </a:lnTo>
                  <a:lnTo>
                    <a:pt x="744" y="830"/>
                  </a:lnTo>
                  <a:lnTo>
                    <a:pt x="778" y="844"/>
                  </a:lnTo>
                  <a:lnTo>
                    <a:pt x="811" y="842"/>
                  </a:lnTo>
                  <a:lnTo>
                    <a:pt x="833" y="834"/>
                  </a:lnTo>
                  <a:lnTo>
                    <a:pt x="851" y="808"/>
                  </a:lnTo>
                  <a:lnTo>
                    <a:pt x="868" y="797"/>
                  </a:lnTo>
                  <a:lnTo>
                    <a:pt x="894" y="780"/>
                  </a:lnTo>
                  <a:lnTo>
                    <a:pt x="902" y="777"/>
                  </a:lnTo>
                  <a:lnTo>
                    <a:pt x="906" y="771"/>
                  </a:lnTo>
                  <a:lnTo>
                    <a:pt x="913" y="768"/>
                  </a:lnTo>
                  <a:lnTo>
                    <a:pt x="916" y="773"/>
                  </a:lnTo>
                  <a:lnTo>
                    <a:pt x="920" y="771"/>
                  </a:lnTo>
                  <a:lnTo>
                    <a:pt x="914" y="761"/>
                  </a:lnTo>
                  <a:lnTo>
                    <a:pt x="921" y="756"/>
                  </a:lnTo>
                  <a:close/>
                </a:path>
              </a:pathLst>
            </a:custGeom>
            <a:solidFill>
              <a:schemeClr val="accent1">
                <a:lumMod val="75000"/>
              </a:schemeClr>
            </a:solid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29" name="Freeform 272"/>
            <p:cNvSpPr>
              <a:spLocks/>
            </p:cNvSpPr>
            <p:nvPr/>
          </p:nvSpPr>
          <p:spPr bwMode="auto">
            <a:xfrm>
              <a:off x="3932" y="2426"/>
              <a:ext cx="206" cy="129"/>
            </a:xfrm>
            <a:custGeom>
              <a:avLst/>
              <a:gdLst>
                <a:gd name="T0" fmla="*/ 24 w 226"/>
                <a:gd name="T1" fmla="*/ 66 h 144"/>
                <a:gd name="T2" fmla="*/ 42 w 226"/>
                <a:gd name="T3" fmla="*/ 65 h 144"/>
                <a:gd name="T4" fmla="*/ 47 w 226"/>
                <a:gd name="T5" fmla="*/ 58 h 144"/>
                <a:gd name="T6" fmla="*/ 56 w 226"/>
                <a:gd name="T7" fmla="*/ 65 h 144"/>
                <a:gd name="T8" fmla="*/ 67 w 226"/>
                <a:gd name="T9" fmla="*/ 65 h 144"/>
                <a:gd name="T10" fmla="*/ 74 w 226"/>
                <a:gd name="T11" fmla="*/ 66 h 144"/>
                <a:gd name="T12" fmla="*/ 77 w 226"/>
                <a:gd name="T13" fmla="*/ 65 h 144"/>
                <a:gd name="T14" fmla="*/ 74 w 226"/>
                <a:gd name="T15" fmla="*/ 60 h 144"/>
                <a:gd name="T16" fmla="*/ 74 w 226"/>
                <a:gd name="T17" fmla="*/ 52 h 144"/>
                <a:gd name="T18" fmla="*/ 81 w 226"/>
                <a:gd name="T19" fmla="*/ 52 h 144"/>
                <a:gd name="T20" fmla="*/ 89 w 226"/>
                <a:gd name="T21" fmla="*/ 42 h 144"/>
                <a:gd name="T22" fmla="*/ 82 w 226"/>
                <a:gd name="T23" fmla="*/ 30 h 144"/>
                <a:gd name="T24" fmla="*/ 97 w 226"/>
                <a:gd name="T25" fmla="*/ 28 h 144"/>
                <a:gd name="T26" fmla="*/ 98 w 226"/>
                <a:gd name="T27" fmla="*/ 20 h 144"/>
                <a:gd name="T28" fmla="*/ 108 w 226"/>
                <a:gd name="T29" fmla="*/ 21 h 144"/>
                <a:gd name="T30" fmla="*/ 109 w 226"/>
                <a:gd name="T31" fmla="*/ 13 h 144"/>
                <a:gd name="T32" fmla="*/ 118 w 226"/>
                <a:gd name="T33" fmla="*/ 12 h 144"/>
                <a:gd name="T34" fmla="*/ 109 w 226"/>
                <a:gd name="T35" fmla="*/ 4 h 144"/>
                <a:gd name="T36" fmla="*/ 103 w 226"/>
                <a:gd name="T37" fmla="*/ 0 h 144"/>
                <a:gd name="T38" fmla="*/ 98 w 226"/>
                <a:gd name="T39" fmla="*/ 4 h 144"/>
                <a:gd name="T40" fmla="*/ 95 w 226"/>
                <a:gd name="T41" fmla="*/ 9 h 144"/>
                <a:gd name="T42" fmla="*/ 83 w 226"/>
                <a:gd name="T43" fmla="*/ 4 h 144"/>
                <a:gd name="T44" fmla="*/ 74 w 226"/>
                <a:gd name="T45" fmla="*/ 7 h 144"/>
                <a:gd name="T46" fmla="*/ 61 w 226"/>
                <a:gd name="T47" fmla="*/ 7 h 144"/>
                <a:gd name="T48" fmla="*/ 42 w 226"/>
                <a:gd name="T49" fmla="*/ 20 h 144"/>
                <a:gd name="T50" fmla="*/ 8 w 226"/>
                <a:gd name="T51" fmla="*/ 14 h 144"/>
                <a:gd name="T52" fmla="*/ 0 w 226"/>
                <a:gd name="T53" fmla="*/ 29 h 144"/>
                <a:gd name="T54" fmla="*/ 7 w 226"/>
                <a:gd name="T55" fmla="*/ 35 h 144"/>
                <a:gd name="T56" fmla="*/ 8 w 226"/>
                <a:gd name="T57" fmla="*/ 39 h 144"/>
                <a:gd name="T58" fmla="*/ 5 w 226"/>
                <a:gd name="T59" fmla="*/ 45 h 144"/>
                <a:gd name="T60" fmla="*/ 14 w 226"/>
                <a:gd name="T61" fmla="*/ 49 h 144"/>
                <a:gd name="T62" fmla="*/ 15 w 226"/>
                <a:gd name="T63" fmla="*/ 52 h 144"/>
                <a:gd name="T64" fmla="*/ 14 w 226"/>
                <a:gd name="T65" fmla="*/ 58 h 144"/>
                <a:gd name="T66" fmla="*/ 10 w 226"/>
                <a:gd name="T67" fmla="*/ 57 h 144"/>
                <a:gd name="T68" fmla="*/ 12 w 226"/>
                <a:gd name="T69" fmla="*/ 58 h 144"/>
                <a:gd name="T70" fmla="*/ 10 w 226"/>
                <a:gd name="T71" fmla="*/ 65 h 144"/>
                <a:gd name="T72" fmla="*/ 17 w 226"/>
                <a:gd name="T73" fmla="*/ 65 h 144"/>
                <a:gd name="T74" fmla="*/ 24 w 226"/>
                <a:gd name="T75" fmla="*/ 66 h 1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6"/>
                <a:gd name="T115" fmla="*/ 0 h 144"/>
                <a:gd name="T116" fmla="*/ 226 w 226"/>
                <a:gd name="T117" fmla="*/ 144 h 14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6" h="144">
                  <a:moveTo>
                    <a:pt x="45" y="144"/>
                  </a:moveTo>
                  <a:lnTo>
                    <a:pt x="81" y="141"/>
                  </a:lnTo>
                  <a:lnTo>
                    <a:pt x="90" y="127"/>
                  </a:lnTo>
                  <a:lnTo>
                    <a:pt x="105" y="139"/>
                  </a:lnTo>
                  <a:lnTo>
                    <a:pt x="129" y="141"/>
                  </a:lnTo>
                  <a:lnTo>
                    <a:pt x="141" y="144"/>
                  </a:lnTo>
                  <a:lnTo>
                    <a:pt x="147" y="139"/>
                  </a:lnTo>
                  <a:lnTo>
                    <a:pt x="143" y="131"/>
                  </a:lnTo>
                  <a:lnTo>
                    <a:pt x="143" y="113"/>
                  </a:lnTo>
                  <a:lnTo>
                    <a:pt x="157" y="110"/>
                  </a:lnTo>
                  <a:lnTo>
                    <a:pt x="169" y="93"/>
                  </a:lnTo>
                  <a:lnTo>
                    <a:pt x="159" y="65"/>
                  </a:lnTo>
                  <a:lnTo>
                    <a:pt x="183" y="60"/>
                  </a:lnTo>
                  <a:lnTo>
                    <a:pt x="190" y="44"/>
                  </a:lnTo>
                  <a:lnTo>
                    <a:pt x="204" y="46"/>
                  </a:lnTo>
                  <a:lnTo>
                    <a:pt x="210" y="29"/>
                  </a:lnTo>
                  <a:lnTo>
                    <a:pt x="226" y="27"/>
                  </a:lnTo>
                  <a:lnTo>
                    <a:pt x="210" y="8"/>
                  </a:lnTo>
                  <a:lnTo>
                    <a:pt x="198" y="0"/>
                  </a:lnTo>
                  <a:lnTo>
                    <a:pt x="190" y="8"/>
                  </a:lnTo>
                  <a:lnTo>
                    <a:pt x="181" y="18"/>
                  </a:lnTo>
                  <a:lnTo>
                    <a:pt x="160" y="8"/>
                  </a:lnTo>
                  <a:lnTo>
                    <a:pt x="141" y="15"/>
                  </a:lnTo>
                  <a:lnTo>
                    <a:pt x="117" y="15"/>
                  </a:lnTo>
                  <a:lnTo>
                    <a:pt x="81" y="44"/>
                  </a:lnTo>
                  <a:lnTo>
                    <a:pt x="15" y="31"/>
                  </a:lnTo>
                  <a:lnTo>
                    <a:pt x="0" y="62"/>
                  </a:lnTo>
                  <a:lnTo>
                    <a:pt x="14" y="75"/>
                  </a:lnTo>
                  <a:lnTo>
                    <a:pt x="15" y="84"/>
                  </a:lnTo>
                  <a:lnTo>
                    <a:pt x="7" y="96"/>
                  </a:lnTo>
                  <a:lnTo>
                    <a:pt x="26" y="106"/>
                  </a:lnTo>
                  <a:lnTo>
                    <a:pt x="29" y="115"/>
                  </a:lnTo>
                  <a:lnTo>
                    <a:pt x="26" y="124"/>
                  </a:lnTo>
                  <a:lnTo>
                    <a:pt x="19" y="122"/>
                  </a:lnTo>
                  <a:lnTo>
                    <a:pt x="22" y="127"/>
                  </a:lnTo>
                  <a:lnTo>
                    <a:pt x="19" y="138"/>
                  </a:lnTo>
                  <a:lnTo>
                    <a:pt x="33" y="139"/>
                  </a:lnTo>
                  <a:lnTo>
                    <a:pt x="45" y="144"/>
                  </a:lnTo>
                  <a:close/>
                </a:path>
              </a:pathLst>
            </a:custGeom>
            <a:solidFill>
              <a:schemeClr val="accent1">
                <a:lumMod val="75000"/>
              </a:schemeClr>
            </a:solid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30" name="Freeform 273"/>
            <p:cNvSpPr>
              <a:spLocks noEditPoints="1"/>
            </p:cNvSpPr>
            <p:nvPr/>
          </p:nvSpPr>
          <p:spPr bwMode="auto">
            <a:xfrm>
              <a:off x="3502" y="2402"/>
              <a:ext cx="770" cy="813"/>
            </a:xfrm>
            <a:custGeom>
              <a:avLst/>
              <a:gdLst>
                <a:gd name="T0" fmla="*/ 19377 w 492"/>
                <a:gd name="T1" fmla="*/ 4006 h 526"/>
                <a:gd name="T2" fmla="*/ 18311 w 492"/>
                <a:gd name="T3" fmla="*/ 1651 h 526"/>
                <a:gd name="T4" fmla="*/ 12766 w 492"/>
                <a:gd name="T5" fmla="*/ 433 h 526"/>
                <a:gd name="T6" fmla="*/ 10669 w 492"/>
                <a:gd name="T7" fmla="*/ 1454 h 526"/>
                <a:gd name="T8" fmla="*/ 9154 w 492"/>
                <a:gd name="T9" fmla="*/ 3201 h 526"/>
                <a:gd name="T10" fmla="*/ 6507 w 492"/>
                <a:gd name="T11" fmla="*/ 2864 h 526"/>
                <a:gd name="T12" fmla="*/ 5820 w 492"/>
                <a:gd name="T13" fmla="*/ 4216 h 526"/>
                <a:gd name="T14" fmla="*/ 4366 w 492"/>
                <a:gd name="T15" fmla="*/ 2750 h 526"/>
                <a:gd name="T16" fmla="*/ 1867 w 492"/>
                <a:gd name="T17" fmla="*/ 3898 h 526"/>
                <a:gd name="T18" fmla="*/ 1097 w 492"/>
                <a:gd name="T19" fmla="*/ 6569 h 526"/>
                <a:gd name="T20" fmla="*/ 828 w 492"/>
                <a:gd name="T21" fmla="*/ 8892 h 526"/>
                <a:gd name="T22" fmla="*/ 2244 w 492"/>
                <a:gd name="T23" fmla="*/ 10822 h 526"/>
                <a:gd name="T24" fmla="*/ 2526 w 492"/>
                <a:gd name="T25" fmla="*/ 11945 h 526"/>
                <a:gd name="T26" fmla="*/ 4438 w 492"/>
                <a:gd name="T27" fmla="*/ 10787 h 526"/>
                <a:gd name="T28" fmla="*/ 6966 w 492"/>
                <a:gd name="T29" fmla="*/ 10543 h 526"/>
                <a:gd name="T30" fmla="*/ 9756 w 492"/>
                <a:gd name="T31" fmla="*/ 12543 h 526"/>
                <a:gd name="T32" fmla="*/ 10456 w 492"/>
                <a:gd name="T33" fmla="*/ 15796 h 526"/>
                <a:gd name="T34" fmla="*/ 11235 w 492"/>
                <a:gd name="T35" fmla="*/ 16608 h 526"/>
                <a:gd name="T36" fmla="*/ 12167 w 492"/>
                <a:gd name="T37" fmla="*/ 17719 h 526"/>
                <a:gd name="T38" fmla="*/ 14356 w 492"/>
                <a:gd name="T39" fmla="*/ 18861 h 526"/>
                <a:gd name="T40" fmla="*/ 18231 w 492"/>
                <a:gd name="T41" fmla="*/ 21472 h 526"/>
                <a:gd name="T42" fmla="*/ 21322 w 492"/>
                <a:gd name="T43" fmla="*/ 23118 h 526"/>
                <a:gd name="T44" fmla="*/ 22679 w 492"/>
                <a:gd name="T45" fmla="*/ 23631 h 526"/>
                <a:gd name="T46" fmla="*/ 24261 w 492"/>
                <a:gd name="T47" fmla="*/ 25770 h 526"/>
                <a:gd name="T48" fmla="*/ 26504 w 492"/>
                <a:gd name="T49" fmla="*/ 28455 h 526"/>
                <a:gd name="T50" fmla="*/ 26451 w 492"/>
                <a:gd name="T51" fmla="*/ 30008 h 526"/>
                <a:gd name="T52" fmla="*/ 25853 w 492"/>
                <a:gd name="T53" fmla="*/ 31314 h 526"/>
                <a:gd name="T54" fmla="*/ 25958 w 492"/>
                <a:gd name="T55" fmla="*/ 32951 h 526"/>
                <a:gd name="T56" fmla="*/ 28215 w 492"/>
                <a:gd name="T57" fmla="*/ 30089 h 526"/>
                <a:gd name="T58" fmla="*/ 29742 w 492"/>
                <a:gd name="T59" fmla="*/ 28389 h 526"/>
                <a:gd name="T60" fmla="*/ 27783 w 492"/>
                <a:gd name="T61" fmla="*/ 26138 h 526"/>
                <a:gd name="T62" fmla="*/ 30039 w 492"/>
                <a:gd name="T63" fmla="*/ 23793 h 526"/>
                <a:gd name="T64" fmla="*/ 31830 w 492"/>
                <a:gd name="T65" fmla="*/ 24685 h 526"/>
                <a:gd name="T66" fmla="*/ 33617 w 492"/>
                <a:gd name="T67" fmla="*/ 24917 h 526"/>
                <a:gd name="T68" fmla="*/ 31054 w 492"/>
                <a:gd name="T69" fmla="*/ 23068 h 526"/>
                <a:gd name="T70" fmla="*/ 26365 w 492"/>
                <a:gd name="T71" fmla="*/ 20781 h 526"/>
                <a:gd name="T72" fmla="*/ 26734 w 492"/>
                <a:gd name="T73" fmla="*/ 19186 h 526"/>
                <a:gd name="T74" fmla="*/ 25407 w 492"/>
                <a:gd name="T75" fmla="*/ 18963 h 526"/>
                <a:gd name="T76" fmla="*/ 23499 w 492"/>
                <a:gd name="T77" fmla="*/ 18609 h 526"/>
                <a:gd name="T78" fmla="*/ 19612 w 492"/>
                <a:gd name="T79" fmla="*/ 13241 h 526"/>
                <a:gd name="T80" fmla="*/ 15705 w 492"/>
                <a:gd name="T81" fmla="*/ 9527 h 526"/>
                <a:gd name="T82" fmla="*/ 15575 w 492"/>
                <a:gd name="T83" fmla="*/ 7189 h 526"/>
                <a:gd name="T84" fmla="*/ 17084 w 492"/>
                <a:gd name="T85" fmla="*/ 5822 h 526"/>
                <a:gd name="T86" fmla="*/ 19546 w 492"/>
                <a:gd name="T87" fmla="*/ 5368 h 526"/>
                <a:gd name="T88" fmla="*/ 16533 w 492"/>
                <a:gd name="T89" fmla="*/ 11775 h 526"/>
                <a:gd name="T90" fmla="*/ 16255 w 492"/>
                <a:gd name="T91" fmla="*/ 12093 h 526"/>
                <a:gd name="T92" fmla="*/ 14740 w 492"/>
                <a:gd name="T93" fmla="*/ 17719 h 526"/>
                <a:gd name="T94" fmla="*/ 15107 w 492"/>
                <a:gd name="T95" fmla="*/ 17846 h 5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92"/>
                <a:gd name="T145" fmla="*/ 0 h 526"/>
                <a:gd name="T146" fmla="*/ 492 w 492"/>
                <a:gd name="T147" fmla="*/ 526 h 5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92" h="526">
                  <a:moveTo>
                    <a:pt x="292" y="82"/>
                  </a:moveTo>
                  <a:cubicBezTo>
                    <a:pt x="290" y="77"/>
                    <a:pt x="290" y="77"/>
                    <a:pt x="290" y="77"/>
                  </a:cubicBezTo>
                  <a:cubicBezTo>
                    <a:pt x="279" y="71"/>
                    <a:pt x="279" y="71"/>
                    <a:pt x="279" y="71"/>
                  </a:cubicBezTo>
                  <a:cubicBezTo>
                    <a:pt x="284" y="64"/>
                    <a:pt x="284" y="64"/>
                    <a:pt x="284" y="64"/>
                  </a:cubicBezTo>
                  <a:cubicBezTo>
                    <a:pt x="283" y="59"/>
                    <a:pt x="283" y="59"/>
                    <a:pt x="283" y="59"/>
                  </a:cubicBezTo>
                  <a:cubicBezTo>
                    <a:pt x="275" y="51"/>
                    <a:pt x="275" y="51"/>
                    <a:pt x="275" y="51"/>
                  </a:cubicBezTo>
                  <a:cubicBezTo>
                    <a:pt x="284" y="33"/>
                    <a:pt x="284" y="33"/>
                    <a:pt x="284" y="33"/>
                  </a:cubicBezTo>
                  <a:cubicBezTo>
                    <a:pt x="268" y="26"/>
                    <a:pt x="268" y="26"/>
                    <a:pt x="268" y="26"/>
                  </a:cubicBezTo>
                  <a:cubicBezTo>
                    <a:pt x="237" y="25"/>
                    <a:pt x="237" y="25"/>
                    <a:pt x="237" y="25"/>
                  </a:cubicBezTo>
                  <a:cubicBezTo>
                    <a:pt x="229" y="13"/>
                    <a:pt x="229" y="13"/>
                    <a:pt x="229" y="13"/>
                  </a:cubicBezTo>
                  <a:cubicBezTo>
                    <a:pt x="220" y="0"/>
                    <a:pt x="220" y="0"/>
                    <a:pt x="220" y="0"/>
                  </a:cubicBezTo>
                  <a:cubicBezTo>
                    <a:pt x="187" y="7"/>
                    <a:pt x="187" y="7"/>
                    <a:pt x="187" y="7"/>
                  </a:cubicBezTo>
                  <a:cubicBezTo>
                    <a:pt x="177" y="17"/>
                    <a:pt x="177" y="17"/>
                    <a:pt x="177" y="17"/>
                  </a:cubicBezTo>
                  <a:cubicBezTo>
                    <a:pt x="161" y="12"/>
                    <a:pt x="161" y="12"/>
                    <a:pt x="161" y="12"/>
                  </a:cubicBezTo>
                  <a:cubicBezTo>
                    <a:pt x="150" y="12"/>
                    <a:pt x="150" y="12"/>
                    <a:pt x="150" y="12"/>
                  </a:cubicBezTo>
                  <a:cubicBezTo>
                    <a:pt x="156" y="23"/>
                    <a:pt x="156" y="23"/>
                    <a:pt x="156" y="23"/>
                  </a:cubicBezTo>
                  <a:cubicBezTo>
                    <a:pt x="154" y="29"/>
                    <a:pt x="154" y="29"/>
                    <a:pt x="154" y="29"/>
                  </a:cubicBezTo>
                  <a:cubicBezTo>
                    <a:pt x="140" y="42"/>
                    <a:pt x="140" y="42"/>
                    <a:pt x="140" y="42"/>
                  </a:cubicBezTo>
                  <a:cubicBezTo>
                    <a:pt x="137" y="51"/>
                    <a:pt x="137" y="51"/>
                    <a:pt x="137" y="51"/>
                  </a:cubicBezTo>
                  <a:cubicBezTo>
                    <a:pt x="134" y="51"/>
                    <a:pt x="134" y="51"/>
                    <a:pt x="134" y="51"/>
                  </a:cubicBezTo>
                  <a:cubicBezTo>
                    <a:pt x="126" y="46"/>
                    <a:pt x="126" y="46"/>
                    <a:pt x="126" y="46"/>
                  </a:cubicBezTo>
                  <a:cubicBezTo>
                    <a:pt x="118" y="44"/>
                    <a:pt x="118" y="44"/>
                    <a:pt x="118" y="44"/>
                  </a:cubicBezTo>
                  <a:cubicBezTo>
                    <a:pt x="109" y="48"/>
                    <a:pt x="109" y="48"/>
                    <a:pt x="109" y="48"/>
                  </a:cubicBezTo>
                  <a:cubicBezTo>
                    <a:pt x="95" y="46"/>
                    <a:pt x="95" y="46"/>
                    <a:pt x="95" y="46"/>
                  </a:cubicBezTo>
                  <a:cubicBezTo>
                    <a:pt x="92" y="50"/>
                    <a:pt x="92" y="50"/>
                    <a:pt x="92" y="50"/>
                  </a:cubicBezTo>
                  <a:cubicBezTo>
                    <a:pt x="94" y="69"/>
                    <a:pt x="94" y="69"/>
                    <a:pt x="94" y="69"/>
                  </a:cubicBezTo>
                  <a:cubicBezTo>
                    <a:pt x="89" y="70"/>
                    <a:pt x="89" y="70"/>
                    <a:pt x="89" y="70"/>
                  </a:cubicBezTo>
                  <a:cubicBezTo>
                    <a:pt x="89" y="70"/>
                    <a:pt x="85" y="69"/>
                    <a:pt x="85" y="67"/>
                  </a:cubicBezTo>
                  <a:cubicBezTo>
                    <a:pt x="85" y="65"/>
                    <a:pt x="85" y="58"/>
                    <a:pt x="85" y="58"/>
                  </a:cubicBezTo>
                  <a:cubicBezTo>
                    <a:pt x="74" y="49"/>
                    <a:pt x="74" y="49"/>
                    <a:pt x="74" y="49"/>
                  </a:cubicBezTo>
                  <a:cubicBezTo>
                    <a:pt x="66" y="39"/>
                    <a:pt x="66" y="39"/>
                    <a:pt x="66" y="39"/>
                  </a:cubicBezTo>
                  <a:cubicBezTo>
                    <a:pt x="64" y="44"/>
                    <a:pt x="64" y="44"/>
                    <a:pt x="64" y="44"/>
                  </a:cubicBezTo>
                  <a:cubicBezTo>
                    <a:pt x="58" y="45"/>
                    <a:pt x="58" y="45"/>
                    <a:pt x="58" y="45"/>
                  </a:cubicBezTo>
                  <a:cubicBezTo>
                    <a:pt x="50" y="60"/>
                    <a:pt x="50" y="60"/>
                    <a:pt x="50" y="60"/>
                  </a:cubicBezTo>
                  <a:cubicBezTo>
                    <a:pt x="40" y="63"/>
                    <a:pt x="40" y="63"/>
                    <a:pt x="40" y="63"/>
                  </a:cubicBezTo>
                  <a:cubicBezTo>
                    <a:pt x="27" y="62"/>
                    <a:pt x="27" y="62"/>
                    <a:pt x="27" y="62"/>
                  </a:cubicBezTo>
                  <a:cubicBezTo>
                    <a:pt x="11" y="70"/>
                    <a:pt x="11" y="70"/>
                    <a:pt x="11" y="70"/>
                  </a:cubicBezTo>
                  <a:cubicBezTo>
                    <a:pt x="7" y="80"/>
                    <a:pt x="7" y="80"/>
                    <a:pt x="7" y="80"/>
                  </a:cubicBezTo>
                  <a:cubicBezTo>
                    <a:pt x="11" y="89"/>
                    <a:pt x="11" y="89"/>
                    <a:pt x="11" y="89"/>
                  </a:cubicBezTo>
                  <a:cubicBezTo>
                    <a:pt x="16" y="105"/>
                    <a:pt x="16" y="105"/>
                    <a:pt x="16" y="105"/>
                  </a:cubicBezTo>
                  <a:cubicBezTo>
                    <a:pt x="5" y="118"/>
                    <a:pt x="5" y="118"/>
                    <a:pt x="5" y="118"/>
                  </a:cubicBezTo>
                  <a:cubicBezTo>
                    <a:pt x="0" y="128"/>
                    <a:pt x="0" y="128"/>
                    <a:pt x="0" y="128"/>
                  </a:cubicBezTo>
                  <a:cubicBezTo>
                    <a:pt x="9" y="137"/>
                    <a:pt x="9" y="137"/>
                    <a:pt x="9" y="137"/>
                  </a:cubicBezTo>
                  <a:cubicBezTo>
                    <a:pt x="12" y="142"/>
                    <a:pt x="12" y="142"/>
                    <a:pt x="12" y="142"/>
                  </a:cubicBezTo>
                  <a:cubicBezTo>
                    <a:pt x="10" y="152"/>
                    <a:pt x="10" y="152"/>
                    <a:pt x="10" y="152"/>
                  </a:cubicBezTo>
                  <a:cubicBezTo>
                    <a:pt x="8" y="166"/>
                    <a:pt x="8" y="166"/>
                    <a:pt x="8" y="166"/>
                  </a:cubicBezTo>
                  <a:cubicBezTo>
                    <a:pt x="22" y="171"/>
                    <a:pt x="22" y="171"/>
                    <a:pt x="22" y="171"/>
                  </a:cubicBezTo>
                  <a:cubicBezTo>
                    <a:pt x="33" y="173"/>
                    <a:pt x="33" y="173"/>
                    <a:pt x="33" y="173"/>
                  </a:cubicBezTo>
                  <a:cubicBezTo>
                    <a:pt x="36" y="182"/>
                    <a:pt x="36" y="182"/>
                    <a:pt x="36" y="182"/>
                  </a:cubicBezTo>
                  <a:cubicBezTo>
                    <a:pt x="41" y="184"/>
                    <a:pt x="41" y="184"/>
                    <a:pt x="41" y="184"/>
                  </a:cubicBezTo>
                  <a:cubicBezTo>
                    <a:pt x="41" y="188"/>
                    <a:pt x="41" y="188"/>
                    <a:pt x="41" y="188"/>
                  </a:cubicBezTo>
                  <a:cubicBezTo>
                    <a:pt x="37" y="191"/>
                    <a:pt x="37" y="191"/>
                    <a:pt x="37" y="191"/>
                  </a:cubicBezTo>
                  <a:cubicBezTo>
                    <a:pt x="40" y="197"/>
                    <a:pt x="40" y="197"/>
                    <a:pt x="40" y="197"/>
                  </a:cubicBezTo>
                  <a:cubicBezTo>
                    <a:pt x="49" y="195"/>
                    <a:pt x="49" y="195"/>
                    <a:pt x="49" y="195"/>
                  </a:cubicBezTo>
                  <a:cubicBezTo>
                    <a:pt x="55" y="189"/>
                    <a:pt x="55" y="189"/>
                    <a:pt x="55" y="189"/>
                  </a:cubicBezTo>
                  <a:cubicBezTo>
                    <a:pt x="65" y="172"/>
                    <a:pt x="65" y="172"/>
                    <a:pt x="65" y="172"/>
                  </a:cubicBezTo>
                  <a:cubicBezTo>
                    <a:pt x="71" y="166"/>
                    <a:pt x="71" y="166"/>
                    <a:pt x="71" y="166"/>
                  </a:cubicBezTo>
                  <a:cubicBezTo>
                    <a:pt x="86" y="164"/>
                    <a:pt x="86" y="164"/>
                    <a:pt x="86" y="164"/>
                  </a:cubicBezTo>
                  <a:cubicBezTo>
                    <a:pt x="93" y="167"/>
                    <a:pt x="93" y="167"/>
                    <a:pt x="93" y="167"/>
                  </a:cubicBezTo>
                  <a:cubicBezTo>
                    <a:pt x="102" y="168"/>
                    <a:pt x="102" y="168"/>
                    <a:pt x="102" y="168"/>
                  </a:cubicBezTo>
                  <a:cubicBezTo>
                    <a:pt x="117" y="181"/>
                    <a:pt x="117" y="181"/>
                    <a:pt x="117" y="181"/>
                  </a:cubicBezTo>
                  <a:cubicBezTo>
                    <a:pt x="132" y="184"/>
                    <a:pt x="132" y="184"/>
                    <a:pt x="132" y="184"/>
                  </a:cubicBezTo>
                  <a:cubicBezTo>
                    <a:pt x="142" y="188"/>
                    <a:pt x="142" y="188"/>
                    <a:pt x="142" y="188"/>
                  </a:cubicBezTo>
                  <a:cubicBezTo>
                    <a:pt x="143" y="200"/>
                    <a:pt x="143" y="200"/>
                    <a:pt x="143" y="200"/>
                  </a:cubicBezTo>
                  <a:cubicBezTo>
                    <a:pt x="146" y="213"/>
                    <a:pt x="146" y="213"/>
                    <a:pt x="146" y="213"/>
                  </a:cubicBezTo>
                  <a:cubicBezTo>
                    <a:pt x="153" y="236"/>
                    <a:pt x="153" y="236"/>
                    <a:pt x="153" y="236"/>
                  </a:cubicBezTo>
                  <a:cubicBezTo>
                    <a:pt x="156" y="246"/>
                    <a:pt x="156" y="246"/>
                    <a:pt x="156" y="246"/>
                  </a:cubicBezTo>
                  <a:cubicBezTo>
                    <a:pt x="153" y="252"/>
                    <a:pt x="153" y="252"/>
                    <a:pt x="153" y="252"/>
                  </a:cubicBezTo>
                  <a:cubicBezTo>
                    <a:pt x="154" y="255"/>
                    <a:pt x="154" y="255"/>
                    <a:pt x="154" y="255"/>
                  </a:cubicBezTo>
                  <a:cubicBezTo>
                    <a:pt x="159" y="254"/>
                    <a:pt x="159" y="254"/>
                    <a:pt x="159" y="254"/>
                  </a:cubicBezTo>
                  <a:cubicBezTo>
                    <a:pt x="168" y="258"/>
                    <a:pt x="168" y="258"/>
                    <a:pt x="168" y="258"/>
                  </a:cubicBezTo>
                  <a:cubicBezTo>
                    <a:pt x="165" y="265"/>
                    <a:pt x="165" y="265"/>
                    <a:pt x="165" y="265"/>
                  </a:cubicBezTo>
                  <a:cubicBezTo>
                    <a:pt x="173" y="267"/>
                    <a:pt x="173" y="267"/>
                    <a:pt x="173" y="267"/>
                  </a:cubicBezTo>
                  <a:cubicBezTo>
                    <a:pt x="180" y="274"/>
                    <a:pt x="180" y="274"/>
                    <a:pt x="180" y="274"/>
                  </a:cubicBezTo>
                  <a:cubicBezTo>
                    <a:pt x="175" y="278"/>
                    <a:pt x="175" y="278"/>
                    <a:pt x="175" y="278"/>
                  </a:cubicBezTo>
                  <a:cubicBezTo>
                    <a:pt x="178" y="283"/>
                    <a:pt x="178" y="283"/>
                    <a:pt x="178" y="283"/>
                  </a:cubicBezTo>
                  <a:cubicBezTo>
                    <a:pt x="182" y="280"/>
                    <a:pt x="182" y="280"/>
                    <a:pt x="182" y="280"/>
                  </a:cubicBezTo>
                  <a:cubicBezTo>
                    <a:pt x="193" y="278"/>
                    <a:pt x="193" y="278"/>
                    <a:pt x="193" y="278"/>
                  </a:cubicBezTo>
                  <a:cubicBezTo>
                    <a:pt x="204" y="290"/>
                    <a:pt x="204" y="290"/>
                    <a:pt x="204" y="290"/>
                  </a:cubicBezTo>
                  <a:cubicBezTo>
                    <a:pt x="210" y="301"/>
                    <a:pt x="210" y="301"/>
                    <a:pt x="210" y="301"/>
                  </a:cubicBezTo>
                  <a:cubicBezTo>
                    <a:pt x="218" y="309"/>
                    <a:pt x="218" y="309"/>
                    <a:pt x="218" y="309"/>
                  </a:cubicBezTo>
                  <a:cubicBezTo>
                    <a:pt x="235" y="327"/>
                    <a:pt x="235" y="327"/>
                    <a:pt x="235" y="327"/>
                  </a:cubicBezTo>
                  <a:cubicBezTo>
                    <a:pt x="258" y="344"/>
                    <a:pt x="258" y="344"/>
                    <a:pt x="258" y="344"/>
                  </a:cubicBezTo>
                  <a:cubicBezTo>
                    <a:pt x="267" y="343"/>
                    <a:pt x="267" y="343"/>
                    <a:pt x="267" y="343"/>
                  </a:cubicBezTo>
                  <a:cubicBezTo>
                    <a:pt x="276" y="348"/>
                    <a:pt x="276" y="348"/>
                    <a:pt x="276" y="348"/>
                  </a:cubicBezTo>
                  <a:cubicBezTo>
                    <a:pt x="289" y="345"/>
                    <a:pt x="289" y="345"/>
                    <a:pt x="289" y="345"/>
                  </a:cubicBezTo>
                  <a:cubicBezTo>
                    <a:pt x="301" y="360"/>
                    <a:pt x="301" y="360"/>
                    <a:pt x="301" y="360"/>
                  </a:cubicBezTo>
                  <a:cubicBezTo>
                    <a:pt x="312" y="369"/>
                    <a:pt x="312" y="369"/>
                    <a:pt x="312" y="369"/>
                  </a:cubicBezTo>
                  <a:cubicBezTo>
                    <a:pt x="320" y="370"/>
                    <a:pt x="320" y="370"/>
                    <a:pt x="320" y="370"/>
                  </a:cubicBezTo>
                  <a:cubicBezTo>
                    <a:pt x="316" y="378"/>
                    <a:pt x="316" y="378"/>
                    <a:pt x="316" y="378"/>
                  </a:cubicBezTo>
                  <a:cubicBezTo>
                    <a:pt x="320" y="381"/>
                    <a:pt x="320" y="381"/>
                    <a:pt x="320" y="381"/>
                  </a:cubicBezTo>
                  <a:cubicBezTo>
                    <a:pt x="332" y="377"/>
                    <a:pt x="332" y="377"/>
                    <a:pt x="332" y="377"/>
                  </a:cubicBezTo>
                  <a:cubicBezTo>
                    <a:pt x="340" y="390"/>
                    <a:pt x="340" y="390"/>
                    <a:pt x="340" y="390"/>
                  </a:cubicBezTo>
                  <a:cubicBezTo>
                    <a:pt x="339" y="395"/>
                    <a:pt x="339" y="395"/>
                    <a:pt x="339" y="395"/>
                  </a:cubicBezTo>
                  <a:cubicBezTo>
                    <a:pt x="344" y="406"/>
                    <a:pt x="344" y="406"/>
                    <a:pt x="344" y="406"/>
                  </a:cubicBezTo>
                  <a:cubicBezTo>
                    <a:pt x="355" y="411"/>
                    <a:pt x="355" y="411"/>
                    <a:pt x="355" y="411"/>
                  </a:cubicBezTo>
                  <a:cubicBezTo>
                    <a:pt x="367" y="409"/>
                    <a:pt x="367" y="409"/>
                    <a:pt x="367" y="409"/>
                  </a:cubicBezTo>
                  <a:cubicBezTo>
                    <a:pt x="375" y="418"/>
                    <a:pt x="375" y="418"/>
                    <a:pt x="375" y="418"/>
                  </a:cubicBezTo>
                  <a:cubicBezTo>
                    <a:pt x="380" y="435"/>
                    <a:pt x="380" y="435"/>
                    <a:pt x="380" y="435"/>
                  </a:cubicBezTo>
                  <a:cubicBezTo>
                    <a:pt x="388" y="454"/>
                    <a:pt x="388" y="454"/>
                    <a:pt x="388" y="454"/>
                  </a:cubicBezTo>
                  <a:cubicBezTo>
                    <a:pt x="393" y="463"/>
                    <a:pt x="393" y="463"/>
                    <a:pt x="393" y="463"/>
                  </a:cubicBezTo>
                  <a:cubicBezTo>
                    <a:pt x="394" y="469"/>
                    <a:pt x="394" y="469"/>
                    <a:pt x="394" y="469"/>
                  </a:cubicBezTo>
                  <a:cubicBezTo>
                    <a:pt x="393" y="477"/>
                    <a:pt x="393" y="477"/>
                    <a:pt x="393" y="477"/>
                  </a:cubicBezTo>
                  <a:cubicBezTo>
                    <a:pt x="387" y="479"/>
                    <a:pt x="387" y="479"/>
                    <a:pt x="387" y="479"/>
                  </a:cubicBezTo>
                  <a:cubicBezTo>
                    <a:pt x="379" y="483"/>
                    <a:pt x="379" y="483"/>
                    <a:pt x="379" y="483"/>
                  </a:cubicBezTo>
                  <a:cubicBezTo>
                    <a:pt x="377" y="487"/>
                    <a:pt x="377" y="487"/>
                    <a:pt x="377" y="487"/>
                  </a:cubicBezTo>
                  <a:cubicBezTo>
                    <a:pt x="382" y="493"/>
                    <a:pt x="382" y="493"/>
                    <a:pt x="382" y="493"/>
                  </a:cubicBezTo>
                  <a:cubicBezTo>
                    <a:pt x="378" y="500"/>
                    <a:pt x="378" y="500"/>
                    <a:pt x="378" y="500"/>
                  </a:cubicBezTo>
                  <a:cubicBezTo>
                    <a:pt x="369" y="503"/>
                    <a:pt x="369" y="503"/>
                    <a:pt x="369" y="503"/>
                  </a:cubicBezTo>
                  <a:cubicBezTo>
                    <a:pt x="369" y="507"/>
                    <a:pt x="369" y="507"/>
                    <a:pt x="369" y="507"/>
                  </a:cubicBezTo>
                  <a:cubicBezTo>
                    <a:pt x="374" y="521"/>
                    <a:pt x="374" y="521"/>
                    <a:pt x="374" y="521"/>
                  </a:cubicBezTo>
                  <a:cubicBezTo>
                    <a:pt x="380" y="526"/>
                    <a:pt x="380" y="526"/>
                    <a:pt x="380" y="526"/>
                  </a:cubicBezTo>
                  <a:cubicBezTo>
                    <a:pt x="387" y="524"/>
                    <a:pt x="387" y="524"/>
                    <a:pt x="387" y="524"/>
                  </a:cubicBezTo>
                  <a:cubicBezTo>
                    <a:pt x="387" y="524"/>
                    <a:pt x="394" y="513"/>
                    <a:pt x="394" y="513"/>
                  </a:cubicBezTo>
                  <a:cubicBezTo>
                    <a:pt x="394" y="513"/>
                    <a:pt x="412" y="494"/>
                    <a:pt x="412" y="494"/>
                  </a:cubicBezTo>
                  <a:cubicBezTo>
                    <a:pt x="413" y="480"/>
                    <a:pt x="413" y="480"/>
                    <a:pt x="413" y="480"/>
                  </a:cubicBezTo>
                  <a:cubicBezTo>
                    <a:pt x="412" y="469"/>
                    <a:pt x="412" y="469"/>
                    <a:pt x="412" y="469"/>
                  </a:cubicBezTo>
                  <a:cubicBezTo>
                    <a:pt x="426" y="462"/>
                    <a:pt x="426" y="462"/>
                    <a:pt x="426" y="462"/>
                  </a:cubicBezTo>
                  <a:cubicBezTo>
                    <a:pt x="435" y="461"/>
                    <a:pt x="435" y="461"/>
                    <a:pt x="435" y="461"/>
                  </a:cubicBezTo>
                  <a:cubicBezTo>
                    <a:pt x="435" y="453"/>
                    <a:pt x="435" y="453"/>
                    <a:pt x="435" y="453"/>
                  </a:cubicBezTo>
                  <a:cubicBezTo>
                    <a:pt x="432" y="442"/>
                    <a:pt x="432" y="442"/>
                    <a:pt x="432" y="442"/>
                  </a:cubicBezTo>
                  <a:cubicBezTo>
                    <a:pt x="429" y="433"/>
                    <a:pt x="429" y="433"/>
                    <a:pt x="429" y="433"/>
                  </a:cubicBezTo>
                  <a:cubicBezTo>
                    <a:pt x="415" y="425"/>
                    <a:pt x="415" y="425"/>
                    <a:pt x="415" y="425"/>
                  </a:cubicBezTo>
                  <a:cubicBezTo>
                    <a:pt x="407" y="417"/>
                    <a:pt x="407" y="417"/>
                    <a:pt x="407" y="417"/>
                  </a:cubicBezTo>
                  <a:cubicBezTo>
                    <a:pt x="416" y="402"/>
                    <a:pt x="416" y="402"/>
                    <a:pt x="416" y="402"/>
                  </a:cubicBezTo>
                  <a:cubicBezTo>
                    <a:pt x="412" y="395"/>
                    <a:pt x="412" y="395"/>
                    <a:pt x="412" y="395"/>
                  </a:cubicBezTo>
                  <a:cubicBezTo>
                    <a:pt x="423" y="383"/>
                    <a:pt x="423" y="383"/>
                    <a:pt x="423" y="383"/>
                  </a:cubicBezTo>
                  <a:cubicBezTo>
                    <a:pt x="440" y="380"/>
                    <a:pt x="440" y="380"/>
                    <a:pt x="440" y="380"/>
                  </a:cubicBezTo>
                  <a:cubicBezTo>
                    <a:pt x="445" y="382"/>
                    <a:pt x="445" y="382"/>
                    <a:pt x="445" y="382"/>
                  </a:cubicBezTo>
                  <a:cubicBezTo>
                    <a:pt x="442" y="384"/>
                    <a:pt x="442" y="384"/>
                    <a:pt x="442" y="384"/>
                  </a:cubicBezTo>
                  <a:cubicBezTo>
                    <a:pt x="442" y="390"/>
                    <a:pt x="442" y="390"/>
                    <a:pt x="442" y="390"/>
                  </a:cubicBezTo>
                  <a:cubicBezTo>
                    <a:pt x="466" y="394"/>
                    <a:pt x="466" y="394"/>
                    <a:pt x="466" y="394"/>
                  </a:cubicBezTo>
                  <a:cubicBezTo>
                    <a:pt x="472" y="408"/>
                    <a:pt x="472" y="408"/>
                    <a:pt x="472" y="408"/>
                  </a:cubicBezTo>
                  <a:cubicBezTo>
                    <a:pt x="486" y="414"/>
                    <a:pt x="486" y="414"/>
                    <a:pt x="486" y="414"/>
                  </a:cubicBezTo>
                  <a:cubicBezTo>
                    <a:pt x="488" y="406"/>
                    <a:pt x="488" y="406"/>
                    <a:pt x="488" y="406"/>
                  </a:cubicBezTo>
                  <a:cubicBezTo>
                    <a:pt x="492" y="398"/>
                    <a:pt x="492" y="398"/>
                    <a:pt x="492" y="398"/>
                  </a:cubicBezTo>
                  <a:cubicBezTo>
                    <a:pt x="486" y="389"/>
                    <a:pt x="486" y="389"/>
                    <a:pt x="486" y="389"/>
                  </a:cubicBezTo>
                  <a:cubicBezTo>
                    <a:pt x="475" y="380"/>
                    <a:pt x="475" y="380"/>
                    <a:pt x="475" y="380"/>
                  </a:cubicBezTo>
                  <a:cubicBezTo>
                    <a:pt x="469" y="373"/>
                    <a:pt x="469" y="373"/>
                    <a:pt x="469" y="373"/>
                  </a:cubicBezTo>
                  <a:cubicBezTo>
                    <a:pt x="454" y="368"/>
                    <a:pt x="454" y="368"/>
                    <a:pt x="454" y="368"/>
                  </a:cubicBezTo>
                  <a:cubicBezTo>
                    <a:pt x="439" y="352"/>
                    <a:pt x="439" y="352"/>
                    <a:pt x="439" y="352"/>
                  </a:cubicBezTo>
                  <a:cubicBezTo>
                    <a:pt x="417" y="343"/>
                    <a:pt x="417" y="343"/>
                    <a:pt x="417" y="343"/>
                  </a:cubicBezTo>
                  <a:cubicBezTo>
                    <a:pt x="395" y="334"/>
                    <a:pt x="395" y="334"/>
                    <a:pt x="395" y="334"/>
                  </a:cubicBezTo>
                  <a:cubicBezTo>
                    <a:pt x="386" y="332"/>
                    <a:pt x="386" y="332"/>
                    <a:pt x="386" y="332"/>
                  </a:cubicBezTo>
                  <a:cubicBezTo>
                    <a:pt x="381" y="322"/>
                    <a:pt x="381" y="322"/>
                    <a:pt x="381" y="322"/>
                  </a:cubicBezTo>
                  <a:cubicBezTo>
                    <a:pt x="382" y="317"/>
                    <a:pt x="382" y="317"/>
                    <a:pt x="382" y="317"/>
                  </a:cubicBezTo>
                  <a:cubicBezTo>
                    <a:pt x="387" y="311"/>
                    <a:pt x="387" y="311"/>
                    <a:pt x="387" y="311"/>
                  </a:cubicBezTo>
                  <a:cubicBezTo>
                    <a:pt x="391" y="306"/>
                    <a:pt x="391" y="306"/>
                    <a:pt x="391" y="306"/>
                  </a:cubicBezTo>
                  <a:cubicBezTo>
                    <a:pt x="385" y="296"/>
                    <a:pt x="385" y="296"/>
                    <a:pt x="385" y="296"/>
                  </a:cubicBezTo>
                  <a:cubicBezTo>
                    <a:pt x="380" y="296"/>
                    <a:pt x="380" y="296"/>
                    <a:pt x="380" y="296"/>
                  </a:cubicBezTo>
                  <a:cubicBezTo>
                    <a:pt x="375" y="298"/>
                    <a:pt x="375" y="298"/>
                    <a:pt x="375" y="298"/>
                  </a:cubicBezTo>
                  <a:cubicBezTo>
                    <a:pt x="372" y="303"/>
                    <a:pt x="372" y="303"/>
                    <a:pt x="372" y="303"/>
                  </a:cubicBezTo>
                  <a:cubicBezTo>
                    <a:pt x="369" y="302"/>
                    <a:pt x="369" y="302"/>
                    <a:pt x="369" y="302"/>
                  </a:cubicBezTo>
                  <a:cubicBezTo>
                    <a:pt x="369" y="299"/>
                    <a:pt x="369" y="299"/>
                    <a:pt x="369" y="299"/>
                  </a:cubicBezTo>
                  <a:cubicBezTo>
                    <a:pt x="357" y="306"/>
                    <a:pt x="357" y="306"/>
                    <a:pt x="357" y="306"/>
                  </a:cubicBezTo>
                  <a:cubicBezTo>
                    <a:pt x="344" y="297"/>
                    <a:pt x="344" y="297"/>
                    <a:pt x="344" y="297"/>
                  </a:cubicBezTo>
                  <a:cubicBezTo>
                    <a:pt x="327" y="287"/>
                    <a:pt x="327" y="287"/>
                    <a:pt x="327" y="287"/>
                  </a:cubicBezTo>
                  <a:cubicBezTo>
                    <a:pt x="313" y="271"/>
                    <a:pt x="313" y="271"/>
                    <a:pt x="313" y="271"/>
                  </a:cubicBezTo>
                  <a:cubicBezTo>
                    <a:pt x="298" y="245"/>
                    <a:pt x="298" y="245"/>
                    <a:pt x="298" y="245"/>
                  </a:cubicBezTo>
                  <a:cubicBezTo>
                    <a:pt x="287" y="211"/>
                    <a:pt x="287" y="211"/>
                    <a:pt x="287" y="211"/>
                  </a:cubicBezTo>
                  <a:cubicBezTo>
                    <a:pt x="272" y="203"/>
                    <a:pt x="272" y="203"/>
                    <a:pt x="272" y="203"/>
                  </a:cubicBezTo>
                  <a:cubicBezTo>
                    <a:pt x="249" y="183"/>
                    <a:pt x="249" y="183"/>
                    <a:pt x="249" y="183"/>
                  </a:cubicBezTo>
                  <a:cubicBezTo>
                    <a:pt x="233" y="166"/>
                    <a:pt x="233" y="166"/>
                    <a:pt x="233" y="166"/>
                  </a:cubicBezTo>
                  <a:cubicBezTo>
                    <a:pt x="230" y="152"/>
                    <a:pt x="230" y="152"/>
                    <a:pt x="230" y="152"/>
                  </a:cubicBezTo>
                  <a:cubicBezTo>
                    <a:pt x="230" y="139"/>
                    <a:pt x="230" y="139"/>
                    <a:pt x="230" y="139"/>
                  </a:cubicBezTo>
                  <a:cubicBezTo>
                    <a:pt x="236" y="131"/>
                    <a:pt x="236" y="131"/>
                    <a:pt x="236" y="131"/>
                  </a:cubicBezTo>
                  <a:cubicBezTo>
                    <a:pt x="236" y="125"/>
                    <a:pt x="236" y="125"/>
                    <a:pt x="236" y="125"/>
                  </a:cubicBezTo>
                  <a:cubicBezTo>
                    <a:pt x="228" y="115"/>
                    <a:pt x="228" y="115"/>
                    <a:pt x="228" y="115"/>
                  </a:cubicBezTo>
                  <a:cubicBezTo>
                    <a:pt x="227" y="107"/>
                    <a:pt x="227" y="107"/>
                    <a:pt x="227" y="107"/>
                  </a:cubicBezTo>
                  <a:cubicBezTo>
                    <a:pt x="231" y="98"/>
                    <a:pt x="231" y="98"/>
                    <a:pt x="231" y="98"/>
                  </a:cubicBezTo>
                  <a:cubicBezTo>
                    <a:pt x="236" y="97"/>
                    <a:pt x="236" y="97"/>
                    <a:pt x="236" y="97"/>
                  </a:cubicBezTo>
                  <a:cubicBezTo>
                    <a:pt x="250" y="93"/>
                    <a:pt x="250" y="93"/>
                    <a:pt x="250" y="93"/>
                  </a:cubicBezTo>
                  <a:cubicBezTo>
                    <a:pt x="264" y="85"/>
                    <a:pt x="264" y="85"/>
                    <a:pt x="264" y="85"/>
                  </a:cubicBezTo>
                  <a:cubicBezTo>
                    <a:pt x="271" y="87"/>
                    <a:pt x="271" y="87"/>
                    <a:pt x="271" y="87"/>
                  </a:cubicBezTo>
                  <a:cubicBezTo>
                    <a:pt x="279" y="83"/>
                    <a:pt x="279" y="83"/>
                    <a:pt x="279" y="83"/>
                  </a:cubicBezTo>
                  <a:cubicBezTo>
                    <a:pt x="286" y="86"/>
                    <a:pt x="286" y="86"/>
                    <a:pt x="286" y="86"/>
                  </a:cubicBezTo>
                  <a:cubicBezTo>
                    <a:pt x="290" y="87"/>
                    <a:pt x="290" y="87"/>
                    <a:pt x="290" y="87"/>
                  </a:cubicBezTo>
                  <a:lnTo>
                    <a:pt x="292" y="82"/>
                  </a:lnTo>
                  <a:close/>
                  <a:moveTo>
                    <a:pt x="239" y="190"/>
                  </a:moveTo>
                  <a:cubicBezTo>
                    <a:pt x="242" y="188"/>
                    <a:pt x="242" y="188"/>
                    <a:pt x="242" y="188"/>
                  </a:cubicBezTo>
                  <a:cubicBezTo>
                    <a:pt x="244" y="188"/>
                    <a:pt x="244" y="188"/>
                    <a:pt x="244" y="188"/>
                  </a:cubicBezTo>
                  <a:cubicBezTo>
                    <a:pt x="243" y="193"/>
                    <a:pt x="243" y="193"/>
                    <a:pt x="243" y="193"/>
                  </a:cubicBezTo>
                  <a:cubicBezTo>
                    <a:pt x="240" y="194"/>
                    <a:pt x="240" y="194"/>
                    <a:pt x="240" y="194"/>
                  </a:cubicBezTo>
                  <a:cubicBezTo>
                    <a:pt x="238" y="193"/>
                    <a:pt x="238" y="193"/>
                    <a:pt x="238" y="193"/>
                  </a:cubicBezTo>
                  <a:lnTo>
                    <a:pt x="239" y="190"/>
                  </a:lnTo>
                  <a:close/>
                  <a:moveTo>
                    <a:pt x="221" y="285"/>
                  </a:moveTo>
                  <a:cubicBezTo>
                    <a:pt x="218" y="286"/>
                    <a:pt x="218" y="286"/>
                    <a:pt x="218" y="286"/>
                  </a:cubicBezTo>
                  <a:cubicBezTo>
                    <a:pt x="216" y="283"/>
                    <a:pt x="216" y="283"/>
                    <a:pt x="216" y="283"/>
                  </a:cubicBezTo>
                  <a:cubicBezTo>
                    <a:pt x="217" y="280"/>
                    <a:pt x="217" y="280"/>
                    <a:pt x="217" y="280"/>
                  </a:cubicBezTo>
                  <a:cubicBezTo>
                    <a:pt x="221" y="280"/>
                    <a:pt x="221" y="280"/>
                    <a:pt x="221" y="280"/>
                  </a:cubicBezTo>
                  <a:cubicBezTo>
                    <a:pt x="222" y="282"/>
                    <a:pt x="222" y="282"/>
                    <a:pt x="222" y="282"/>
                  </a:cubicBezTo>
                  <a:lnTo>
                    <a:pt x="221" y="285"/>
                  </a:lnTo>
                  <a:close/>
                </a:path>
              </a:pathLst>
            </a:custGeom>
            <a:solidFill>
              <a:schemeClr val="accent1">
                <a:lumMod val="75000"/>
              </a:schemeClr>
            </a:solid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31" name="Freeform 274"/>
            <p:cNvSpPr>
              <a:spLocks/>
            </p:cNvSpPr>
            <p:nvPr/>
          </p:nvSpPr>
          <p:spPr bwMode="auto">
            <a:xfrm>
              <a:off x="3941" y="2450"/>
              <a:ext cx="385" cy="324"/>
            </a:xfrm>
            <a:custGeom>
              <a:avLst/>
              <a:gdLst>
                <a:gd name="T0" fmla="*/ 142 w 424"/>
                <a:gd name="T1" fmla="*/ 148 h 362"/>
                <a:gd name="T2" fmla="*/ 131 w 424"/>
                <a:gd name="T3" fmla="*/ 139 h 362"/>
                <a:gd name="T4" fmla="*/ 105 w 424"/>
                <a:gd name="T5" fmla="*/ 113 h 362"/>
                <a:gd name="T6" fmla="*/ 102 w 424"/>
                <a:gd name="T7" fmla="*/ 100 h 362"/>
                <a:gd name="T8" fmla="*/ 85 w 424"/>
                <a:gd name="T9" fmla="*/ 64 h 362"/>
                <a:gd name="T10" fmla="*/ 95 w 424"/>
                <a:gd name="T11" fmla="*/ 72 h 362"/>
                <a:gd name="T12" fmla="*/ 106 w 424"/>
                <a:gd name="T13" fmla="*/ 76 h 362"/>
                <a:gd name="T14" fmla="*/ 114 w 424"/>
                <a:gd name="T15" fmla="*/ 65 h 362"/>
                <a:gd name="T16" fmla="*/ 143 w 424"/>
                <a:gd name="T17" fmla="*/ 65 h 362"/>
                <a:gd name="T18" fmla="*/ 168 w 424"/>
                <a:gd name="T19" fmla="*/ 65 h 362"/>
                <a:gd name="T20" fmla="*/ 193 w 424"/>
                <a:gd name="T21" fmla="*/ 80 h 362"/>
                <a:gd name="T22" fmla="*/ 208 w 424"/>
                <a:gd name="T23" fmla="*/ 77 h 362"/>
                <a:gd name="T24" fmla="*/ 216 w 424"/>
                <a:gd name="T25" fmla="*/ 64 h 362"/>
                <a:gd name="T26" fmla="*/ 209 w 424"/>
                <a:gd name="T27" fmla="*/ 58 h 362"/>
                <a:gd name="T28" fmla="*/ 203 w 424"/>
                <a:gd name="T29" fmla="*/ 47 h 362"/>
                <a:gd name="T30" fmla="*/ 198 w 424"/>
                <a:gd name="T31" fmla="*/ 30 h 362"/>
                <a:gd name="T32" fmla="*/ 159 w 424"/>
                <a:gd name="T33" fmla="*/ 35 h 362"/>
                <a:gd name="T34" fmla="*/ 130 w 424"/>
                <a:gd name="T35" fmla="*/ 8 h 362"/>
                <a:gd name="T36" fmla="*/ 111 w 424"/>
                <a:gd name="T37" fmla="*/ 0 h 362"/>
                <a:gd name="T38" fmla="*/ 100 w 424"/>
                <a:gd name="T39" fmla="*/ 9 h 362"/>
                <a:gd name="T40" fmla="*/ 88 w 424"/>
                <a:gd name="T41" fmla="*/ 15 h 362"/>
                <a:gd name="T42" fmla="*/ 82 w 424"/>
                <a:gd name="T43" fmla="*/ 30 h 362"/>
                <a:gd name="T44" fmla="*/ 69 w 424"/>
                <a:gd name="T45" fmla="*/ 39 h 362"/>
                <a:gd name="T46" fmla="*/ 70 w 424"/>
                <a:gd name="T47" fmla="*/ 51 h 362"/>
                <a:gd name="T48" fmla="*/ 61 w 424"/>
                <a:gd name="T49" fmla="*/ 51 h 362"/>
                <a:gd name="T50" fmla="*/ 41 w 424"/>
                <a:gd name="T51" fmla="*/ 46 h 362"/>
                <a:gd name="T52" fmla="*/ 19 w 424"/>
                <a:gd name="T53" fmla="*/ 54 h 362"/>
                <a:gd name="T54" fmla="*/ 5 w 424"/>
                <a:gd name="T55" fmla="*/ 51 h 362"/>
                <a:gd name="T56" fmla="*/ 0 w 424"/>
                <a:gd name="T57" fmla="*/ 57 h 362"/>
                <a:gd name="T58" fmla="*/ 5 w 424"/>
                <a:gd name="T59" fmla="*/ 69 h 362"/>
                <a:gd name="T60" fmla="*/ 10 w 424"/>
                <a:gd name="T61" fmla="*/ 77 h 362"/>
                <a:gd name="T62" fmla="*/ 16 w 424"/>
                <a:gd name="T63" fmla="*/ 86 h 362"/>
                <a:gd name="T64" fmla="*/ 20 w 424"/>
                <a:gd name="T65" fmla="*/ 80 h 362"/>
                <a:gd name="T66" fmla="*/ 22 w 424"/>
                <a:gd name="T67" fmla="*/ 78 h 362"/>
                <a:gd name="T68" fmla="*/ 25 w 424"/>
                <a:gd name="T69" fmla="*/ 69 h 362"/>
                <a:gd name="T70" fmla="*/ 32 w 424"/>
                <a:gd name="T71" fmla="*/ 58 h 362"/>
                <a:gd name="T72" fmla="*/ 41 w 424"/>
                <a:gd name="T73" fmla="*/ 64 h 362"/>
                <a:gd name="T74" fmla="*/ 53 w 424"/>
                <a:gd name="T75" fmla="*/ 81 h 362"/>
                <a:gd name="T76" fmla="*/ 58 w 424"/>
                <a:gd name="T77" fmla="*/ 97 h 362"/>
                <a:gd name="T78" fmla="*/ 70 w 424"/>
                <a:gd name="T79" fmla="*/ 108 h 362"/>
                <a:gd name="T80" fmla="*/ 74 w 424"/>
                <a:gd name="T81" fmla="*/ 113 h 362"/>
                <a:gd name="T82" fmla="*/ 64 w 424"/>
                <a:gd name="T83" fmla="*/ 107 h 362"/>
                <a:gd name="T84" fmla="*/ 65 w 424"/>
                <a:gd name="T85" fmla="*/ 111 h 362"/>
                <a:gd name="T86" fmla="*/ 59 w 424"/>
                <a:gd name="T87" fmla="*/ 111 h 362"/>
                <a:gd name="T88" fmla="*/ 76 w 424"/>
                <a:gd name="T89" fmla="*/ 132 h 362"/>
                <a:gd name="T90" fmla="*/ 85 w 424"/>
                <a:gd name="T91" fmla="*/ 141 h 362"/>
                <a:gd name="T92" fmla="*/ 101 w 424"/>
                <a:gd name="T93" fmla="*/ 148 h 362"/>
                <a:gd name="T94" fmla="*/ 115 w 424"/>
                <a:gd name="T95" fmla="*/ 147 h 362"/>
                <a:gd name="T96" fmla="*/ 127 w 424"/>
                <a:gd name="T97" fmla="*/ 157 h 362"/>
                <a:gd name="T98" fmla="*/ 147 w 424"/>
                <a:gd name="T99" fmla="*/ 167 h 362"/>
                <a:gd name="T100" fmla="*/ 153 w 424"/>
                <a:gd name="T101" fmla="*/ 164 h 3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24"/>
                <a:gd name="T154" fmla="*/ 0 h 362"/>
                <a:gd name="T155" fmla="*/ 424 w 424"/>
                <a:gd name="T156" fmla="*/ 362 h 3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24" h="362">
                  <a:moveTo>
                    <a:pt x="300" y="342"/>
                  </a:moveTo>
                  <a:lnTo>
                    <a:pt x="277" y="321"/>
                  </a:lnTo>
                  <a:lnTo>
                    <a:pt x="270" y="309"/>
                  </a:lnTo>
                  <a:lnTo>
                    <a:pt x="258" y="300"/>
                  </a:lnTo>
                  <a:lnTo>
                    <a:pt x="246" y="278"/>
                  </a:lnTo>
                  <a:lnTo>
                    <a:pt x="207" y="245"/>
                  </a:lnTo>
                  <a:lnTo>
                    <a:pt x="207" y="219"/>
                  </a:lnTo>
                  <a:lnTo>
                    <a:pt x="200" y="217"/>
                  </a:lnTo>
                  <a:lnTo>
                    <a:pt x="165" y="174"/>
                  </a:lnTo>
                  <a:lnTo>
                    <a:pt x="167" y="140"/>
                  </a:lnTo>
                  <a:lnTo>
                    <a:pt x="179" y="138"/>
                  </a:lnTo>
                  <a:lnTo>
                    <a:pt x="188" y="157"/>
                  </a:lnTo>
                  <a:lnTo>
                    <a:pt x="193" y="162"/>
                  </a:lnTo>
                  <a:lnTo>
                    <a:pt x="208" y="164"/>
                  </a:lnTo>
                  <a:lnTo>
                    <a:pt x="215" y="148"/>
                  </a:lnTo>
                  <a:lnTo>
                    <a:pt x="226" y="143"/>
                  </a:lnTo>
                  <a:lnTo>
                    <a:pt x="250" y="143"/>
                  </a:lnTo>
                  <a:lnTo>
                    <a:pt x="281" y="143"/>
                  </a:lnTo>
                  <a:lnTo>
                    <a:pt x="295" y="155"/>
                  </a:lnTo>
                  <a:lnTo>
                    <a:pt x="331" y="143"/>
                  </a:lnTo>
                  <a:lnTo>
                    <a:pt x="372" y="161"/>
                  </a:lnTo>
                  <a:lnTo>
                    <a:pt x="379" y="173"/>
                  </a:lnTo>
                  <a:lnTo>
                    <a:pt x="391" y="183"/>
                  </a:lnTo>
                  <a:lnTo>
                    <a:pt x="407" y="167"/>
                  </a:lnTo>
                  <a:lnTo>
                    <a:pt x="407" y="145"/>
                  </a:lnTo>
                  <a:lnTo>
                    <a:pt x="424" y="136"/>
                  </a:lnTo>
                  <a:lnTo>
                    <a:pt x="421" y="128"/>
                  </a:lnTo>
                  <a:lnTo>
                    <a:pt x="410" y="128"/>
                  </a:lnTo>
                  <a:lnTo>
                    <a:pt x="396" y="124"/>
                  </a:lnTo>
                  <a:lnTo>
                    <a:pt x="400" y="104"/>
                  </a:lnTo>
                  <a:lnTo>
                    <a:pt x="391" y="97"/>
                  </a:lnTo>
                  <a:lnTo>
                    <a:pt x="388" y="67"/>
                  </a:lnTo>
                  <a:lnTo>
                    <a:pt x="355" y="71"/>
                  </a:lnTo>
                  <a:lnTo>
                    <a:pt x="314" y="76"/>
                  </a:lnTo>
                  <a:lnTo>
                    <a:pt x="270" y="35"/>
                  </a:lnTo>
                  <a:lnTo>
                    <a:pt x="253" y="16"/>
                  </a:lnTo>
                  <a:lnTo>
                    <a:pt x="232" y="9"/>
                  </a:lnTo>
                  <a:lnTo>
                    <a:pt x="217" y="0"/>
                  </a:lnTo>
                  <a:lnTo>
                    <a:pt x="201" y="2"/>
                  </a:lnTo>
                  <a:lnTo>
                    <a:pt x="195" y="19"/>
                  </a:lnTo>
                  <a:lnTo>
                    <a:pt x="181" y="17"/>
                  </a:lnTo>
                  <a:lnTo>
                    <a:pt x="174" y="33"/>
                  </a:lnTo>
                  <a:lnTo>
                    <a:pt x="150" y="38"/>
                  </a:lnTo>
                  <a:lnTo>
                    <a:pt x="160" y="66"/>
                  </a:lnTo>
                  <a:lnTo>
                    <a:pt x="148" y="83"/>
                  </a:lnTo>
                  <a:lnTo>
                    <a:pt x="134" y="86"/>
                  </a:lnTo>
                  <a:lnTo>
                    <a:pt x="134" y="104"/>
                  </a:lnTo>
                  <a:lnTo>
                    <a:pt x="138" y="112"/>
                  </a:lnTo>
                  <a:lnTo>
                    <a:pt x="132" y="117"/>
                  </a:lnTo>
                  <a:lnTo>
                    <a:pt x="120" y="114"/>
                  </a:lnTo>
                  <a:lnTo>
                    <a:pt x="96" y="112"/>
                  </a:lnTo>
                  <a:lnTo>
                    <a:pt x="81" y="100"/>
                  </a:lnTo>
                  <a:lnTo>
                    <a:pt x="72" y="114"/>
                  </a:lnTo>
                  <a:lnTo>
                    <a:pt x="36" y="117"/>
                  </a:lnTo>
                  <a:lnTo>
                    <a:pt x="24" y="112"/>
                  </a:lnTo>
                  <a:lnTo>
                    <a:pt x="10" y="111"/>
                  </a:lnTo>
                  <a:lnTo>
                    <a:pt x="0" y="116"/>
                  </a:lnTo>
                  <a:lnTo>
                    <a:pt x="0" y="123"/>
                  </a:lnTo>
                  <a:lnTo>
                    <a:pt x="8" y="136"/>
                  </a:lnTo>
                  <a:lnTo>
                    <a:pt x="6" y="150"/>
                  </a:lnTo>
                  <a:lnTo>
                    <a:pt x="10" y="161"/>
                  </a:lnTo>
                  <a:lnTo>
                    <a:pt x="19" y="166"/>
                  </a:lnTo>
                  <a:lnTo>
                    <a:pt x="22" y="181"/>
                  </a:lnTo>
                  <a:lnTo>
                    <a:pt x="32" y="188"/>
                  </a:lnTo>
                  <a:lnTo>
                    <a:pt x="32" y="183"/>
                  </a:lnTo>
                  <a:lnTo>
                    <a:pt x="38" y="173"/>
                  </a:lnTo>
                  <a:lnTo>
                    <a:pt x="41" y="166"/>
                  </a:lnTo>
                  <a:lnTo>
                    <a:pt x="43" y="169"/>
                  </a:lnTo>
                  <a:lnTo>
                    <a:pt x="50" y="159"/>
                  </a:lnTo>
                  <a:lnTo>
                    <a:pt x="48" y="150"/>
                  </a:lnTo>
                  <a:lnTo>
                    <a:pt x="51" y="131"/>
                  </a:lnTo>
                  <a:lnTo>
                    <a:pt x="62" y="129"/>
                  </a:lnTo>
                  <a:lnTo>
                    <a:pt x="69" y="136"/>
                  </a:lnTo>
                  <a:lnTo>
                    <a:pt x="81" y="140"/>
                  </a:lnTo>
                  <a:lnTo>
                    <a:pt x="100" y="162"/>
                  </a:lnTo>
                  <a:lnTo>
                    <a:pt x="105" y="176"/>
                  </a:lnTo>
                  <a:lnTo>
                    <a:pt x="108" y="200"/>
                  </a:lnTo>
                  <a:lnTo>
                    <a:pt x="113" y="211"/>
                  </a:lnTo>
                  <a:lnTo>
                    <a:pt x="122" y="223"/>
                  </a:lnTo>
                  <a:lnTo>
                    <a:pt x="138" y="236"/>
                  </a:lnTo>
                  <a:lnTo>
                    <a:pt x="146" y="238"/>
                  </a:lnTo>
                  <a:lnTo>
                    <a:pt x="144" y="245"/>
                  </a:lnTo>
                  <a:lnTo>
                    <a:pt x="136" y="236"/>
                  </a:lnTo>
                  <a:lnTo>
                    <a:pt x="124" y="231"/>
                  </a:lnTo>
                  <a:lnTo>
                    <a:pt x="124" y="235"/>
                  </a:lnTo>
                  <a:lnTo>
                    <a:pt x="129" y="240"/>
                  </a:lnTo>
                  <a:lnTo>
                    <a:pt x="124" y="240"/>
                  </a:lnTo>
                  <a:lnTo>
                    <a:pt x="117" y="240"/>
                  </a:lnTo>
                  <a:lnTo>
                    <a:pt x="117" y="243"/>
                  </a:lnTo>
                  <a:lnTo>
                    <a:pt x="150" y="285"/>
                  </a:lnTo>
                  <a:lnTo>
                    <a:pt x="170" y="300"/>
                  </a:lnTo>
                  <a:lnTo>
                    <a:pt x="169" y="305"/>
                  </a:lnTo>
                  <a:lnTo>
                    <a:pt x="179" y="319"/>
                  </a:lnTo>
                  <a:lnTo>
                    <a:pt x="198" y="321"/>
                  </a:lnTo>
                  <a:lnTo>
                    <a:pt x="208" y="316"/>
                  </a:lnTo>
                  <a:lnTo>
                    <a:pt x="227" y="319"/>
                  </a:lnTo>
                  <a:lnTo>
                    <a:pt x="245" y="330"/>
                  </a:lnTo>
                  <a:lnTo>
                    <a:pt x="250" y="342"/>
                  </a:lnTo>
                  <a:lnTo>
                    <a:pt x="277" y="361"/>
                  </a:lnTo>
                  <a:lnTo>
                    <a:pt x="288" y="362"/>
                  </a:lnTo>
                  <a:lnTo>
                    <a:pt x="298" y="361"/>
                  </a:lnTo>
                  <a:lnTo>
                    <a:pt x="301" y="357"/>
                  </a:lnTo>
                  <a:lnTo>
                    <a:pt x="300" y="342"/>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32" name="Freeform 275"/>
            <p:cNvSpPr>
              <a:spLocks/>
            </p:cNvSpPr>
            <p:nvPr/>
          </p:nvSpPr>
          <p:spPr bwMode="auto">
            <a:xfrm>
              <a:off x="2421" y="2858"/>
              <a:ext cx="217" cy="425"/>
            </a:xfrm>
            <a:custGeom>
              <a:avLst/>
              <a:gdLst>
                <a:gd name="T0" fmla="*/ 98 w 238"/>
                <a:gd name="T1" fmla="*/ 174 h 475"/>
                <a:gd name="T2" fmla="*/ 89 w 238"/>
                <a:gd name="T3" fmla="*/ 161 h 475"/>
                <a:gd name="T4" fmla="*/ 87 w 238"/>
                <a:gd name="T5" fmla="*/ 125 h 475"/>
                <a:gd name="T6" fmla="*/ 102 w 238"/>
                <a:gd name="T7" fmla="*/ 98 h 475"/>
                <a:gd name="T8" fmla="*/ 104 w 238"/>
                <a:gd name="T9" fmla="*/ 70 h 475"/>
                <a:gd name="T10" fmla="*/ 100 w 238"/>
                <a:gd name="T11" fmla="*/ 49 h 475"/>
                <a:gd name="T12" fmla="*/ 119 w 238"/>
                <a:gd name="T13" fmla="*/ 31 h 475"/>
                <a:gd name="T14" fmla="*/ 117 w 238"/>
                <a:gd name="T15" fmla="*/ 17 h 475"/>
                <a:gd name="T16" fmla="*/ 93 w 238"/>
                <a:gd name="T17" fmla="*/ 8 h 475"/>
                <a:gd name="T18" fmla="*/ 80 w 238"/>
                <a:gd name="T19" fmla="*/ 10 h 475"/>
                <a:gd name="T20" fmla="*/ 57 w 238"/>
                <a:gd name="T21" fmla="*/ 13 h 475"/>
                <a:gd name="T22" fmla="*/ 54 w 238"/>
                <a:gd name="T23" fmla="*/ 6 h 475"/>
                <a:gd name="T24" fmla="*/ 44 w 238"/>
                <a:gd name="T25" fmla="*/ 0 h 475"/>
                <a:gd name="T26" fmla="*/ 25 w 238"/>
                <a:gd name="T27" fmla="*/ 13 h 475"/>
                <a:gd name="T28" fmla="*/ 33 w 238"/>
                <a:gd name="T29" fmla="*/ 49 h 475"/>
                <a:gd name="T30" fmla="*/ 23 w 238"/>
                <a:gd name="T31" fmla="*/ 103 h 475"/>
                <a:gd name="T32" fmla="*/ 17 w 238"/>
                <a:gd name="T33" fmla="*/ 112 h 475"/>
                <a:gd name="T34" fmla="*/ 7 w 238"/>
                <a:gd name="T35" fmla="*/ 134 h 475"/>
                <a:gd name="T36" fmla="*/ 3 w 238"/>
                <a:gd name="T37" fmla="*/ 148 h 475"/>
                <a:gd name="T38" fmla="*/ 7 w 238"/>
                <a:gd name="T39" fmla="*/ 148 h 475"/>
                <a:gd name="T40" fmla="*/ 14 w 238"/>
                <a:gd name="T41" fmla="*/ 145 h 475"/>
                <a:gd name="T42" fmla="*/ 23 w 238"/>
                <a:gd name="T43" fmla="*/ 140 h 475"/>
                <a:gd name="T44" fmla="*/ 30 w 238"/>
                <a:gd name="T45" fmla="*/ 138 h 475"/>
                <a:gd name="T46" fmla="*/ 21 w 238"/>
                <a:gd name="T47" fmla="*/ 149 h 475"/>
                <a:gd name="T48" fmla="*/ 12 w 238"/>
                <a:gd name="T49" fmla="*/ 149 h 475"/>
                <a:gd name="T50" fmla="*/ 13 w 238"/>
                <a:gd name="T51" fmla="*/ 161 h 475"/>
                <a:gd name="T52" fmla="*/ 24 w 238"/>
                <a:gd name="T53" fmla="*/ 156 h 475"/>
                <a:gd name="T54" fmla="*/ 33 w 238"/>
                <a:gd name="T55" fmla="*/ 159 h 475"/>
                <a:gd name="T56" fmla="*/ 25 w 238"/>
                <a:gd name="T57" fmla="*/ 160 h 475"/>
                <a:gd name="T58" fmla="*/ 26 w 238"/>
                <a:gd name="T59" fmla="*/ 180 h 475"/>
                <a:gd name="T60" fmla="*/ 27 w 238"/>
                <a:gd name="T61" fmla="*/ 204 h 475"/>
                <a:gd name="T62" fmla="*/ 20 w 238"/>
                <a:gd name="T63" fmla="*/ 217 h 475"/>
                <a:gd name="T64" fmla="*/ 31 w 238"/>
                <a:gd name="T65" fmla="*/ 217 h 475"/>
                <a:gd name="T66" fmla="*/ 49 w 238"/>
                <a:gd name="T67" fmla="*/ 215 h 475"/>
                <a:gd name="T68" fmla="*/ 63 w 238"/>
                <a:gd name="T69" fmla="*/ 217 h 475"/>
                <a:gd name="T70" fmla="*/ 81 w 238"/>
                <a:gd name="T71" fmla="*/ 210 h 475"/>
                <a:gd name="T72" fmla="*/ 85 w 238"/>
                <a:gd name="T73" fmla="*/ 185 h 47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38"/>
                <a:gd name="T112" fmla="*/ 0 h 475"/>
                <a:gd name="T113" fmla="*/ 238 w 238"/>
                <a:gd name="T114" fmla="*/ 475 h 47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38" h="475">
                  <a:moveTo>
                    <a:pt x="162" y="402"/>
                  </a:moveTo>
                  <a:lnTo>
                    <a:pt x="184" y="377"/>
                  </a:lnTo>
                  <a:lnTo>
                    <a:pt x="184" y="371"/>
                  </a:lnTo>
                  <a:lnTo>
                    <a:pt x="171" y="351"/>
                  </a:lnTo>
                  <a:lnTo>
                    <a:pt x="181" y="299"/>
                  </a:lnTo>
                  <a:lnTo>
                    <a:pt x="165" y="275"/>
                  </a:lnTo>
                  <a:lnTo>
                    <a:pt x="157" y="247"/>
                  </a:lnTo>
                  <a:lnTo>
                    <a:pt x="195" y="213"/>
                  </a:lnTo>
                  <a:lnTo>
                    <a:pt x="190" y="182"/>
                  </a:lnTo>
                  <a:lnTo>
                    <a:pt x="198" y="151"/>
                  </a:lnTo>
                  <a:lnTo>
                    <a:pt x="190" y="125"/>
                  </a:lnTo>
                  <a:lnTo>
                    <a:pt x="193" y="106"/>
                  </a:lnTo>
                  <a:lnTo>
                    <a:pt x="207" y="85"/>
                  </a:lnTo>
                  <a:lnTo>
                    <a:pt x="228" y="68"/>
                  </a:lnTo>
                  <a:lnTo>
                    <a:pt x="238" y="47"/>
                  </a:lnTo>
                  <a:lnTo>
                    <a:pt x="221" y="37"/>
                  </a:lnTo>
                  <a:lnTo>
                    <a:pt x="217" y="21"/>
                  </a:lnTo>
                  <a:lnTo>
                    <a:pt x="178" y="16"/>
                  </a:lnTo>
                  <a:lnTo>
                    <a:pt x="160" y="30"/>
                  </a:lnTo>
                  <a:lnTo>
                    <a:pt x="152" y="21"/>
                  </a:lnTo>
                  <a:lnTo>
                    <a:pt x="126" y="21"/>
                  </a:lnTo>
                  <a:lnTo>
                    <a:pt x="110" y="28"/>
                  </a:lnTo>
                  <a:lnTo>
                    <a:pt x="102" y="23"/>
                  </a:lnTo>
                  <a:lnTo>
                    <a:pt x="103" y="13"/>
                  </a:lnTo>
                  <a:lnTo>
                    <a:pt x="96" y="0"/>
                  </a:lnTo>
                  <a:lnTo>
                    <a:pt x="84" y="0"/>
                  </a:lnTo>
                  <a:lnTo>
                    <a:pt x="69" y="11"/>
                  </a:lnTo>
                  <a:lnTo>
                    <a:pt x="48" y="28"/>
                  </a:lnTo>
                  <a:lnTo>
                    <a:pt x="48" y="47"/>
                  </a:lnTo>
                  <a:lnTo>
                    <a:pt x="62" y="107"/>
                  </a:lnTo>
                  <a:lnTo>
                    <a:pt x="57" y="151"/>
                  </a:lnTo>
                  <a:lnTo>
                    <a:pt x="43" y="223"/>
                  </a:lnTo>
                  <a:lnTo>
                    <a:pt x="34" y="235"/>
                  </a:lnTo>
                  <a:lnTo>
                    <a:pt x="33" y="245"/>
                  </a:lnTo>
                  <a:lnTo>
                    <a:pt x="14" y="268"/>
                  </a:lnTo>
                  <a:lnTo>
                    <a:pt x="14" y="294"/>
                  </a:lnTo>
                  <a:lnTo>
                    <a:pt x="0" y="318"/>
                  </a:lnTo>
                  <a:lnTo>
                    <a:pt x="3" y="321"/>
                  </a:lnTo>
                  <a:lnTo>
                    <a:pt x="10" y="323"/>
                  </a:lnTo>
                  <a:lnTo>
                    <a:pt x="14" y="321"/>
                  </a:lnTo>
                  <a:lnTo>
                    <a:pt x="27" y="323"/>
                  </a:lnTo>
                  <a:lnTo>
                    <a:pt x="26" y="316"/>
                  </a:lnTo>
                  <a:lnTo>
                    <a:pt x="33" y="309"/>
                  </a:lnTo>
                  <a:lnTo>
                    <a:pt x="43" y="304"/>
                  </a:lnTo>
                  <a:lnTo>
                    <a:pt x="57" y="294"/>
                  </a:lnTo>
                  <a:lnTo>
                    <a:pt x="57" y="299"/>
                  </a:lnTo>
                  <a:lnTo>
                    <a:pt x="46" y="308"/>
                  </a:lnTo>
                  <a:lnTo>
                    <a:pt x="40" y="323"/>
                  </a:lnTo>
                  <a:lnTo>
                    <a:pt x="27" y="325"/>
                  </a:lnTo>
                  <a:lnTo>
                    <a:pt x="21" y="326"/>
                  </a:lnTo>
                  <a:lnTo>
                    <a:pt x="24" y="333"/>
                  </a:lnTo>
                  <a:lnTo>
                    <a:pt x="24" y="351"/>
                  </a:lnTo>
                  <a:lnTo>
                    <a:pt x="33" y="345"/>
                  </a:lnTo>
                  <a:lnTo>
                    <a:pt x="45" y="337"/>
                  </a:lnTo>
                  <a:lnTo>
                    <a:pt x="59" y="337"/>
                  </a:lnTo>
                  <a:lnTo>
                    <a:pt x="62" y="347"/>
                  </a:lnTo>
                  <a:lnTo>
                    <a:pt x="57" y="342"/>
                  </a:lnTo>
                  <a:lnTo>
                    <a:pt x="48" y="349"/>
                  </a:lnTo>
                  <a:lnTo>
                    <a:pt x="55" y="363"/>
                  </a:lnTo>
                  <a:lnTo>
                    <a:pt x="50" y="392"/>
                  </a:lnTo>
                  <a:lnTo>
                    <a:pt x="55" y="427"/>
                  </a:lnTo>
                  <a:lnTo>
                    <a:pt x="52" y="445"/>
                  </a:lnTo>
                  <a:lnTo>
                    <a:pt x="43" y="466"/>
                  </a:lnTo>
                  <a:lnTo>
                    <a:pt x="38" y="471"/>
                  </a:lnTo>
                  <a:lnTo>
                    <a:pt x="43" y="475"/>
                  </a:lnTo>
                  <a:lnTo>
                    <a:pt x="59" y="471"/>
                  </a:lnTo>
                  <a:lnTo>
                    <a:pt x="77" y="463"/>
                  </a:lnTo>
                  <a:lnTo>
                    <a:pt x="93" y="466"/>
                  </a:lnTo>
                  <a:lnTo>
                    <a:pt x="110" y="468"/>
                  </a:lnTo>
                  <a:lnTo>
                    <a:pt x="121" y="471"/>
                  </a:lnTo>
                  <a:lnTo>
                    <a:pt x="138" y="471"/>
                  </a:lnTo>
                  <a:lnTo>
                    <a:pt x="153" y="459"/>
                  </a:lnTo>
                  <a:lnTo>
                    <a:pt x="152" y="432"/>
                  </a:lnTo>
                  <a:lnTo>
                    <a:pt x="162" y="402"/>
                  </a:lnTo>
                  <a:close/>
                </a:path>
              </a:pathLst>
            </a:custGeom>
            <a:solidFill>
              <a:schemeClr val="accent1">
                <a:lumMod val="75000"/>
              </a:schemeClr>
            </a:solid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33" name="Freeform 276"/>
            <p:cNvSpPr>
              <a:spLocks/>
            </p:cNvSpPr>
            <p:nvPr/>
          </p:nvSpPr>
          <p:spPr bwMode="auto">
            <a:xfrm>
              <a:off x="3144" y="2806"/>
              <a:ext cx="23" cy="20"/>
            </a:xfrm>
            <a:custGeom>
              <a:avLst/>
              <a:gdLst>
                <a:gd name="T0" fmla="*/ 9 w 26"/>
                <a:gd name="T1" fmla="*/ 12 h 22"/>
                <a:gd name="T2" fmla="*/ 11 w 26"/>
                <a:gd name="T3" fmla="*/ 11 h 22"/>
                <a:gd name="T4" fmla="*/ 11 w 26"/>
                <a:gd name="T5" fmla="*/ 5 h 22"/>
                <a:gd name="T6" fmla="*/ 7 w 26"/>
                <a:gd name="T7" fmla="*/ 0 h 22"/>
                <a:gd name="T8" fmla="*/ 0 w 26"/>
                <a:gd name="T9" fmla="*/ 3 h 22"/>
                <a:gd name="T10" fmla="*/ 4 w 26"/>
                <a:gd name="T11" fmla="*/ 10 h 22"/>
                <a:gd name="T12" fmla="*/ 9 w 26"/>
                <a:gd name="T13" fmla="*/ 12 h 22"/>
                <a:gd name="T14" fmla="*/ 0 60000 65536"/>
                <a:gd name="T15" fmla="*/ 0 60000 65536"/>
                <a:gd name="T16" fmla="*/ 0 60000 65536"/>
                <a:gd name="T17" fmla="*/ 0 60000 65536"/>
                <a:gd name="T18" fmla="*/ 0 60000 65536"/>
                <a:gd name="T19" fmla="*/ 0 60000 65536"/>
                <a:gd name="T20" fmla="*/ 0 60000 65536"/>
                <a:gd name="T21" fmla="*/ 0 w 26"/>
                <a:gd name="T22" fmla="*/ 0 h 22"/>
                <a:gd name="T23" fmla="*/ 26 w 26"/>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2">
                  <a:moveTo>
                    <a:pt x="19" y="22"/>
                  </a:moveTo>
                  <a:lnTo>
                    <a:pt x="26" y="21"/>
                  </a:lnTo>
                  <a:lnTo>
                    <a:pt x="26" y="8"/>
                  </a:lnTo>
                  <a:lnTo>
                    <a:pt x="16" y="0"/>
                  </a:lnTo>
                  <a:lnTo>
                    <a:pt x="0" y="3"/>
                  </a:lnTo>
                  <a:lnTo>
                    <a:pt x="5" y="19"/>
                  </a:lnTo>
                  <a:lnTo>
                    <a:pt x="19" y="22"/>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34" name="Freeform 277"/>
            <p:cNvSpPr>
              <a:spLocks/>
            </p:cNvSpPr>
            <p:nvPr/>
          </p:nvSpPr>
          <p:spPr bwMode="auto">
            <a:xfrm>
              <a:off x="4090" y="2574"/>
              <a:ext cx="258" cy="238"/>
            </a:xfrm>
            <a:custGeom>
              <a:avLst/>
              <a:gdLst>
                <a:gd name="T0" fmla="*/ 6338 w 164"/>
                <a:gd name="T1" fmla="*/ 8189 h 154"/>
                <a:gd name="T2" fmla="*/ 6873 w 164"/>
                <a:gd name="T3" fmla="*/ 8871 h 154"/>
                <a:gd name="T4" fmla="*/ 7650 w 164"/>
                <a:gd name="T5" fmla="*/ 9067 h 154"/>
                <a:gd name="T6" fmla="*/ 8113 w 164"/>
                <a:gd name="T7" fmla="*/ 9664 h 154"/>
                <a:gd name="T8" fmla="*/ 8324 w 164"/>
                <a:gd name="T9" fmla="*/ 9161 h 154"/>
                <a:gd name="T10" fmla="*/ 8324 w 164"/>
                <a:gd name="T11" fmla="*/ 8797 h 154"/>
                <a:gd name="T12" fmla="*/ 8017 w 164"/>
                <a:gd name="T13" fmla="*/ 8369 h 154"/>
                <a:gd name="T14" fmla="*/ 8892 w 164"/>
                <a:gd name="T15" fmla="*/ 7417 h 154"/>
                <a:gd name="T16" fmla="*/ 9181 w 164"/>
                <a:gd name="T17" fmla="*/ 7342 h 154"/>
                <a:gd name="T18" fmla="*/ 8912 w 164"/>
                <a:gd name="T19" fmla="*/ 6914 h 154"/>
                <a:gd name="T20" fmla="*/ 9308 w 164"/>
                <a:gd name="T21" fmla="*/ 6401 h 154"/>
                <a:gd name="T22" fmla="*/ 9865 w 164"/>
                <a:gd name="T23" fmla="*/ 6800 h 154"/>
                <a:gd name="T24" fmla="*/ 10155 w 164"/>
                <a:gd name="T25" fmla="*/ 6339 h 154"/>
                <a:gd name="T26" fmla="*/ 9577 w 164"/>
                <a:gd name="T27" fmla="*/ 6143 h 154"/>
                <a:gd name="T28" fmla="*/ 9681 w 164"/>
                <a:gd name="T29" fmla="*/ 5710 h 154"/>
                <a:gd name="T30" fmla="*/ 10155 w 164"/>
                <a:gd name="T31" fmla="*/ 5950 h 154"/>
                <a:gd name="T32" fmla="*/ 10657 w 164"/>
                <a:gd name="T33" fmla="*/ 5596 h 154"/>
                <a:gd name="T34" fmla="*/ 11158 w 164"/>
                <a:gd name="T35" fmla="*/ 5950 h 154"/>
                <a:gd name="T36" fmla="*/ 11350 w 164"/>
                <a:gd name="T37" fmla="*/ 5013 h 154"/>
                <a:gd name="T38" fmla="*/ 10657 w 164"/>
                <a:gd name="T39" fmla="*/ 4593 h 154"/>
                <a:gd name="T40" fmla="*/ 10493 w 164"/>
                <a:gd name="T41" fmla="*/ 4060 h 154"/>
                <a:gd name="T42" fmla="*/ 11563 w 164"/>
                <a:gd name="T43" fmla="*/ 4142 h 154"/>
                <a:gd name="T44" fmla="*/ 11637 w 164"/>
                <a:gd name="T45" fmla="*/ 3817 h 154"/>
                <a:gd name="T46" fmla="*/ 11061 w 164"/>
                <a:gd name="T47" fmla="*/ 3701 h 154"/>
                <a:gd name="T48" fmla="*/ 11061 w 164"/>
                <a:gd name="T49" fmla="*/ 3445 h 154"/>
                <a:gd name="T50" fmla="*/ 9971 w 164"/>
                <a:gd name="T51" fmla="*/ 2592 h 154"/>
                <a:gd name="T52" fmla="*/ 10558 w 164"/>
                <a:gd name="T53" fmla="*/ 1392 h 154"/>
                <a:gd name="T54" fmla="*/ 9971 w 164"/>
                <a:gd name="T55" fmla="*/ 1048 h 154"/>
                <a:gd name="T56" fmla="*/ 9308 w 164"/>
                <a:gd name="T57" fmla="*/ 1651 h 154"/>
                <a:gd name="T58" fmla="*/ 8791 w 164"/>
                <a:gd name="T59" fmla="*/ 1273 h 154"/>
                <a:gd name="T60" fmla="*/ 8519 w 164"/>
                <a:gd name="T61" fmla="*/ 805 h 154"/>
                <a:gd name="T62" fmla="*/ 6826 w 164"/>
                <a:gd name="T63" fmla="*/ 196 h 154"/>
                <a:gd name="T64" fmla="*/ 5319 w 164"/>
                <a:gd name="T65" fmla="*/ 617 h 154"/>
                <a:gd name="T66" fmla="*/ 4776 w 164"/>
                <a:gd name="T67" fmla="*/ 196 h 154"/>
                <a:gd name="T68" fmla="*/ 3497 w 164"/>
                <a:gd name="T69" fmla="*/ 196 h 154"/>
                <a:gd name="T70" fmla="*/ 2487 w 164"/>
                <a:gd name="T71" fmla="*/ 196 h 154"/>
                <a:gd name="T72" fmla="*/ 2044 w 164"/>
                <a:gd name="T73" fmla="*/ 354 h 154"/>
                <a:gd name="T74" fmla="*/ 1753 w 164"/>
                <a:gd name="T75" fmla="*/ 954 h 154"/>
                <a:gd name="T76" fmla="*/ 1156 w 164"/>
                <a:gd name="T77" fmla="*/ 858 h 154"/>
                <a:gd name="T78" fmla="*/ 908 w 164"/>
                <a:gd name="T79" fmla="*/ 697 h 154"/>
                <a:gd name="T80" fmla="*/ 577 w 164"/>
                <a:gd name="T81" fmla="*/ 0 h 154"/>
                <a:gd name="T82" fmla="*/ 77 w 164"/>
                <a:gd name="T83" fmla="*/ 70 h 154"/>
                <a:gd name="T84" fmla="*/ 0 w 164"/>
                <a:gd name="T85" fmla="*/ 1306 h 154"/>
                <a:gd name="T86" fmla="*/ 1428 w 164"/>
                <a:gd name="T87" fmla="*/ 2864 h 154"/>
                <a:gd name="T88" fmla="*/ 1697 w 164"/>
                <a:gd name="T89" fmla="*/ 2943 h 154"/>
                <a:gd name="T90" fmla="*/ 1697 w 164"/>
                <a:gd name="T91" fmla="*/ 3898 h 154"/>
                <a:gd name="T92" fmla="*/ 3334 w 164"/>
                <a:gd name="T93" fmla="*/ 5094 h 154"/>
                <a:gd name="T94" fmla="*/ 3817 w 164"/>
                <a:gd name="T95" fmla="*/ 5899 h 154"/>
                <a:gd name="T96" fmla="*/ 4318 w 164"/>
                <a:gd name="T97" fmla="*/ 6219 h 154"/>
                <a:gd name="T98" fmla="*/ 4606 w 164"/>
                <a:gd name="T99" fmla="*/ 6644 h 154"/>
                <a:gd name="T100" fmla="*/ 5558 w 164"/>
                <a:gd name="T101" fmla="*/ 7417 h 154"/>
                <a:gd name="T102" fmla="*/ 5610 w 164"/>
                <a:gd name="T103" fmla="*/ 7964 h 154"/>
                <a:gd name="T104" fmla="*/ 5482 w 164"/>
                <a:gd name="T105" fmla="*/ 8114 h 154"/>
                <a:gd name="T106" fmla="*/ 5163 w 164"/>
                <a:gd name="T107" fmla="*/ 8294 h 154"/>
                <a:gd name="T108" fmla="*/ 5482 w 164"/>
                <a:gd name="T109" fmla="*/ 8410 h 154"/>
                <a:gd name="T110" fmla="*/ 5898 w 164"/>
                <a:gd name="T111" fmla="*/ 8189 h 154"/>
                <a:gd name="T112" fmla="*/ 6338 w 164"/>
                <a:gd name="T113" fmla="*/ 8189 h 1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4"/>
                <a:gd name="T172" fmla="*/ 0 h 154"/>
                <a:gd name="T173" fmla="*/ 164 w 164"/>
                <a:gd name="T174" fmla="*/ 154 h 15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4" h="154">
                  <a:moveTo>
                    <a:pt x="89" y="130"/>
                  </a:moveTo>
                  <a:cubicBezTo>
                    <a:pt x="97" y="141"/>
                    <a:pt x="97" y="141"/>
                    <a:pt x="97" y="141"/>
                  </a:cubicBezTo>
                  <a:cubicBezTo>
                    <a:pt x="108" y="144"/>
                    <a:pt x="108" y="144"/>
                    <a:pt x="108" y="144"/>
                  </a:cubicBezTo>
                  <a:cubicBezTo>
                    <a:pt x="114" y="154"/>
                    <a:pt x="114" y="154"/>
                    <a:pt x="114" y="154"/>
                  </a:cubicBezTo>
                  <a:cubicBezTo>
                    <a:pt x="117" y="146"/>
                    <a:pt x="117" y="146"/>
                    <a:pt x="117" y="146"/>
                  </a:cubicBezTo>
                  <a:cubicBezTo>
                    <a:pt x="117" y="140"/>
                    <a:pt x="117" y="140"/>
                    <a:pt x="117" y="140"/>
                  </a:cubicBezTo>
                  <a:cubicBezTo>
                    <a:pt x="113" y="133"/>
                    <a:pt x="113" y="133"/>
                    <a:pt x="113" y="133"/>
                  </a:cubicBezTo>
                  <a:cubicBezTo>
                    <a:pt x="125" y="118"/>
                    <a:pt x="125" y="118"/>
                    <a:pt x="125" y="118"/>
                  </a:cubicBezTo>
                  <a:cubicBezTo>
                    <a:pt x="129" y="117"/>
                    <a:pt x="129" y="117"/>
                    <a:pt x="129" y="117"/>
                  </a:cubicBezTo>
                  <a:cubicBezTo>
                    <a:pt x="129" y="117"/>
                    <a:pt x="125" y="111"/>
                    <a:pt x="126" y="110"/>
                  </a:cubicBezTo>
                  <a:cubicBezTo>
                    <a:pt x="126" y="108"/>
                    <a:pt x="131" y="102"/>
                    <a:pt x="131" y="102"/>
                  </a:cubicBezTo>
                  <a:cubicBezTo>
                    <a:pt x="139" y="108"/>
                    <a:pt x="139" y="108"/>
                    <a:pt x="139" y="108"/>
                  </a:cubicBezTo>
                  <a:cubicBezTo>
                    <a:pt x="143" y="101"/>
                    <a:pt x="143" y="101"/>
                    <a:pt x="143" y="101"/>
                  </a:cubicBezTo>
                  <a:cubicBezTo>
                    <a:pt x="135" y="98"/>
                    <a:pt x="135" y="98"/>
                    <a:pt x="135" y="98"/>
                  </a:cubicBezTo>
                  <a:cubicBezTo>
                    <a:pt x="136" y="91"/>
                    <a:pt x="136" y="91"/>
                    <a:pt x="136" y="91"/>
                  </a:cubicBezTo>
                  <a:cubicBezTo>
                    <a:pt x="143" y="95"/>
                    <a:pt x="143" y="95"/>
                    <a:pt x="143" y="95"/>
                  </a:cubicBezTo>
                  <a:cubicBezTo>
                    <a:pt x="150" y="89"/>
                    <a:pt x="150" y="89"/>
                    <a:pt x="150" y="89"/>
                  </a:cubicBezTo>
                  <a:cubicBezTo>
                    <a:pt x="157" y="95"/>
                    <a:pt x="157" y="95"/>
                    <a:pt x="157" y="95"/>
                  </a:cubicBezTo>
                  <a:cubicBezTo>
                    <a:pt x="160" y="80"/>
                    <a:pt x="160" y="80"/>
                    <a:pt x="160" y="80"/>
                  </a:cubicBezTo>
                  <a:cubicBezTo>
                    <a:pt x="150" y="73"/>
                    <a:pt x="150" y="73"/>
                    <a:pt x="150" y="73"/>
                  </a:cubicBezTo>
                  <a:cubicBezTo>
                    <a:pt x="148" y="65"/>
                    <a:pt x="148" y="65"/>
                    <a:pt x="148" y="65"/>
                  </a:cubicBezTo>
                  <a:cubicBezTo>
                    <a:pt x="163" y="66"/>
                    <a:pt x="163" y="66"/>
                    <a:pt x="163" y="66"/>
                  </a:cubicBezTo>
                  <a:cubicBezTo>
                    <a:pt x="164" y="61"/>
                    <a:pt x="164" y="61"/>
                    <a:pt x="164" y="61"/>
                  </a:cubicBezTo>
                  <a:cubicBezTo>
                    <a:pt x="156" y="59"/>
                    <a:pt x="156" y="59"/>
                    <a:pt x="156" y="59"/>
                  </a:cubicBezTo>
                  <a:cubicBezTo>
                    <a:pt x="156" y="55"/>
                    <a:pt x="156" y="55"/>
                    <a:pt x="156" y="55"/>
                  </a:cubicBezTo>
                  <a:cubicBezTo>
                    <a:pt x="140" y="41"/>
                    <a:pt x="140" y="41"/>
                    <a:pt x="140" y="41"/>
                  </a:cubicBezTo>
                  <a:cubicBezTo>
                    <a:pt x="149" y="22"/>
                    <a:pt x="149" y="22"/>
                    <a:pt x="149" y="22"/>
                  </a:cubicBezTo>
                  <a:cubicBezTo>
                    <a:pt x="140" y="17"/>
                    <a:pt x="140" y="17"/>
                    <a:pt x="140" y="17"/>
                  </a:cubicBezTo>
                  <a:cubicBezTo>
                    <a:pt x="131" y="26"/>
                    <a:pt x="131" y="26"/>
                    <a:pt x="131" y="26"/>
                  </a:cubicBezTo>
                  <a:cubicBezTo>
                    <a:pt x="124" y="20"/>
                    <a:pt x="124" y="20"/>
                    <a:pt x="124" y="20"/>
                  </a:cubicBezTo>
                  <a:cubicBezTo>
                    <a:pt x="120" y="13"/>
                    <a:pt x="120" y="13"/>
                    <a:pt x="120" y="13"/>
                  </a:cubicBezTo>
                  <a:cubicBezTo>
                    <a:pt x="96" y="3"/>
                    <a:pt x="96" y="3"/>
                    <a:pt x="96" y="3"/>
                  </a:cubicBezTo>
                  <a:cubicBezTo>
                    <a:pt x="75" y="10"/>
                    <a:pt x="75" y="10"/>
                    <a:pt x="75" y="10"/>
                  </a:cubicBezTo>
                  <a:cubicBezTo>
                    <a:pt x="67" y="3"/>
                    <a:pt x="67" y="3"/>
                    <a:pt x="67" y="3"/>
                  </a:cubicBezTo>
                  <a:cubicBezTo>
                    <a:pt x="49" y="3"/>
                    <a:pt x="49" y="3"/>
                    <a:pt x="49" y="3"/>
                  </a:cubicBezTo>
                  <a:cubicBezTo>
                    <a:pt x="35" y="3"/>
                    <a:pt x="35" y="3"/>
                    <a:pt x="35" y="3"/>
                  </a:cubicBezTo>
                  <a:cubicBezTo>
                    <a:pt x="29" y="6"/>
                    <a:pt x="29" y="6"/>
                    <a:pt x="29" y="6"/>
                  </a:cubicBezTo>
                  <a:cubicBezTo>
                    <a:pt x="25" y="15"/>
                    <a:pt x="25" y="15"/>
                    <a:pt x="25" y="15"/>
                  </a:cubicBezTo>
                  <a:cubicBezTo>
                    <a:pt x="16" y="14"/>
                    <a:pt x="16" y="14"/>
                    <a:pt x="16" y="14"/>
                  </a:cubicBezTo>
                  <a:cubicBezTo>
                    <a:pt x="13" y="11"/>
                    <a:pt x="13" y="11"/>
                    <a:pt x="13" y="11"/>
                  </a:cubicBezTo>
                  <a:cubicBezTo>
                    <a:pt x="8" y="0"/>
                    <a:pt x="8" y="0"/>
                    <a:pt x="8" y="0"/>
                  </a:cubicBezTo>
                  <a:cubicBezTo>
                    <a:pt x="1" y="1"/>
                    <a:pt x="1" y="1"/>
                    <a:pt x="1" y="1"/>
                  </a:cubicBezTo>
                  <a:cubicBezTo>
                    <a:pt x="0" y="21"/>
                    <a:pt x="0" y="21"/>
                    <a:pt x="0" y="21"/>
                  </a:cubicBezTo>
                  <a:cubicBezTo>
                    <a:pt x="20" y="46"/>
                    <a:pt x="20" y="46"/>
                    <a:pt x="20" y="46"/>
                  </a:cubicBezTo>
                  <a:cubicBezTo>
                    <a:pt x="24" y="47"/>
                    <a:pt x="24" y="47"/>
                    <a:pt x="24" y="47"/>
                  </a:cubicBezTo>
                  <a:cubicBezTo>
                    <a:pt x="24" y="62"/>
                    <a:pt x="24" y="62"/>
                    <a:pt x="24" y="62"/>
                  </a:cubicBezTo>
                  <a:cubicBezTo>
                    <a:pt x="47" y="81"/>
                    <a:pt x="47" y="81"/>
                    <a:pt x="47" y="81"/>
                  </a:cubicBezTo>
                  <a:cubicBezTo>
                    <a:pt x="54" y="94"/>
                    <a:pt x="54" y="94"/>
                    <a:pt x="54" y="94"/>
                  </a:cubicBezTo>
                  <a:cubicBezTo>
                    <a:pt x="61" y="99"/>
                    <a:pt x="61" y="99"/>
                    <a:pt x="61" y="99"/>
                  </a:cubicBezTo>
                  <a:cubicBezTo>
                    <a:pt x="65" y="106"/>
                    <a:pt x="65" y="106"/>
                    <a:pt x="65" y="106"/>
                  </a:cubicBezTo>
                  <a:cubicBezTo>
                    <a:pt x="78" y="118"/>
                    <a:pt x="78" y="118"/>
                    <a:pt x="78" y="118"/>
                  </a:cubicBezTo>
                  <a:cubicBezTo>
                    <a:pt x="79" y="127"/>
                    <a:pt x="79" y="127"/>
                    <a:pt x="79" y="127"/>
                  </a:cubicBezTo>
                  <a:cubicBezTo>
                    <a:pt x="77" y="129"/>
                    <a:pt x="77" y="129"/>
                    <a:pt x="77" y="129"/>
                  </a:cubicBezTo>
                  <a:cubicBezTo>
                    <a:pt x="73" y="132"/>
                    <a:pt x="73" y="132"/>
                    <a:pt x="73" y="132"/>
                  </a:cubicBezTo>
                  <a:cubicBezTo>
                    <a:pt x="77" y="134"/>
                    <a:pt x="77" y="134"/>
                    <a:pt x="77" y="134"/>
                  </a:cubicBezTo>
                  <a:cubicBezTo>
                    <a:pt x="83" y="130"/>
                    <a:pt x="83" y="130"/>
                    <a:pt x="83" y="130"/>
                  </a:cubicBezTo>
                  <a:lnTo>
                    <a:pt x="89" y="13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35" name="Freeform 278"/>
            <p:cNvSpPr>
              <a:spLocks/>
            </p:cNvSpPr>
            <p:nvPr/>
          </p:nvSpPr>
          <p:spPr bwMode="auto">
            <a:xfrm>
              <a:off x="2434" y="2714"/>
              <a:ext cx="832" cy="651"/>
            </a:xfrm>
            <a:custGeom>
              <a:avLst/>
              <a:gdLst>
                <a:gd name="T0" fmla="*/ 428 w 916"/>
                <a:gd name="T1" fmla="*/ 59 h 726"/>
                <a:gd name="T2" fmla="*/ 408 w 916"/>
                <a:gd name="T3" fmla="*/ 58 h 726"/>
                <a:gd name="T4" fmla="*/ 387 w 916"/>
                <a:gd name="T5" fmla="*/ 42 h 726"/>
                <a:gd name="T6" fmla="*/ 362 w 916"/>
                <a:gd name="T7" fmla="*/ 47 h 726"/>
                <a:gd name="T8" fmla="*/ 314 w 916"/>
                <a:gd name="T9" fmla="*/ 36 h 726"/>
                <a:gd name="T10" fmla="*/ 292 w 916"/>
                <a:gd name="T11" fmla="*/ 23 h 726"/>
                <a:gd name="T12" fmla="*/ 283 w 916"/>
                <a:gd name="T13" fmla="*/ 16 h 726"/>
                <a:gd name="T14" fmla="*/ 281 w 916"/>
                <a:gd name="T15" fmla="*/ 17 h 726"/>
                <a:gd name="T16" fmla="*/ 278 w 916"/>
                <a:gd name="T17" fmla="*/ 19 h 726"/>
                <a:gd name="T18" fmla="*/ 273 w 916"/>
                <a:gd name="T19" fmla="*/ 18 h 726"/>
                <a:gd name="T20" fmla="*/ 255 w 916"/>
                <a:gd name="T21" fmla="*/ 20 h 726"/>
                <a:gd name="T22" fmla="*/ 233 w 916"/>
                <a:gd name="T23" fmla="*/ 16 h 726"/>
                <a:gd name="T24" fmla="*/ 216 w 916"/>
                <a:gd name="T25" fmla="*/ 16 h 726"/>
                <a:gd name="T26" fmla="*/ 203 w 916"/>
                <a:gd name="T27" fmla="*/ 14 h 726"/>
                <a:gd name="T28" fmla="*/ 168 w 916"/>
                <a:gd name="T29" fmla="*/ 14 h 726"/>
                <a:gd name="T30" fmla="*/ 132 w 916"/>
                <a:gd name="T31" fmla="*/ 8 h 726"/>
                <a:gd name="T32" fmla="*/ 122 w 916"/>
                <a:gd name="T33" fmla="*/ 9 h 726"/>
                <a:gd name="T34" fmla="*/ 64 w 916"/>
                <a:gd name="T35" fmla="*/ 2 h 726"/>
                <a:gd name="T36" fmla="*/ 56 w 916"/>
                <a:gd name="T37" fmla="*/ 2 h 726"/>
                <a:gd name="T38" fmla="*/ 37 w 916"/>
                <a:gd name="T39" fmla="*/ 12 h 726"/>
                <a:gd name="T40" fmla="*/ 40 w 916"/>
                <a:gd name="T41" fmla="*/ 16 h 726"/>
                <a:gd name="T42" fmla="*/ 36 w 916"/>
                <a:gd name="T43" fmla="*/ 17 h 726"/>
                <a:gd name="T44" fmla="*/ 16 w 916"/>
                <a:gd name="T45" fmla="*/ 20 h 726"/>
                <a:gd name="T46" fmla="*/ 6 w 916"/>
                <a:gd name="T47" fmla="*/ 27 h 726"/>
                <a:gd name="T48" fmla="*/ 5 w 916"/>
                <a:gd name="T49" fmla="*/ 39 h 726"/>
                <a:gd name="T50" fmla="*/ 12 w 916"/>
                <a:gd name="T51" fmla="*/ 45 h 726"/>
                <a:gd name="T52" fmla="*/ 15 w 916"/>
                <a:gd name="T53" fmla="*/ 59 h 726"/>
                <a:gd name="T54" fmla="*/ 19 w 916"/>
                <a:gd name="T55" fmla="*/ 68 h 726"/>
                <a:gd name="T56" fmla="*/ 28 w 916"/>
                <a:gd name="T57" fmla="*/ 80 h 726"/>
                <a:gd name="T58" fmla="*/ 45 w 916"/>
                <a:gd name="T59" fmla="*/ 81 h 726"/>
                <a:gd name="T60" fmla="*/ 57 w 916"/>
                <a:gd name="T61" fmla="*/ 84 h 726"/>
                <a:gd name="T62" fmla="*/ 84 w 916"/>
                <a:gd name="T63" fmla="*/ 82 h 726"/>
                <a:gd name="T64" fmla="*/ 114 w 916"/>
                <a:gd name="T65" fmla="*/ 98 h 726"/>
                <a:gd name="T66" fmla="*/ 92 w 916"/>
                <a:gd name="T67" fmla="*/ 124 h 726"/>
                <a:gd name="T68" fmla="*/ 90 w 916"/>
                <a:gd name="T69" fmla="*/ 160 h 726"/>
                <a:gd name="T70" fmla="*/ 77 w 916"/>
                <a:gd name="T71" fmla="*/ 204 h 726"/>
                <a:gd name="T72" fmla="*/ 85 w 916"/>
                <a:gd name="T73" fmla="*/ 247 h 726"/>
                <a:gd name="T74" fmla="*/ 70 w 916"/>
                <a:gd name="T75" fmla="*/ 276 h 726"/>
                <a:gd name="T76" fmla="*/ 80 w 916"/>
                <a:gd name="T77" fmla="*/ 290 h 726"/>
                <a:gd name="T78" fmla="*/ 96 w 916"/>
                <a:gd name="T79" fmla="*/ 290 h 726"/>
                <a:gd name="T80" fmla="*/ 114 w 916"/>
                <a:gd name="T81" fmla="*/ 315 h 726"/>
                <a:gd name="T82" fmla="*/ 125 w 916"/>
                <a:gd name="T83" fmla="*/ 331 h 726"/>
                <a:gd name="T84" fmla="*/ 138 w 916"/>
                <a:gd name="T85" fmla="*/ 336 h 726"/>
                <a:gd name="T86" fmla="*/ 159 w 916"/>
                <a:gd name="T87" fmla="*/ 317 h 726"/>
                <a:gd name="T88" fmla="*/ 185 w 916"/>
                <a:gd name="T89" fmla="*/ 308 h 726"/>
                <a:gd name="T90" fmla="*/ 236 w 916"/>
                <a:gd name="T91" fmla="*/ 308 h 726"/>
                <a:gd name="T92" fmla="*/ 270 w 916"/>
                <a:gd name="T93" fmla="*/ 308 h 726"/>
                <a:gd name="T94" fmla="*/ 281 w 916"/>
                <a:gd name="T95" fmla="*/ 291 h 726"/>
                <a:gd name="T96" fmla="*/ 292 w 916"/>
                <a:gd name="T97" fmla="*/ 273 h 726"/>
                <a:gd name="T98" fmla="*/ 317 w 916"/>
                <a:gd name="T99" fmla="*/ 273 h 726"/>
                <a:gd name="T100" fmla="*/ 322 w 916"/>
                <a:gd name="T101" fmla="*/ 254 h 726"/>
                <a:gd name="T102" fmla="*/ 331 w 916"/>
                <a:gd name="T103" fmla="*/ 235 h 726"/>
                <a:gd name="T104" fmla="*/ 352 w 916"/>
                <a:gd name="T105" fmla="*/ 221 h 726"/>
                <a:gd name="T106" fmla="*/ 342 w 916"/>
                <a:gd name="T107" fmla="*/ 214 h 726"/>
                <a:gd name="T108" fmla="*/ 333 w 916"/>
                <a:gd name="T109" fmla="*/ 193 h 726"/>
                <a:gd name="T110" fmla="*/ 373 w 916"/>
                <a:gd name="T111" fmla="*/ 136 h 726"/>
                <a:gd name="T112" fmla="*/ 376 w 916"/>
                <a:gd name="T113" fmla="*/ 136 h 726"/>
                <a:gd name="T114" fmla="*/ 404 w 916"/>
                <a:gd name="T115" fmla="*/ 115 h 726"/>
                <a:gd name="T116" fmla="*/ 443 w 916"/>
                <a:gd name="T117" fmla="*/ 92 h 726"/>
                <a:gd name="T118" fmla="*/ 462 w 916"/>
                <a:gd name="T119" fmla="*/ 78 h 726"/>
                <a:gd name="T120" fmla="*/ 462 w 916"/>
                <a:gd name="T121" fmla="*/ 66 h 726"/>
                <a:gd name="T122" fmla="*/ 462 w 916"/>
                <a:gd name="T123" fmla="*/ 62 h 726"/>
                <a:gd name="T124" fmla="*/ 456 w 916"/>
                <a:gd name="T125" fmla="*/ 56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16"/>
                <a:gd name="T190" fmla="*/ 0 h 726"/>
                <a:gd name="T191" fmla="*/ 916 w 916"/>
                <a:gd name="T192" fmla="*/ 726 h 72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16" h="726">
                  <a:moveTo>
                    <a:pt x="874" y="123"/>
                  </a:moveTo>
                  <a:lnTo>
                    <a:pt x="855" y="131"/>
                  </a:lnTo>
                  <a:lnTo>
                    <a:pt x="840" y="129"/>
                  </a:lnTo>
                  <a:lnTo>
                    <a:pt x="824" y="123"/>
                  </a:lnTo>
                  <a:lnTo>
                    <a:pt x="807" y="123"/>
                  </a:lnTo>
                  <a:lnTo>
                    <a:pt x="800" y="124"/>
                  </a:lnTo>
                  <a:lnTo>
                    <a:pt x="786" y="121"/>
                  </a:lnTo>
                  <a:lnTo>
                    <a:pt x="781" y="105"/>
                  </a:lnTo>
                  <a:lnTo>
                    <a:pt x="757" y="90"/>
                  </a:lnTo>
                  <a:lnTo>
                    <a:pt x="735" y="88"/>
                  </a:lnTo>
                  <a:lnTo>
                    <a:pt x="724" y="100"/>
                  </a:lnTo>
                  <a:lnTo>
                    <a:pt x="710" y="100"/>
                  </a:lnTo>
                  <a:lnTo>
                    <a:pt x="681" y="98"/>
                  </a:lnTo>
                  <a:lnTo>
                    <a:pt x="652" y="83"/>
                  </a:lnTo>
                  <a:lnTo>
                    <a:pt x="616" y="78"/>
                  </a:lnTo>
                  <a:lnTo>
                    <a:pt x="602" y="66"/>
                  </a:lnTo>
                  <a:lnTo>
                    <a:pt x="572" y="59"/>
                  </a:lnTo>
                  <a:lnTo>
                    <a:pt x="572" y="50"/>
                  </a:lnTo>
                  <a:lnTo>
                    <a:pt x="564" y="40"/>
                  </a:lnTo>
                  <a:lnTo>
                    <a:pt x="555" y="40"/>
                  </a:lnTo>
                  <a:lnTo>
                    <a:pt x="555" y="35"/>
                  </a:lnTo>
                  <a:lnTo>
                    <a:pt x="553" y="35"/>
                  </a:lnTo>
                  <a:lnTo>
                    <a:pt x="553" y="36"/>
                  </a:lnTo>
                  <a:lnTo>
                    <a:pt x="550" y="36"/>
                  </a:lnTo>
                  <a:lnTo>
                    <a:pt x="550" y="33"/>
                  </a:lnTo>
                  <a:lnTo>
                    <a:pt x="545" y="38"/>
                  </a:lnTo>
                  <a:lnTo>
                    <a:pt x="545" y="40"/>
                  </a:lnTo>
                  <a:lnTo>
                    <a:pt x="540" y="38"/>
                  </a:lnTo>
                  <a:lnTo>
                    <a:pt x="541" y="35"/>
                  </a:lnTo>
                  <a:lnTo>
                    <a:pt x="536" y="38"/>
                  </a:lnTo>
                  <a:lnTo>
                    <a:pt x="528" y="47"/>
                  </a:lnTo>
                  <a:lnTo>
                    <a:pt x="507" y="47"/>
                  </a:lnTo>
                  <a:lnTo>
                    <a:pt x="500" y="43"/>
                  </a:lnTo>
                  <a:lnTo>
                    <a:pt x="486" y="38"/>
                  </a:lnTo>
                  <a:lnTo>
                    <a:pt x="474" y="35"/>
                  </a:lnTo>
                  <a:lnTo>
                    <a:pt x="459" y="35"/>
                  </a:lnTo>
                  <a:lnTo>
                    <a:pt x="445" y="38"/>
                  </a:lnTo>
                  <a:lnTo>
                    <a:pt x="433" y="35"/>
                  </a:lnTo>
                  <a:lnTo>
                    <a:pt x="424" y="35"/>
                  </a:lnTo>
                  <a:lnTo>
                    <a:pt x="415" y="24"/>
                  </a:lnTo>
                  <a:lnTo>
                    <a:pt x="412" y="24"/>
                  </a:lnTo>
                  <a:lnTo>
                    <a:pt x="400" y="31"/>
                  </a:lnTo>
                  <a:lnTo>
                    <a:pt x="390" y="28"/>
                  </a:lnTo>
                  <a:lnTo>
                    <a:pt x="367" y="33"/>
                  </a:lnTo>
                  <a:lnTo>
                    <a:pt x="331" y="31"/>
                  </a:lnTo>
                  <a:lnTo>
                    <a:pt x="293" y="24"/>
                  </a:lnTo>
                  <a:lnTo>
                    <a:pt x="272" y="21"/>
                  </a:lnTo>
                  <a:lnTo>
                    <a:pt x="260" y="16"/>
                  </a:lnTo>
                  <a:lnTo>
                    <a:pt x="257" y="12"/>
                  </a:lnTo>
                  <a:lnTo>
                    <a:pt x="250" y="12"/>
                  </a:lnTo>
                  <a:lnTo>
                    <a:pt x="238" y="19"/>
                  </a:lnTo>
                  <a:lnTo>
                    <a:pt x="157" y="21"/>
                  </a:lnTo>
                  <a:lnTo>
                    <a:pt x="134" y="10"/>
                  </a:lnTo>
                  <a:lnTo>
                    <a:pt x="127" y="2"/>
                  </a:lnTo>
                  <a:lnTo>
                    <a:pt x="117" y="0"/>
                  </a:lnTo>
                  <a:lnTo>
                    <a:pt x="115" y="5"/>
                  </a:lnTo>
                  <a:lnTo>
                    <a:pt x="110" y="2"/>
                  </a:lnTo>
                  <a:lnTo>
                    <a:pt x="98" y="5"/>
                  </a:lnTo>
                  <a:lnTo>
                    <a:pt x="82" y="16"/>
                  </a:lnTo>
                  <a:lnTo>
                    <a:pt x="72" y="24"/>
                  </a:lnTo>
                  <a:lnTo>
                    <a:pt x="76" y="33"/>
                  </a:lnTo>
                  <a:lnTo>
                    <a:pt x="82" y="29"/>
                  </a:lnTo>
                  <a:lnTo>
                    <a:pt x="77" y="35"/>
                  </a:lnTo>
                  <a:lnTo>
                    <a:pt x="82" y="41"/>
                  </a:lnTo>
                  <a:lnTo>
                    <a:pt x="72" y="41"/>
                  </a:lnTo>
                  <a:lnTo>
                    <a:pt x="70" y="36"/>
                  </a:lnTo>
                  <a:lnTo>
                    <a:pt x="60" y="38"/>
                  </a:lnTo>
                  <a:lnTo>
                    <a:pt x="46" y="47"/>
                  </a:lnTo>
                  <a:lnTo>
                    <a:pt x="32" y="41"/>
                  </a:lnTo>
                  <a:lnTo>
                    <a:pt x="24" y="52"/>
                  </a:lnTo>
                  <a:lnTo>
                    <a:pt x="22" y="57"/>
                  </a:lnTo>
                  <a:lnTo>
                    <a:pt x="13" y="57"/>
                  </a:lnTo>
                  <a:lnTo>
                    <a:pt x="1" y="76"/>
                  </a:lnTo>
                  <a:lnTo>
                    <a:pt x="0" y="86"/>
                  </a:lnTo>
                  <a:lnTo>
                    <a:pt x="5" y="83"/>
                  </a:lnTo>
                  <a:lnTo>
                    <a:pt x="10" y="88"/>
                  </a:lnTo>
                  <a:lnTo>
                    <a:pt x="10" y="97"/>
                  </a:lnTo>
                  <a:lnTo>
                    <a:pt x="22" y="97"/>
                  </a:lnTo>
                  <a:lnTo>
                    <a:pt x="19" y="112"/>
                  </a:lnTo>
                  <a:lnTo>
                    <a:pt x="32" y="112"/>
                  </a:lnTo>
                  <a:lnTo>
                    <a:pt x="29" y="126"/>
                  </a:lnTo>
                  <a:lnTo>
                    <a:pt x="36" y="131"/>
                  </a:lnTo>
                  <a:lnTo>
                    <a:pt x="45" y="142"/>
                  </a:lnTo>
                  <a:lnTo>
                    <a:pt x="36" y="147"/>
                  </a:lnTo>
                  <a:lnTo>
                    <a:pt x="34" y="174"/>
                  </a:lnTo>
                  <a:lnTo>
                    <a:pt x="34" y="188"/>
                  </a:lnTo>
                  <a:lnTo>
                    <a:pt x="55" y="171"/>
                  </a:lnTo>
                  <a:lnTo>
                    <a:pt x="70" y="160"/>
                  </a:lnTo>
                  <a:lnTo>
                    <a:pt x="82" y="160"/>
                  </a:lnTo>
                  <a:lnTo>
                    <a:pt x="89" y="173"/>
                  </a:lnTo>
                  <a:lnTo>
                    <a:pt x="88" y="183"/>
                  </a:lnTo>
                  <a:lnTo>
                    <a:pt x="96" y="188"/>
                  </a:lnTo>
                  <a:lnTo>
                    <a:pt x="112" y="181"/>
                  </a:lnTo>
                  <a:lnTo>
                    <a:pt x="138" y="181"/>
                  </a:lnTo>
                  <a:lnTo>
                    <a:pt x="146" y="190"/>
                  </a:lnTo>
                  <a:lnTo>
                    <a:pt x="164" y="176"/>
                  </a:lnTo>
                  <a:lnTo>
                    <a:pt x="203" y="181"/>
                  </a:lnTo>
                  <a:lnTo>
                    <a:pt x="207" y="197"/>
                  </a:lnTo>
                  <a:lnTo>
                    <a:pt x="224" y="207"/>
                  </a:lnTo>
                  <a:lnTo>
                    <a:pt x="214" y="228"/>
                  </a:lnTo>
                  <a:lnTo>
                    <a:pt x="193" y="245"/>
                  </a:lnTo>
                  <a:lnTo>
                    <a:pt x="179" y="266"/>
                  </a:lnTo>
                  <a:lnTo>
                    <a:pt x="176" y="285"/>
                  </a:lnTo>
                  <a:lnTo>
                    <a:pt x="184" y="311"/>
                  </a:lnTo>
                  <a:lnTo>
                    <a:pt x="176" y="342"/>
                  </a:lnTo>
                  <a:lnTo>
                    <a:pt x="181" y="373"/>
                  </a:lnTo>
                  <a:lnTo>
                    <a:pt x="143" y="407"/>
                  </a:lnTo>
                  <a:lnTo>
                    <a:pt x="151" y="435"/>
                  </a:lnTo>
                  <a:lnTo>
                    <a:pt x="167" y="459"/>
                  </a:lnTo>
                  <a:lnTo>
                    <a:pt x="157" y="511"/>
                  </a:lnTo>
                  <a:lnTo>
                    <a:pt x="170" y="531"/>
                  </a:lnTo>
                  <a:lnTo>
                    <a:pt x="170" y="537"/>
                  </a:lnTo>
                  <a:lnTo>
                    <a:pt x="148" y="562"/>
                  </a:lnTo>
                  <a:lnTo>
                    <a:pt x="138" y="592"/>
                  </a:lnTo>
                  <a:lnTo>
                    <a:pt x="139" y="619"/>
                  </a:lnTo>
                  <a:lnTo>
                    <a:pt x="153" y="616"/>
                  </a:lnTo>
                  <a:lnTo>
                    <a:pt x="157" y="621"/>
                  </a:lnTo>
                  <a:lnTo>
                    <a:pt x="162" y="614"/>
                  </a:lnTo>
                  <a:lnTo>
                    <a:pt x="169" y="621"/>
                  </a:lnTo>
                  <a:lnTo>
                    <a:pt x="189" y="621"/>
                  </a:lnTo>
                  <a:lnTo>
                    <a:pt x="220" y="650"/>
                  </a:lnTo>
                  <a:lnTo>
                    <a:pt x="217" y="669"/>
                  </a:lnTo>
                  <a:lnTo>
                    <a:pt x="224" y="674"/>
                  </a:lnTo>
                  <a:lnTo>
                    <a:pt x="222" y="683"/>
                  </a:lnTo>
                  <a:lnTo>
                    <a:pt x="238" y="711"/>
                  </a:lnTo>
                  <a:lnTo>
                    <a:pt x="245" y="711"/>
                  </a:lnTo>
                  <a:lnTo>
                    <a:pt x="255" y="714"/>
                  </a:lnTo>
                  <a:lnTo>
                    <a:pt x="260" y="718"/>
                  </a:lnTo>
                  <a:lnTo>
                    <a:pt x="272" y="721"/>
                  </a:lnTo>
                  <a:lnTo>
                    <a:pt x="281" y="726"/>
                  </a:lnTo>
                  <a:lnTo>
                    <a:pt x="286" y="712"/>
                  </a:lnTo>
                  <a:lnTo>
                    <a:pt x="310" y="683"/>
                  </a:lnTo>
                  <a:lnTo>
                    <a:pt x="340" y="681"/>
                  </a:lnTo>
                  <a:lnTo>
                    <a:pt x="355" y="671"/>
                  </a:lnTo>
                  <a:lnTo>
                    <a:pt x="364" y="661"/>
                  </a:lnTo>
                  <a:lnTo>
                    <a:pt x="407" y="662"/>
                  </a:lnTo>
                  <a:lnTo>
                    <a:pt x="433" y="668"/>
                  </a:lnTo>
                  <a:lnTo>
                    <a:pt x="464" y="661"/>
                  </a:lnTo>
                  <a:lnTo>
                    <a:pt x="481" y="669"/>
                  </a:lnTo>
                  <a:lnTo>
                    <a:pt x="510" y="654"/>
                  </a:lnTo>
                  <a:lnTo>
                    <a:pt x="528" y="661"/>
                  </a:lnTo>
                  <a:lnTo>
                    <a:pt x="534" y="656"/>
                  </a:lnTo>
                  <a:lnTo>
                    <a:pt x="541" y="637"/>
                  </a:lnTo>
                  <a:lnTo>
                    <a:pt x="550" y="624"/>
                  </a:lnTo>
                  <a:lnTo>
                    <a:pt x="552" y="604"/>
                  </a:lnTo>
                  <a:lnTo>
                    <a:pt x="569" y="599"/>
                  </a:lnTo>
                  <a:lnTo>
                    <a:pt x="572" y="585"/>
                  </a:lnTo>
                  <a:lnTo>
                    <a:pt x="590" y="587"/>
                  </a:lnTo>
                  <a:lnTo>
                    <a:pt x="610" y="581"/>
                  </a:lnTo>
                  <a:lnTo>
                    <a:pt x="622" y="585"/>
                  </a:lnTo>
                  <a:lnTo>
                    <a:pt x="626" y="578"/>
                  </a:lnTo>
                  <a:lnTo>
                    <a:pt x="619" y="568"/>
                  </a:lnTo>
                  <a:lnTo>
                    <a:pt x="631" y="543"/>
                  </a:lnTo>
                  <a:lnTo>
                    <a:pt x="635" y="530"/>
                  </a:lnTo>
                  <a:lnTo>
                    <a:pt x="647" y="516"/>
                  </a:lnTo>
                  <a:lnTo>
                    <a:pt x="650" y="504"/>
                  </a:lnTo>
                  <a:lnTo>
                    <a:pt x="666" y="500"/>
                  </a:lnTo>
                  <a:lnTo>
                    <a:pt x="681" y="481"/>
                  </a:lnTo>
                  <a:lnTo>
                    <a:pt x="691" y="476"/>
                  </a:lnTo>
                  <a:lnTo>
                    <a:pt x="686" y="469"/>
                  </a:lnTo>
                  <a:lnTo>
                    <a:pt x="683" y="461"/>
                  </a:lnTo>
                  <a:lnTo>
                    <a:pt x="671" y="459"/>
                  </a:lnTo>
                  <a:lnTo>
                    <a:pt x="657" y="428"/>
                  </a:lnTo>
                  <a:lnTo>
                    <a:pt x="648" y="421"/>
                  </a:lnTo>
                  <a:lnTo>
                    <a:pt x="655" y="416"/>
                  </a:lnTo>
                  <a:lnTo>
                    <a:pt x="655" y="393"/>
                  </a:lnTo>
                  <a:lnTo>
                    <a:pt x="717" y="304"/>
                  </a:lnTo>
                  <a:lnTo>
                    <a:pt x="731" y="293"/>
                  </a:lnTo>
                  <a:lnTo>
                    <a:pt x="729" y="298"/>
                  </a:lnTo>
                  <a:lnTo>
                    <a:pt x="733" y="302"/>
                  </a:lnTo>
                  <a:lnTo>
                    <a:pt x="738" y="292"/>
                  </a:lnTo>
                  <a:lnTo>
                    <a:pt x="726" y="281"/>
                  </a:lnTo>
                  <a:lnTo>
                    <a:pt x="740" y="266"/>
                  </a:lnTo>
                  <a:lnTo>
                    <a:pt x="792" y="248"/>
                  </a:lnTo>
                  <a:lnTo>
                    <a:pt x="826" y="236"/>
                  </a:lnTo>
                  <a:lnTo>
                    <a:pt x="847" y="209"/>
                  </a:lnTo>
                  <a:lnTo>
                    <a:pt x="869" y="198"/>
                  </a:lnTo>
                  <a:lnTo>
                    <a:pt x="900" y="185"/>
                  </a:lnTo>
                  <a:lnTo>
                    <a:pt x="904" y="174"/>
                  </a:lnTo>
                  <a:lnTo>
                    <a:pt x="907" y="166"/>
                  </a:lnTo>
                  <a:lnTo>
                    <a:pt x="898" y="155"/>
                  </a:lnTo>
                  <a:lnTo>
                    <a:pt x="900" y="145"/>
                  </a:lnTo>
                  <a:lnTo>
                    <a:pt x="905" y="142"/>
                  </a:lnTo>
                  <a:lnTo>
                    <a:pt x="911" y="143"/>
                  </a:lnTo>
                  <a:lnTo>
                    <a:pt x="916" y="136"/>
                  </a:lnTo>
                  <a:lnTo>
                    <a:pt x="904" y="133"/>
                  </a:lnTo>
                  <a:lnTo>
                    <a:pt x="907" y="121"/>
                  </a:lnTo>
                  <a:lnTo>
                    <a:pt x="898" y="116"/>
                  </a:lnTo>
                  <a:lnTo>
                    <a:pt x="895" y="121"/>
                  </a:lnTo>
                  <a:lnTo>
                    <a:pt x="874" y="123"/>
                  </a:lnTo>
                  <a:close/>
                </a:path>
              </a:pathLst>
            </a:custGeom>
            <a:solidFill>
              <a:schemeClr val="accent1">
                <a:lumMod val="75000"/>
              </a:schemeClr>
            </a:solid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36" name="Freeform 279"/>
            <p:cNvSpPr>
              <a:spLocks/>
            </p:cNvSpPr>
            <p:nvPr/>
          </p:nvSpPr>
          <p:spPr bwMode="auto">
            <a:xfrm>
              <a:off x="3548" y="2704"/>
              <a:ext cx="13" cy="8"/>
            </a:xfrm>
            <a:custGeom>
              <a:avLst/>
              <a:gdLst>
                <a:gd name="T0" fmla="*/ 4 w 14"/>
                <a:gd name="T1" fmla="*/ 3 h 9"/>
                <a:gd name="T2" fmla="*/ 0 w 14"/>
                <a:gd name="T3" fmla="*/ 4 h 9"/>
                <a:gd name="T4" fmla="*/ 7 w 14"/>
                <a:gd name="T5" fmla="*/ 4 h 9"/>
                <a:gd name="T6" fmla="*/ 7 w 14"/>
                <a:gd name="T7" fmla="*/ 0 h 9"/>
                <a:gd name="T8" fmla="*/ 4 w 14"/>
                <a:gd name="T9" fmla="*/ 3 h 9"/>
                <a:gd name="T10" fmla="*/ 0 60000 65536"/>
                <a:gd name="T11" fmla="*/ 0 60000 65536"/>
                <a:gd name="T12" fmla="*/ 0 60000 65536"/>
                <a:gd name="T13" fmla="*/ 0 60000 65536"/>
                <a:gd name="T14" fmla="*/ 0 60000 65536"/>
                <a:gd name="T15" fmla="*/ 0 w 14"/>
                <a:gd name="T16" fmla="*/ 0 h 9"/>
                <a:gd name="T17" fmla="*/ 14 w 14"/>
                <a:gd name="T18" fmla="*/ 9 h 9"/>
              </a:gdLst>
              <a:ahLst/>
              <a:cxnLst>
                <a:cxn ang="T10">
                  <a:pos x="T0" y="T1"/>
                </a:cxn>
                <a:cxn ang="T11">
                  <a:pos x="T2" y="T3"/>
                </a:cxn>
                <a:cxn ang="T12">
                  <a:pos x="T4" y="T5"/>
                </a:cxn>
                <a:cxn ang="T13">
                  <a:pos x="T6" y="T7"/>
                </a:cxn>
                <a:cxn ang="T14">
                  <a:pos x="T8" y="T9"/>
                </a:cxn>
              </a:cxnLst>
              <a:rect l="T15" t="T16" r="T17" b="T18"/>
              <a:pathLst>
                <a:path w="14" h="9">
                  <a:moveTo>
                    <a:pt x="4" y="3"/>
                  </a:moveTo>
                  <a:lnTo>
                    <a:pt x="0" y="9"/>
                  </a:lnTo>
                  <a:lnTo>
                    <a:pt x="14" y="5"/>
                  </a:lnTo>
                  <a:lnTo>
                    <a:pt x="11" y="0"/>
                  </a:lnTo>
                  <a:lnTo>
                    <a:pt x="4" y="3"/>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37" name="Freeform 280"/>
            <p:cNvSpPr>
              <a:spLocks/>
            </p:cNvSpPr>
            <p:nvPr/>
          </p:nvSpPr>
          <p:spPr bwMode="auto">
            <a:xfrm>
              <a:off x="4321" y="2801"/>
              <a:ext cx="111" cy="257"/>
            </a:xfrm>
            <a:custGeom>
              <a:avLst/>
              <a:gdLst>
                <a:gd name="T0" fmla="*/ 43 w 122"/>
                <a:gd name="T1" fmla="*/ 130 h 286"/>
                <a:gd name="T2" fmla="*/ 45 w 122"/>
                <a:gd name="T3" fmla="*/ 122 h 286"/>
                <a:gd name="T4" fmla="*/ 55 w 122"/>
                <a:gd name="T5" fmla="*/ 110 h 286"/>
                <a:gd name="T6" fmla="*/ 61 w 122"/>
                <a:gd name="T7" fmla="*/ 102 h 286"/>
                <a:gd name="T8" fmla="*/ 63 w 122"/>
                <a:gd name="T9" fmla="*/ 95 h 286"/>
                <a:gd name="T10" fmla="*/ 61 w 122"/>
                <a:gd name="T11" fmla="*/ 84 h 286"/>
                <a:gd name="T12" fmla="*/ 52 w 122"/>
                <a:gd name="T13" fmla="*/ 73 h 286"/>
                <a:gd name="T14" fmla="*/ 47 w 122"/>
                <a:gd name="T15" fmla="*/ 58 h 286"/>
                <a:gd name="T16" fmla="*/ 51 w 122"/>
                <a:gd name="T17" fmla="*/ 38 h 286"/>
                <a:gd name="T18" fmla="*/ 49 w 122"/>
                <a:gd name="T19" fmla="*/ 26 h 286"/>
                <a:gd name="T20" fmla="*/ 50 w 122"/>
                <a:gd name="T21" fmla="*/ 20 h 286"/>
                <a:gd name="T22" fmla="*/ 37 w 122"/>
                <a:gd name="T23" fmla="*/ 13 h 286"/>
                <a:gd name="T24" fmla="*/ 31 w 122"/>
                <a:gd name="T25" fmla="*/ 5 h 286"/>
                <a:gd name="T26" fmla="*/ 28 w 122"/>
                <a:gd name="T27" fmla="*/ 7 h 286"/>
                <a:gd name="T28" fmla="*/ 17 w 122"/>
                <a:gd name="T29" fmla="*/ 6 h 286"/>
                <a:gd name="T30" fmla="*/ 17 w 122"/>
                <a:gd name="T31" fmla="*/ 4 h 286"/>
                <a:gd name="T32" fmla="*/ 14 w 122"/>
                <a:gd name="T33" fmla="*/ 0 h 286"/>
                <a:gd name="T34" fmla="*/ 9 w 122"/>
                <a:gd name="T35" fmla="*/ 6 h 286"/>
                <a:gd name="T36" fmla="*/ 8 w 122"/>
                <a:gd name="T37" fmla="*/ 14 h 286"/>
                <a:gd name="T38" fmla="*/ 3 w 122"/>
                <a:gd name="T39" fmla="*/ 31 h 286"/>
                <a:gd name="T40" fmla="*/ 5 w 122"/>
                <a:gd name="T41" fmla="*/ 47 h 286"/>
                <a:gd name="T42" fmla="*/ 9 w 122"/>
                <a:gd name="T43" fmla="*/ 48 h 286"/>
                <a:gd name="T44" fmla="*/ 11 w 122"/>
                <a:gd name="T45" fmla="*/ 50 h 286"/>
                <a:gd name="T46" fmla="*/ 5 w 122"/>
                <a:gd name="T47" fmla="*/ 54 h 286"/>
                <a:gd name="T48" fmla="*/ 5 w 122"/>
                <a:gd name="T49" fmla="*/ 58 h 286"/>
                <a:gd name="T50" fmla="*/ 5 w 122"/>
                <a:gd name="T51" fmla="*/ 63 h 286"/>
                <a:gd name="T52" fmla="*/ 5 w 122"/>
                <a:gd name="T53" fmla="*/ 66 h 286"/>
                <a:gd name="T54" fmla="*/ 5 w 122"/>
                <a:gd name="T55" fmla="*/ 67 h 286"/>
                <a:gd name="T56" fmla="*/ 7 w 122"/>
                <a:gd name="T57" fmla="*/ 72 h 286"/>
                <a:gd name="T58" fmla="*/ 5 w 122"/>
                <a:gd name="T59" fmla="*/ 75 h 286"/>
                <a:gd name="T60" fmla="*/ 7 w 122"/>
                <a:gd name="T61" fmla="*/ 77 h 286"/>
                <a:gd name="T62" fmla="*/ 5 w 122"/>
                <a:gd name="T63" fmla="*/ 81 h 286"/>
                <a:gd name="T64" fmla="*/ 5 w 122"/>
                <a:gd name="T65" fmla="*/ 86 h 286"/>
                <a:gd name="T66" fmla="*/ 5 w 122"/>
                <a:gd name="T67" fmla="*/ 90 h 286"/>
                <a:gd name="T68" fmla="*/ 0 w 122"/>
                <a:gd name="T69" fmla="*/ 93 h 286"/>
                <a:gd name="T70" fmla="*/ 0 w 122"/>
                <a:gd name="T71" fmla="*/ 97 h 286"/>
                <a:gd name="T72" fmla="*/ 5 w 122"/>
                <a:gd name="T73" fmla="*/ 101 h 286"/>
                <a:gd name="T74" fmla="*/ 5 w 122"/>
                <a:gd name="T75" fmla="*/ 101 h 286"/>
                <a:gd name="T76" fmla="*/ 5 w 122"/>
                <a:gd name="T77" fmla="*/ 102 h 286"/>
                <a:gd name="T78" fmla="*/ 5 w 122"/>
                <a:gd name="T79" fmla="*/ 106 h 286"/>
                <a:gd name="T80" fmla="*/ 3 w 122"/>
                <a:gd name="T81" fmla="*/ 104 h 286"/>
                <a:gd name="T82" fmla="*/ 0 w 122"/>
                <a:gd name="T83" fmla="*/ 105 h 286"/>
                <a:gd name="T84" fmla="*/ 5 w 122"/>
                <a:gd name="T85" fmla="*/ 111 h 286"/>
                <a:gd name="T86" fmla="*/ 5 w 122"/>
                <a:gd name="T87" fmla="*/ 112 h 286"/>
                <a:gd name="T88" fmla="*/ 9 w 122"/>
                <a:gd name="T89" fmla="*/ 119 h 286"/>
                <a:gd name="T90" fmla="*/ 17 w 122"/>
                <a:gd name="T91" fmla="*/ 122 h 286"/>
                <a:gd name="T92" fmla="*/ 23 w 122"/>
                <a:gd name="T93" fmla="*/ 127 h 286"/>
                <a:gd name="T94" fmla="*/ 25 w 122"/>
                <a:gd name="T95" fmla="*/ 132 h 286"/>
                <a:gd name="T96" fmla="*/ 24 w 122"/>
                <a:gd name="T97" fmla="*/ 134 h 286"/>
                <a:gd name="T98" fmla="*/ 25 w 122"/>
                <a:gd name="T99" fmla="*/ 136 h 286"/>
                <a:gd name="T100" fmla="*/ 34 w 122"/>
                <a:gd name="T101" fmla="*/ 134 h 286"/>
                <a:gd name="T102" fmla="*/ 43 w 122"/>
                <a:gd name="T103" fmla="*/ 130 h 28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2"/>
                <a:gd name="T157" fmla="*/ 0 h 286"/>
                <a:gd name="T158" fmla="*/ 122 w 122"/>
                <a:gd name="T159" fmla="*/ 286 h 28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2" h="286">
                  <a:moveTo>
                    <a:pt x="84" y="274"/>
                  </a:moveTo>
                  <a:lnTo>
                    <a:pt x="88" y="258"/>
                  </a:lnTo>
                  <a:lnTo>
                    <a:pt x="105" y="231"/>
                  </a:lnTo>
                  <a:lnTo>
                    <a:pt x="119" y="217"/>
                  </a:lnTo>
                  <a:lnTo>
                    <a:pt x="122" y="200"/>
                  </a:lnTo>
                  <a:lnTo>
                    <a:pt x="119" y="176"/>
                  </a:lnTo>
                  <a:lnTo>
                    <a:pt x="100" y="153"/>
                  </a:lnTo>
                  <a:lnTo>
                    <a:pt x="91" y="122"/>
                  </a:lnTo>
                  <a:lnTo>
                    <a:pt x="98" y="79"/>
                  </a:lnTo>
                  <a:lnTo>
                    <a:pt x="95" y="55"/>
                  </a:lnTo>
                  <a:lnTo>
                    <a:pt x="96" y="43"/>
                  </a:lnTo>
                  <a:lnTo>
                    <a:pt x="72" y="29"/>
                  </a:lnTo>
                  <a:lnTo>
                    <a:pt x="60" y="12"/>
                  </a:lnTo>
                  <a:lnTo>
                    <a:pt x="55" y="15"/>
                  </a:lnTo>
                  <a:lnTo>
                    <a:pt x="34" y="13"/>
                  </a:lnTo>
                  <a:lnTo>
                    <a:pt x="33" y="5"/>
                  </a:lnTo>
                  <a:lnTo>
                    <a:pt x="27" y="0"/>
                  </a:lnTo>
                  <a:lnTo>
                    <a:pt x="17" y="13"/>
                  </a:lnTo>
                  <a:lnTo>
                    <a:pt x="15" y="31"/>
                  </a:lnTo>
                  <a:lnTo>
                    <a:pt x="3" y="65"/>
                  </a:lnTo>
                  <a:lnTo>
                    <a:pt x="8" y="98"/>
                  </a:lnTo>
                  <a:lnTo>
                    <a:pt x="17" y="100"/>
                  </a:lnTo>
                  <a:lnTo>
                    <a:pt x="21" y="107"/>
                  </a:lnTo>
                  <a:lnTo>
                    <a:pt x="10" y="117"/>
                  </a:lnTo>
                  <a:lnTo>
                    <a:pt x="8" y="122"/>
                  </a:lnTo>
                  <a:lnTo>
                    <a:pt x="12" y="134"/>
                  </a:lnTo>
                  <a:lnTo>
                    <a:pt x="7" y="138"/>
                  </a:lnTo>
                  <a:lnTo>
                    <a:pt x="8" y="141"/>
                  </a:lnTo>
                  <a:lnTo>
                    <a:pt x="14" y="151"/>
                  </a:lnTo>
                  <a:lnTo>
                    <a:pt x="7" y="158"/>
                  </a:lnTo>
                  <a:lnTo>
                    <a:pt x="14" y="164"/>
                  </a:lnTo>
                  <a:lnTo>
                    <a:pt x="12" y="170"/>
                  </a:lnTo>
                  <a:lnTo>
                    <a:pt x="10" y="182"/>
                  </a:lnTo>
                  <a:lnTo>
                    <a:pt x="7" y="188"/>
                  </a:lnTo>
                  <a:lnTo>
                    <a:pt x="0" y="196"/>
                  </a:lnTo>
                  <a:lnTo>
                    <a:pt x="0" y="205"/>
                  </a:lnTo>
                  <a:lnTo>
                    <a:pt x="5" y="212"/>
                  </a:lnTo>
                  <a:lnTo>
                    <a:pt x="10" y="214"/>
                  </a:lnTo>
                  <a:lnTo>
                    <a:pt x="10" y="217"/>
                  </a:lnTo>
                  <a:lnTo>
                    <a:pt x="10" y="224"/>
                  </a:lnTo>
                  <a:lnTo>
                    <a:pt x="3" y="219"/>
                  </a:lnTo>
                  <a:lnTo>
                    <a:pt x="0" y="222"/>
                  </a:lnTo>
                  <a:lnTo>
                    <a:pt x="8" y="234"/>
                  </a:lnTo>
                  <a:lnTo>
                    <a:pt x="10" y="239"/>
                  </a:lnTo>
                  <a:lnTo>
                    <a:pt x="17" y="251"/>
                  </a:lnTo>
                  <a:lnTo>
                    <a:pt x="33" y="258"/>
                  </a:lnTo>
                  <a:lnTo>
                    <a:pt x="45" y="269"/>
                  </a:lnTo>
                  <a:lnTo>
                    <a:pt x="48" y="279"/>
                  </a:lnTo>
                  <a:lnTo>
                    <a:pt x="46" y="284"/>
                  </a:lnTo>
                  <a:lnTo>
                    <a:pt x="50" y="286"/>
                  </a:lnTo>
                  <a:lnTo>
                    <a:pt x="65" y="284"/>
                  </a:lnTo>
                  <a:lnTo>
                    <a:pt x="84" y="274"/>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38" name="Freeform 281"/>
            <p:cNvSpPr>
              <a:spLocks/>
            </p:cNvSpPr>
            <p:nvPr/>
          </p:nvSpPr>
          <p:spPr bwMode="auto">
            <a:xfrm>
              <a:off x="4367" y="2875"/>
              <a:ext cx="441" cy="354"/>
            </a:xfrm>
            <a:custGeom>
              <a:avLst/>
              <a:gdLst>
                <a:gd name="T0" fmla="*/ 17853 w 282"/>
                <a:gd name="T1" fmla="*/ 583 h 229"/>
                <a:gd name="T2" fmla="*/ 13718 w 282"/>
                <a:gd name="T3" fmla="*/ 954 h 229"/>
                <a:gd name="T4" fmla="*/ 8440 w 282"/>
                <a:gd name="T5" fmla="*/ 2058 h 229"/>
                <a:gd name="T6" fmla="*/ 4021 w 282"/>
                <a:gd name="T7" fmla="*/ 3276 h 229"/>
                <a:gd name="T8" fmla="*/ 2723 w 282"/>
                <a:gd name="T9" fmla="*/ 4917 h 229"/>
                <a:gd name="T10" fmla="*/ 646 w 282"/>
                <a:gd name="T11" fmla="*/ 7343 h 229"/>
                <a:gd name="T12" fmla="*/ 283 w 282"/>
                <a:gd name="T13" fmla="*/ 7876 h 229"/>
                <a:gd name="T14" fmla="*/ 651 w 282"/>
                <a:gd name="T15" fmla="*/ 8733 h 229"/>
                <a:gd name="T16" fmla="*/ 1898 w 282"/>
                <a:gd name="T17" fmla="*/ 9977 h 229"/>
                <a:gd name="T18" fmla="*/ 2441 w 282"/>
                <a:gd name="T19" fmla="*/ 9781 h 229"/>
                <a:gd name="T20" fmla="*/ 2834 w 282"/>
                <a:gd name="T21" fmla="*/ 10232 h 229"/>
                <a:gd name="T22" fmla="*/ 2077 w 282"/>
                <a:gd name="T23" fmla="*/ 10742 h 229"/>
                <a:gd name="T24" fmla="*/ 2924 w 282"/>
                <a:gd name="T25" fmla="*/ 11496 h 229"/>
                <a:gd name="T26" fmla="*/ 3534 w 282"/>
                <a:gd name="T27" fmla="*/ 12051 h 229"/>
                <a:gd name="T28" fmla="*/ 4898 w 282"/>
                <a:gd name="T29" fmla="*/ 12101 h 229"/>
                <a:gd name="T30" fmla="*/ 6931 w 282"/>
                <a:gd name="T31" fmla="*/ 12051 h 229"/>
                <a:gd name="T32" fmla="*/ 7958 w 282"/>
                <a:gd name="T33" fmla="*/ 12630 h 229"/>
                <a:gd name="T34" fmla="*/ 8892 w 282"/>
                <a:gd name="T35" fmla="*/ 12744 h 229"/>
                <a:gd name="T36" fmla="*/ 8762 w 282"/>
                <a:gd name="T37" fmla="*/ 13147 h 229"/>
                <a:gd name="T38" fmla="*/ 9652 w 282"/>
                <a:gd name="T39" fmla="*/ 13568 h 229"/>
                <a:gd name="T40" fmla="*/ 10345 w 282"/>
                <a:gd name="T41" fmla="*/ 13568 h 229"/>
                <a:gd name="T42" fmla="*/ 11485 w 282"/>
                <a:gd name="T43" fmla="*/ 14373 h 229"/>
                <a:gd name="T44" fmla="*/ 11550 w 282"/>
                <a:gd name="T45" fmla="*/ 13358 h 229"/>
                <a:gd name="T46" fmla="*/ 10683 w 282"/>
                <a:gd name="T47" fmla="*/ 12197 h 229"/>
                <a:gd name="T48" fmla="*/ 9491 w 282"/>
                <a:gd name="T49" fmla="*/ 11246 h 229"/>
                <a:gd name="T50" fmla="*/ 8440 w 282"/>
                <a:gd name="T51" fmla="*/ 10742 h 229"/>
                <a:gd name="T52" fmla="*/ 7894 w 282"/>
                <a:gd name="T53" fmla="*/ 10232 h 229"/>
                <a:gd name="T54" fmla="*/ 8484 w 282"/>
                <a:gd name="T55" fmla="*/ 9595 h 229"/>
                <a:gd name="T56" fmla="*/ 8715 w 282"/>
                <a:gd name="T57" fmla="*/ 8733 h 229"/>
                <a:gd name="T58" fmla="*/ 9036 w 282"/>
                <a:gd name="T59" fmla="*/ 9731 h 229"/>
                <a:gd name="T60" fmla="*/ 8440 w 282"/>
                <a:gd name="T61" fmla="*/ 8120 h 229"/>
                <a:gd name="T62" fmla="*/ 7625 w 282"/>
                <a:gd name="T63" fmla="*/ 5630 h 229"/>
                <a:gd name="T64" fmla="*/ 8072 w 282"/>
                <a:gd name="T65" fmla="*/ 4256 h 229"/>
                <a:gd name="T66" fmla="*/ 8440 w 282"/>
                <a:gd name="T67" fmla="*/ 5219 h 229"/>
                <a:gd name="T68" fmla="*/ 9577 w 282"/>
                <a:gd name="T69" fmla="*/ 5880 h 229"/>
                <a:gd name="T70" fmla="*/ 9937 w 282"/>
                <a:gd name="T71" fmla="*/ 6728 h 229"/>
                <a:gd name="T72" fmla="*/ 9937 w 282"/>
                <a:gd name="T73" fmla="*/ 5826 h 229"/>
                <a:gd name="T74" fmla="*/ 11000 w 282"/>
                <a:gd name="T75" fmla="*/ 6579 h 229"/>
                <a:gd name="T76" fmla="*/ 10683 w 282"/>
                <a:gd name="T77" fmla="*/ 5375 h 229"/>
                <a:gd name="T78" fmla="*/ 12296 w 282"/>
                <a:gd name="T79" fmla="*/ 5967 h 229"/>
                <a:gd name="T80" fmla="*/ 11550 w 282"/>
                <a:gd name="T81" fmla="*/ 4770 h 229"/>
                <a:gd name="T82" fmla="*/ 11183 w 282"/>
                <a:gd name="T83" fmla="*/ 4519 h 229"/>
                <a:gd name="T84" fmla="*/ 11676 w 282"/>
                <a:gd name="T85" fmla="*/ 3974 h 229"/>
                <a:gd name="T86" fmla="*/ 12578 w 282"/>
                <a:gd name="T87" fmla="*/ 3317 h 229"/>
                <a:gd name="T88" fmla="*/ 14270 w 282"/>
                <a:gd name="T89" fmla="*/ 3317 h 229"/>
                <a:gd name="T90" fmla="*/ 14609 w 282"/>
                <a:gd name="T91" fmla="*/ 3099 h 229"/>
                <a:gd name="T92" fmla="*/ 16312 w 282"/>
                <a:gd name="T93" fmla="*/ 3559 h 229"/>
                <a:gd name="T94" fmla="*/ 18797 w 282"/>
                <a:gd name="T95" fmla="*/ 2249 h 22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82"/>
                <a:gd name="T145" fmla="*/ 0 h 229"/>
                <a:gd name="T146" fmla="*/ 282 w 282"/>
                <a:gd name="T147" fmla="*/ 229 h 22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82" h="229">
                  <a:moveTo>
                    <a:pt x="282" y="10"/>
                  </a:moveTo>
                  <a:cubicBezTo>
                    <a:pt x="273" y="0"/>
                    <a:pt x="273" y="0"/>
                    <a:pt x="273" y="0"/>
                  </a:cubicBezTo>
                  <a:cubicBezTo>
                    <a:pt x="260" y="3"/>
                    <a:pt x="260" y="3"/>
                    <a:pt x="260" y="3"/>
                  </a:cubicBezTo>
                  <a:cubicBezTo>
                    <a:pt x="263" y="9"/>
                    <a:pt x="263" y="9"/>
                    <a:pt x="263" y="9"/>
                  </a:cubicBezTo>
                  <a:cubicBezTo>
                    <a:pt x="263" y="17"/>
                    <a:pt x="263" y="17"/>
                    <a:pt x="263" y="17"/>
                  </a:cubicBezTo>
                  <a:cubicBezTo>
                    <a:pt x="257" y="22"/>
                    <a:pt x="257" y="22"/>
                    <a:pt x="257" y="22"/>
                  </a:cubicBezTo>
                  <a:cubicBezTo>
                    <a:pt x="229" y="26"/>
                    <a:pt x="229" y="26"/>
                    <a:pt x="229" y="26"/>
                  </a:cubicBezTo>
                  <a:cubicBezTo>
                    <a:pt x="202" y="15"/>
                    <a:pt x="202" y="15"/>
                    <a:pt x="202" y="15"/>
                  </a:cubicBezTo>
                  <a:cubicBezTo>
                    <a:pt x="183" y="11"/>
                    <a:pt x="183" y="11"/>
                    <a:pt x="183" y="11"/>
                  </a:cubicBezTo>
                  <a:cubicBezTo>
                    <a:pt x="161" y="23"/>
                    <a:pt x="161" y="23"/>
                    <a:pt x="161" y="23"/>
                  </a:cubicBezTo>
                  <a:cubicBezTo>
                    <a:pt x="140" y="21"/>
                    <a:pt x="140" y="21"/>
                    <a:pt x="140" y="21"/>
                  </a:cubicBezTo>
                  <a:cubicBezTo>
                    <a:pt x="124" y="33"/>
                    <a:pt x="124" y="33"/>
                    <a:pt x="124" y="33"/>
                  </a:cubicBezTo>
                  <a:cubicBezTo>
                    <a:pt x="108" y="40"/>
                    <a:pt x="108" y="40"/>
                    <a:pt x="108" y="40"/>
                  </a:cubicBezTo>
                  <a:cubicBezTo>
                    <a:pt x="86" y="40"/>
                    <a:pt x="86" y="40"/>
                    <a:pt x="86" y="40"/>
                  </a:cubicBezTo>
                  <a:cubicBezTo>
                    <a:pt x="74" y="52"/>
                    <a:pt x="74" y="52"/>
                    <a:pt x="74" y="52"/>
                  </a:cubicBezTo>
                  <a:cubicBezTo>
                    <a:pt x="59" y="52"/>
                    <a:pt x="59" y="52"/>
                    <a:pt x="59" y="52"/>
                  </a:cubicBezTo>
                  <a:cubicBezTo>
                    <a:pt x="50" y="47"/>
                    <a:pt x="50" y="47"/>
                    <a:pt x="50" y="47"/>
                  </a:cubicBezTo>
                  <a:cubicBezTo>
                    <a:pt x="40" y="54"/>
                    <a:pt x="40" y="54"/>
                    <a:pt x="40" y="54"/>
                  </a:cubicBezTo>
                  <a:cubicBezTo>
                    <a:pt x="42" y="68"/>
                    <a:pt x="42" y="68"/>
                    <a:pt x="42" y="68"/>
                  </a:cubicBezTo>
                  <a:cubicBezTo>
                    <a:pt x="40" y="78"/>
                    <a:pt x="40" y="78"/>
                    <a:pt x="40" y="78"/>
                  </a:cubicBezTo>
                  <a:cubicBezTo>
                    <a:pt x="32" y="86"/>
                    <a:pt x="32" y="86"/>
                    <a:pt x="32" y="86"/>
                  </a:cubicBezTo>
                  <a:cubicBezTo>
                    <a:pt x="22" y="102"/>
                    <a:pt x="22" y="102"/>
                    <a:pt x="22" y="102"/>
                  </a:cubicBezTo>
                  <a:cubicBezTo>
                    <a:pt x="20" y="111"/>
                    <a:pt x="20" y="111"/>
                    <a:pt x="20" y="111"/>
                  </a:cubicBezTo>
                  <a:cubicBezTo>
                    <a:pt x="9" y="117"/>
                    <a:pt x="9" y="117"/>
                    <a:pt x="9" y="117"/>
                  </a:cubicBezTo>
                  <a:cubicBezTo>
                    <a:pt x="0" y="118"/>
                    <a:pt x="0" y="118"/>
                    <a:pt x="0" y="118"/>
                  </a:cubicBezTo>
                  <a:cubicBezTo>
                    <a:pt x="1" y="121"/>
                    <a:pt x="1" y="121"/>
                    <a:pt x="1" y="121"/>
                  </a:cubicBezTo>
                  <a:cubicBezTo>
                    <a:pt x="4" y="122"/>
                    <a:pt x="4" y="122"/>
                    <a:pt x="4" y="122"/>
                  </a:cubicBezTo>
                  <a:cubicBezTo>
                    <a:pt x="4" y="125"/>
                    <a:pt x="4" y="125"/>
                    <a:pt x="4" y="125"/>
                  </a:cubicBezTo>
                  <a:cubicBezTo>
                    <a:pt x="7" y="129"/>
                    <a:pt x="7" y="129"/>
                    <a:pt x="7" y="129"/>
                  </a:cubicBezTo>
                  <a:cubicBezTo>
                    <a:pt x="7" y="136"/>
                    <a:pt x="7" y="136"/>
                    <a:pt x="7" y="136"/>
                  </a:cubicBezTo>
                  <a:cubicBezTo>
                    <a:pt x="12" y="137"/>
                    <a:pt x="12" y="137"/>
                    <a:pt x="12" y="137"/>
                  </a:cubicBezTo>
                  <a:cubicBezTo>
                    <a:pt x="10" y="139"/>
                    <a:pt x="10" y="139"/>
                    <a:pt x="10" y="139"/>
                  </a:cubicBezTo>
                  <a:cubicBezTo>
                    <a:pt x="16" y="148"/>
                    <a:pt x="16" y="148"/>
                    <a:pt x="16" y="148"/>
                  </a:cubicBezTo>
                  <a:cubicBezTo>
                    <a:pt x="23" y="148"/>
                    <a:pt x="23" y="148"/>
                    <a:pt x="23" y="148"/>
                  </a:cubicBezTo>
                  <a:cubicBezTo>
                    <a:pt x="27" y="154"/>
                    <a:pt x="27" y="154"/>
                    <a:pt x="27" y="154"/>
                  </a:cubicBezTo>
                  <a:cubicBezTo>
                    <a:pt x="28" y="159"/>
                    <a:pt x="28" y="159"/>
                    <a:pt x="28" y="159"/>
                  </a:cubicBezTo>
                  <a:cubicBezTo>
                    <a:pt x="29" y="161"/>
                    <a:pt x="29" y="161"/>
                    <a:pt x="29" y="161"/>
                  </a:cubicBezTo>
                  <a:cubicBezTo>
                    <a:pt x="31" y="157"/>
                    <a:pt x="31" y="157"/>
                    <a:pt x="31" y="157"/>
                  </a:cubicBezTo>
                  <a:cubicBezTo>
                    <a:pt x="33" y="153"/>
                    <a:pt x="33" y="153"/>
                    <a:pt x="33" y="153"/>
                  </a:cubicBezTo>
                  <a:cubicBezTo>
                    <a:pt x="36" y="156"/>
                    <a:pt x="36" y="156"/>
                    <a:pt x="36" y="156"/>
                  </a:cubicBezTo>
                  <a:cubicBezTo>
                    <a:pt x="43" y="156"/>
                    <a:pt x="43" y="156"/>
                    <a:pt x="43" y="156"/>
                  </a:cubicBezTo>
                  <a:cubicBezTo>
                    <a:pt x="45" y="159"/>
                    <a:pt x="45" y="159"/>
                    <a:pt x="45" y="159"/>
                  </a:cubicBezTo>
                  <a:cubicBezTo>
                    <a:pt x="46" y="165"/>
                    <a:pt x="46" y="165"/>
                    <a:pt x="46" y="165"/>
                  </a:cubicBezTo>
                  <a:cubicBezTo>
                    <a:pt x="42" y="163"/>
                    <a:pt x="42" y="163"/>
                    <a:pt x="42" y="163"/>
                  </a:cubicBezTo>
                  <a:cubicBezTo>
                    <a:pt x="39" y="159"/>
                    <a:pt x="39" y="159"/>
                    <a:pt x="39" y="159"/>
                  </a:cubicBezTo>
                  <a:cubicBezTo>
                    <a:pt x="32" y="161"/>
                    <a:pt x="32" y="161"/>
                    <a:pt x="32" y="161"/>
                  </a:cubicBezTo>
                  <a:cubicBezTo>
                    <a:pt x="29" y="166"/>
                    <a:pt x="29" y="166"/>
                    <a:pt x="29" y="166"/>
                  </a:cubicBezTo>
                  <a:cubicBezTo>
                    <a:pt x="31" y="171"/>
                    <a:pt x="31" y="171"/>
                    <a:pt x="31" y="171"/>
                  </a:cubicBezTo>
                  <a:cubicBezTo>
                    <a:pt x="38" y="172"/>
                    <a:pt x="38" y="172"/>
                    <a:pt x="38" y="172"/>
                  </a:cubicBezTo>
                  <a:cubicBezTo>
                    <a:pt x="39" y="179"/>
                    <a:pt x="39" y="179"/>
                    <a:pt x="39" y="179"/>
                  </a:cubicBezTo>
                  <a:cubicBezTo>
                    <a:pt x="43" y="179"/>
                    <a:pt x="43" y="179"/>
                    <a:pt x="43" y="179"/>
                  </a:cubicBezTo>
                  <a:cubicBezTo>
                    <a:pt x="43" y="183"/>
                    <a:pt x="43" y="183"/>
                    <a:pt x="43" y="183"/>
                  </a:cubicBezTo>
                  <a:cubicBezTo>
                    <a:pt x="46" y="188"/>
                    <a:pt x="46" y="188"/>
                    <a:pt x="46" y="188"/>
                  </a:cubicBezTo>
                  <a:cubicBezTo>
                    <a:pt x="48" y="193"/>
                    <a:pt x="48" y="193"/>
                    <a:pt x="48" y="193"/>
                  </a:cubicBezTo>
                  <a:cubicBezTo>
                    <a:pt x="51" y="195"/>
                    <a:pt x="51" y="195"/>
                    <a:pt x="51" y="195"/>
                  </a:cubicBezTo>
                  <a:cubicBezTo>
                    <a:pt x="52" y="192"/>
                    <a:pt x="52" y="192"/>
                    <a:pt x="52" y="192"/>
                  </a:cubicBezTo>
                  <a:cubicBezTo>
                    <a:pt x="55" y="188"/>
                    <a:pt x="55" y="188"/>
                    <a:pt x="55" y="188"/>
                  </a:cubicBezTo>
                  <a:cubicBezTo>
                    <a:pt x="60" y="195"/>
                    <a:pt x="60" y="195"/>
                    <a:pt x="60" y="195"/>
                  </a:cubicBezTo>
                  <a:cubicBezTo>
                    <a:pt x="67" y="197"/>
                    <a:pt x="67" y="197"/>
                    <a:pt x="67" y="197"/>
                  </a:cubicBezTo>
                  <a:cubicBezTo>
                    <a:pt x="67" y="197"/>
                    <a:pt x="71" y="193"/>
                    <a:pt x="72" y="193"/>
                  </a:cubicBezTo>
                  <a:cubicBezTo>
                    <a:pt x="74" y="193"/>
                    <a:pt x="81" y="193"/>
                    <a:pt x="81" y="193"/>
                  </a:cubicBezTo>
                  <a:cubicBezTo>
                    <a:pt x="92" y="192"/>
                    <a:pt x="92" y="192"/>
                    <a:pt x="92" y="192"/>
                  </a:cubicBezTo>
                  <a:cubicBezTo>
                    <a:pt x="96" y="196"/>
                    <a:pt x="96" y="196"/>
                    <a:pt x="96" y="196"/>
                  </a:cubicBezTo>
                  <a:cubicBezTo>
                    <a:pt x="102" y="192"/>
                    <a:pt x="102" y="192"/>
                    <a:pt x="102" y="192"/>
                  </a:cubicBezTo>
                  <a:cubicBezTo>
                    <a:pt x="108" y="196"/>
                    <a:pt x="108" y="196"/>
                    <a:pt x="108" y="196"/>
                  </a:cubicBezTo>
                  <a:cubicBezTo>
                    <a:pt x="109" y="194"/>
                    <a:pt x="109" y="194"/>
                    <a:pt x="109" y="194"/>
                  </a:cubicBezTo>
                  <a:cubicBezTo>
                    <a:pt x="111" y="200"/>
                    <a:pt x="111" y="200"/>
                    <a:pt x="111" y="200"/>
                  </a:cubicBezTo>
                  <a:cubicBezTo>
                    <a:pt x="117" y="201"/>
                    <a:pt x="117" y="201"/>
                    <a:pt x="117" y="201"/>
                  </a:cubicBezTo>
                  <a:cubicBezTo>
                    <a:pt x="116" y="195"/>
                    <a:pt x="116" y="195"/>
                    <a:pt x="116" y="195"/>
                  </a:cubicBezTo>
                  <a:cubicBezTo>
                    <a:pt x="124" y="202"/>
                    <a:pt x="124" y="202"/>
                    <a:pt x="124" y="202"/>
                  </a:cubicBezTo>
                  <a:cubicBezTo>
                    <a:pt x="127" y="204"/>
                    <a:pt x="127" y="204"/>
                    <a:pt x="127" y="204"/>
                  </a:cubicBezTo>
                  <a:cubicBezTo>
                    <a:pt x="131" y="203"/>
                    <a:pt x="131" y="203"/>
                    <a:pt x="131" y="203"/>
                  </a:cubicBezTo>
                  <a:cubicBezTo>
                    <a:pt x="137" y="206"/>
                    <a:pt x="137" y="206"/>
                    <a:pt x="137" y="206"/>
                  </a:cubicBezTo>
                  <a:cubicBezTo>
                    <a:pt x="139" y="210"/>
                    <a:pt x="139" y="210"/>
                    <a:pt x="139" y="210"/>
                  </a:cubicBezTo>
                  <a:cubicBezTo>
                    <a:pt x="134" y="210"/>
                    <a:pt x="134" y="210"/>
                    <a:pt x="134" y="210"/>
                  </a:cubicBezTo>
                  <a:cubicBezTo>
                    <a:pt x="129" y="209"/>
                    <a:pt x="129" y="209"/>
                    <a:pt x="129" y="209"/>
                  </a:cubicBezTo>
                  <a:cubicBezTo>
                    <a:pt x="124" y="212"/>
                    <a:pt x="124" y="212"/>
                    <a:pt x="124" y="212"/>
                  </a:cubicBezTo>
                  <a:cubicBezTo>
                    <a:pt x="128" y="214"/>
                    <a:pt x="128" y="214"/>
                    <a:pt x="128" y="214"/>
                  </a:cubicBezTo>
                  <a:cubicBezTo>
                    <a:pt x="131" y="217"/>
                    <a:pt x="131" y="217"/>
                    <a:pt x="131" y="217"/>
                  </a:cubicBezTo>
                  <a:cubicBezTo>
                    <a:pt x="142" y="216"/>
                    <a:pt x="142" y="216"/>
                    <a:pt x="142" y="216"/>
                  </a:cubicBezTo>
                  <a:cubicBezTo>
                    <a:pt x="140" y="213"/>
                    <a:pt x="140" y="213"/>
                    <a:pt x="140" y="213"/>
                  </a:cubicBezTo>
                  <a:cubicBezTo>
                    <a:pt x="147" y="211"/>
                    <a:pt x="147" y="211"/>
                    <a:pt x="147" y="211"/>
                  </a:cubicBezTo>
                  <a:cubicBezTo>
                    <a:pt x="153" y="211"/>
                    <a:pt x="153" y="211"/>
                    <a:pt x="153" y="211"/>
                  </a:cubicBezTo>
                  <a:cubicBezTo>
                    <a:pt x="152" y="216"/>
                    <a:pt x="152" y="216"/>
                    <a:pt x="152" y="216"/>
                  </a:cubicBezTo>
                  <a:cubicBezTo>
                    <a:pt x="155" y="218"/>
                    <a:pt x="155" y="218"/>
                    <a:pt x="155" y="218"/>
                  </a:cubicBezTo>
                  <a:cubicBezTo>
                    <a:pt x="161" y="225"/>
                    <a:pt x="161" y="225"/>
                    <a:pt x="161" y="225"/>
                  </a:cubicBezTo>
                  <a:cubicBezTo>
                    <a:pt x="165" y="225"/>
                    <a:pt x="165" y="225"/>
                    <a:pt x="165" y="225"/>
                  </a:cubicBezTo>
                  <a:cubicBezTo>
                    <a:pt x="169" y="229"/>
                    <a:pt x="169" y="229"/>
                    <a:pt x="169" y="229"/>
                  </a:cubicBezTo>
                  <a:cubicBezTo>
                    <a:pt x="176" y="228"/>
                    <a:pt x="176" y="228"/>
                    <a:pt x="176" y="228"/>
                  </a:cubicBezTo>
                  <a:cubicBezTo>
                    <a:pt x="173" y="222"/>
                    <a:pt x="173" y="222"/>
                    <a:pt x="173" y="222"/>
                  </a:cubicBezTo>
                  <a:cubicBezTo>
                    <a:pt x="168" y="216"/>
                    <a:pt x="168" y="216"/>
                    <a:pt x="168" y="216"/>
                  </a:cubicBezTo>
                  <a:cubicBezTo>
                    <a:pt x="170" y="213"/>
                    <a:pt x="170" y="213"/>
                    <a:pt x="170" y="213"/>
                  </a:cubicBezTo>
                  <a:cubicBezTo>
                    <a:pt x="169" y="211"/>
                    <a:pt x="169" y="211"/>
                    <a:pt x="169" y="211"/>
                  </a:cubicBezTo>
                  <a:cubicBezTo>
                    <a:pt x="171" y="203"/>
                    <a:pt x="171" y="203"/>
                    <a:pt x="171" y="203"/>
                  </a:cubicBezTo>
                  <a:cubicBezTo>
                    <a:pt x="167" y="199"/>
                    <a:pt x="167" y="199"/>
                    <a:pt x="167" y="199"/>
                  </a:cubicBezTo>
                  <a:cubicBezTo>
                    <a:pt x="157" y="194"/>
                    <a:pt x="157" y="194"/>
                    <a:pt x="157" y="194"/>
                  </a:cubicBezTo>
                  <a:cubicBezTo>
                    <a:pt x="153" y="189"/>
                    <a:pt x="153" y="189"/>
                    <a:pt x="153" y="189"/>
                  </a:cubicBezTo>
                  <a:cubicBezTo>
                    <a:pt x="146" y="188"/>
                    <a:pt x="146" y="188"/>
                    <a:pt x="146" y="188"/>
                  </a:cubicBezTo>
                  <a:cubicBezTo>
                    <a:pt x="143" y="186"/>
                    <a:pt x="143" y="186"/>
                    <a:pt x="143" y="186"/>
                  </a:cubicBezTo>
                  <a:cubicBezTo>
                    <a:pt x="140" y="179"/>
                    <a:pt x="140" y="179"/>
                    <a:pt x="140" y="179"/>
                  </a:cubicBezTo>
                  <a:cubicBezTo>
                    <a:pt x="130" y="173"/>
                    <a:pt x="130" y="173"/>
                    <a:pt x="130" y="173"/>
                  </a:cubicBezTo>
                  <a:cubicBezTo>
                    <a:pt x="130" y="176"/>
                    <a:pt x="130" y="176"/>
                    <a:pt x="130" y="176"/>
                  </a:cubicBezTo>
                  <a:cubicBezTo>
                    <a:pt x="124" y="175"/>
                    <a:pt x="124" y="175"/>
                    <a:pt x="124" y="175"/>
                  </a:cubicBezTo>
                  <a:cubicBezTo>
                    <a:pt x="124" y="171"/>
                    <a:pt x="124" y="171"/>
                    <a:pt x="124" y="171"/>
                  </a:cubicBezTo>
                  <a:cubicBezTo>
                    <a:pt x="117" y="168"/>
                    <a:pt x="117" y="168"/>
                    <a:pt x="117" y="168"/>
                  </a:cubicBezTo>
                  <a:cubicBezTo>
                    <a:pt x="108" y="167"/>
                    <a:pt x="108" y="167"/>
                    <a:pt x="108" y="167"/>
                  </a:cubicBezTo>
                  <a:cubicBezTo>
                    <a:pt x="109" y="162"/>
                    <a:pt x="109" y="162"/>
                    <a:pt x="109" y="162"/>
                  </a:cubicBezTo>
                  <a:cubicBezTo>
                    <a:pt x="116" y="163"/>
                    <a:pt x="116" y="163"/>
                    <a:pt x="116" y="163"/>
                  </a:cubicBezTo>
                  <a:cubicBezTo>
                    <a:pt x="122" y="165"/>
                    <a:pt x="122" y="165"/>
                    <a:pt x="122" y="165"/>
                  </a:cubicBezTo>
                  <a:cubicBezTo>
                    <a:pt x="127" y="162"/>
                    <a:pt x="127" y="162"/>
                    <a:pt x="127" y="162"/>
                  </a:cubicBezTo>
                  <a:cubicBezTo>
                    <a:pt x="131" y="154"/>
                    <a:pt x="131" y="154"/>
                    <a:pt x="131" y="154"/>
                  </a:cubicBezTo>
                  <a:cubicBezTo>
                    <a:pt x="125" y="153"/>
                    <a:pt x="125" y="153"/>
                    <a:pt x="125" y="153"/>
                  </a:cubicBezTo>
                  <a:cubicBezTo>
                    <a:pt x="123" y="150"/>
                    <a:pt x="123" y="150"/>
                    <a:pt x="123" y="150"/>
                  </a:cubicBezTo>
                  <a:cubicBezTo>
                    <a:pt x="125" y="148"/>
                    <a:pt x="125" y="148"/>
                    <a:pt x="125" y="148"/>
                  </a:cubicBezTo>
                  <a:cubicBezTo>
                    <a:pt x="123" y="144"/>
                    <a:pt x="123" y="144"/>
                    <a:pt x="123" y="144"/>
                  </a:cubicBezTo>
                  <a:cubicBezTo>
                    <a:pt x="128" y="139"/>
                    <a:pt x="128" y="139"/>
                    <a:pt x="128" y="139"/>
                  </a:cubicBezTo>
                  <a:cubicBezTo>
                    <a:pt x="135" y="147"/>
                    <a:pt x="135" y="147"/>
                    <a:pt x="135" y="147"/>
                  </a:cubicBezTo>
                  <a:cubicBezTo>
                    <a:pt x="138" y="151"/>
                    <a:pt x="138" y="151"/>
                    <a:pt x="138" y="151"/>
                  </a:cubicBezTo>
                  <a:cubicBezTo>
                    <a:pt x="133" y="152"/>
                    <a:pt x="133" y="152"/>
                    <a:pt x="133" y="152"/>
                  </a:cubicBezTo>
                  <a:cubicBezTo>
                    <a:pt x="133" y="155"/>
                    <a:pt x="133" y="155"/>
                    <a:pt x="133" y="155"/>
                  </a:cubicBezTo>
                  <a:cubicBezTo>
                    <a:pt x="142" y="157"/>
                    <a:pt x="142" y="157"/>
                    <a:pt x="142" y="157"/>
                  </a:cubicBezTo>
                  <a:cubicBezTo>
                    <a:pt x="143" y="144"/>
                    <a:pt x="143" y="144"/>
                    <a:pt x="143" y="144"/>
                  </a:cubicBezTo>
                  <a:cubicBezTo>
                    <a:pt x="130" y="131"/>
                    <a:pt x="130" y="131"/>
                    <a:pt x="130" y="131"/>
                  </a:cubicBezTo>
                  <a:cubicBezTo>
                    <a:pt x="124" y="129"/>
                    <a:pt x="124" y="129"/>
                    <a:pt x="124" y="129"/>
                  </a:cubicBezTo>
                  <a:cubicBezTo>
                    <a:pt x="123" y="117"/>
                    <a:pt x="123" y="117"/>
                    <a:pt x="123" y="117"/>
                  </a:cubicBezTo>
                  <a:cubicBezTo>
                    <a:pt x="112" y="107"/>
                    <a:pt x="112" y="107"/>
                    <a:pt x="112" y="107"/>
                  </a:cubicBezTo>
                  <a:cubicBezTo>
                    <a:pt x="110" y="97"/>
                    <a:pt x="110" y="97"/>
                    <a:pt x="110" y="97"/>
                  </a:cubicBezTo>
                  <a:cubicBezTo>
                    <a:pt x="112" y="90"/>
                    <a:pt x="112" y="90"/>
                    <a:pt x="112" y="90"/>
                  </a:cubicBezTo>
                  <a:cubicBezTo>
                    <a:pt x="109" y="82"/>
                    <a:pt x="109" y="82"/>
                    <a:pt x="109" y="82"/>
                  </a:cubicBezTo>
                  <a:cubicBezTo>
                    <a:pt x="114" y="76"/>
                    <a:pt x="114" y="76"/>
                    <a:pt x="114" y="76"/>
                  </a:cubicBezTo>
                  <a:cubicBezTo>
                    <a:pt x="118" y="73"/>
                    <a:pt x="118" y="73"/>
                    <a:pt x="118" y="73"/>
                  </a:cubicBezTo>
                  <a:cubicBezTo>
                    <a:pt x="119" y="68"/>
                    <a:pt x="119" y="68"/>
                    <a:pt x="119" y="68"/>
                  </a:cubicBezTo>
                  <a:cubicBezTo>
                    <a:pt x="126" y="70"/>
                    <a:pt x="126" y="70"/>
                    <a:pt x="126" y="70"/>
                  </a:cubicBezTo>
                  <a:cubicBezTo>
                    <a:pt x="125" y="75"/>
                    <a:pt x="125" y="75"/>
                    <a:pt x="125" y="75"/>
                  </a:cubicBezTo>
                  <a:cubicBezTo>
                    <a:pt x="122" y="78"/>
                    <a:pt x="122" y="78"/>
                    <a:pt x="122" y="78"/>
                  </a:cubicBezTo>
                  <a:cubicBezTo>
                    <a:pt x="124" y="83"/>
                    <a:pt x="124" y="83"/>
                    <a:pt x="124" y="83"/>
                  </a:cubicBezTo>
                  <a:cubicBezTo>
                    <a:pt x="125" y="87"/>
                    <a:pt x="125" y="87"/>
                    <a:pt x="125" y="87"/>
                  </a:cubicBezTo>
                  <a:cubicBezTo>
                    <a:pt x="131" y="86"/>
                    <a:pt x="131" y="86"/>
                    <a:pt x="131" y="86"/>
                  </a:cubicBezTo>
                  <a:cubicBezTo>
                    <a:pt x="133" y="92"/>
                    <a:pt x="133" y="92"/>
                    <a:pt x="133" y="92"/>
                  </a:cubicBezTo>
                  <a:cubicBezTo>
                    <a:pt x="141" y="94"/>
                    <a:pt x="141" y="94"/>
                    <a:pt x="141" y="94"/>
                  </a:cubicBezTo>
                  <a:cubicBezTo>
                    <a:pt x="143" y="99"/>
                    <a:pt x="143" y="99"/>
                    <a:pt x="143" y="99"/>
                  </a:cubicBezTo>
                  <a:cubicBezTo>
                    <a:pt x="141" y="106"/>
                    <a:pt x="141" y="106"/>
                    <a:pt x="141" y="106"/>
                  </a:cubicBezTo>
                  <a:cubicBezTo>
                    <a:pt x="145" y="109"/>
                    <a:pt x="145" y="109"/>
                    <a:pt x="145" y="109"/>
                  </a:cubicBezTo>
                  <a:cubicBezTo>
                    <a:pt x="146" y="107"/>
                    <a:pt x="146" y="107"/>
                    <a:pt x="146" y="107"/>
                  </a:cubicBezTo>
                  <a:cubicBezTo>
                    <a:pt x="153" y="112"/>
                    <a:pt x="153" y="112"/>
                    <a:pt x="153" y="112"/>
                  </a:cubicBezTo>
                  <a:cubicBezTo>
                    <a:pt x="159" y="109"/>
                    <a:pt x="159" y="109"/>
                    <a:pt x="159" y="109"/>
                  </a:cubicBezTo>
                  <a:cubicBezTo>
                    <a:pt x="145" y="98"/>
                    <a:pt x="145" y="98"/>
                    <a:pt x="145" y="98"/>
                  </a:cubicBezTo>
                  <a:cubicBezTo>
                    <a:pt x="146" y="93"/>
                    <a:pt x="146" y="93"/>
                    <a:pt x="146" y="93"/>
                  </a:cubicBezTo>
                  <a:cubicBezTo>
                    <a:pt x="151" y="91"/>
                    <a:pt x="151" y="91"/>
                    <a:pt x="151" y="91"/>
                  </a:cubicBezTo>
                  <a:cubicBezTo>
                    <a:pt x="155" y="94"/>
                    <a:pt x="155" y="94"/>
                    <a:pt x="155" y="94"/>
                  </a:cubicBezTo>
                  <a:cubicBezTo>
                    <a:pt x="156" y="99"/>
                    <a:pt x="156" y="99"/>
                    <a:pt x="156" y="99"/>
                  </a:cubicBezTo>
                  <a:cubicBezTo>
                    <a:pt x="162" y="105"/>
                    <a:pt x="162" y="105"/>
                    <a:pt x="162" y="105"/>
                  </a:cubicBezTo>
                  <a:cubicBezTo>
                    <a:pt x="169" y="104"/>
                    <a:pt x="169" y="104"/>
                    <a:pt x="169" y="104"/>
                  </a:cubicBezTo>
                  <a:cubicBezTo>
                    <a:pt x="169" y="99"/>
                    <a:pt x="169" y="99"/>
                    <a:pt x="169" y="99"/>
                  </a:cubicBezTo>
                  <a:cubicBezTo>
                    <a:pt x="157" y="92"/>
                    <a:pt x="157" y="92"/>
                    <a:pt x="157" y="92"/>
                  </a:cubicBezTo>
                  <a:cubicBezTo>
                    <a:pt x="157" y="86"/>
                    <a:pt x="157" y="86"/>
                    <a:pt x="157" y="86"/>
                  </a:cubicBezTo>
                  <a:cubicBezTo>
                    <a:pt x="166" y="83"/>
                    <a:pt x="166" y="83"/>
                    <a:pt x="166" y="83"/>
                  </a:cubicBezTo>
                  <a:cubicBezTo>
                    <a:pt x="170" y="86"/>
                    <a:pt x="170" y="86"/>
                    <a:pt x="170" y="86"/>
                  </a:cubicBezTo>
                  <a:cubicBezTo>
                    <a:pt x="173" y="86"/>
                    <a:pt x="173" y="86"/>
                    <a:pt x="173" y="86"/>
                  </a:cubicBezTo>
                  <a:cubicBezTo>
                    <a:pt x="181" y="95"/>
                    <a:pt x="181" y="95"/>
                    <a:pt x="181" y="95"/>
                  </a:cubicBezTo>
                  <a:cubicBezTo>
                    <a:pt x="186" y="91"/>
                    <a:pt x="186" y="91"/>
                    <a:pt x="186" y="91"/>
                  </a:cubicBezTo>
                  <a:cubicBezTo>
                    <a:pt x="182" y="87"/>
                    <a:pt x="182" y="87"/>
                    <a:pt x="182" y="87"/>
                  </a:cubicBezTo>
                  <a:cubicBezTo>
                    <a:pt x="175" y="83"/>
                    <a:pt x="175" y="83"/>
                    <a:pt x="175" y="83"/>
                  </a:cubicBezTo>
                  <a:cubicBezTo>
                    <a:pt x="170" y="76"/>
                    <a:pt x="170" y="76"/>
                    <a:pt x="170" y="76"/>
                  </a:cubicBezTo>
                  <a:cubicBezTo>
                    <a:pt x="170" y="79"/>
                    <a:pt x="170" y="79"/>
                    <a:pt x="170" y="79"/>
                  </a:cubicBezTo>
                  <a:cubicBezTo>
                    <a:pt x="164" y="78"/>
                    <a:pt x="164" y="78"/>
                    <a:pt x="164" y="78"/>
                  </a:cubicBezTo>
                  <a:cubicBezTo>
                    <a:pt x="162" y="75"/>
                    <a:pt x="162" y="75"/>
                    <a:pt x="162" y="75"/>
                  </a:cubicBezTo>
                  <a:cubicBezTo>
                    <a:pt x="165" y="72"/>
                    <a:pt x="165" y="72"/>
                    <a:pt x="165" y="72"/>
                  </a:cubicBezTo>
                  <a:cubicBezTo>
                    <a:pt x="160" y="70"/>
                    <a:pt x="160" y="70"/>
                    <a:pt x="160" y="70"/>
                  </a:cubicBezTo>
                  <a:cubicBezTo>
                    <a:pt x="159" y="65"/>
                    <a:pt x="159" y="65"/>
                    <a:pt x="159" y="65"/>
                  </a:cubicBezTo>
                  <a:cubicBezTo>
                    <a:pt x="164" y="58"/>
                    <a:pt x="164" y="58"/>
                    <a:pt x="164" y="58"/>
                  </a:cubicBezTo>
                  <a:cubicBezTo>
                    <a:pt x="172" y="63"/>
                    <a:pt x="172" y="63"/>
                    <a:pt x="172" y="63"/>
                  </a:cubicBezTo>
                  <a:cubicBezTo>
                    <a:pt x="174" y="63"/>
                    <a:pt x="174" y="63"/>
                    <a:pt x="174" y="63"/>
                  </a:cubicBezTo>
                  <a:cubicBezTo>
                    <a:pt x="181" y="61"/>
                    <a:pt x="181" y="61"/>
                    <a:pt x="181" y="61"/>
                  </a:cubicBezTo>
                  <a:cubicBezTo>
                    <a:pt x="185" y="56"/>
                    <a:pt x="185" y="56"/>
                    <a:pt x="185" y="56"/>
                  </a:cubicBezTo>
                  <a:cubicBezTo>
                    <a:pt x="185" y="53"/>
                    <a:pt x="185" y="53"/>
                    <a:pt x="185" y="53"/>
                  </a:cubicBezTo>
                  <a:cubicBezTo>
                    <a:pt x="198" y="53"/>
                    <a:pt x="198" y="53"/>
                    <a:pt x="198" y="53"/>
                  </a:cubicBezTo>
                  <a:cubicBezTo>
                    <a:pt x="200" y="55"/>
                    <a:pt x="200" y="55"/>
                    <a:pt x="200" y="55"/>
                  </a:cubicBezTo>
                  <a:cubicBezTo>
                    <a:pt x="205" y="54"/>
                    <a:pt x="205" y="54"/>
                    <a:pt x="205" y="54"/>
                  </a:cubicBezTo>
                  <a:cubicBezTo>
                    <a:pt x="210" y="53"/>
                    <a:pt x="210" y="53"/>
                    <a:pt x="210" y="53"/>
                  </a:cubicBezTo>
                  <a:cubicBezTo>
                    <a:pt x="212" y="50"/>
                    <a:pt x="212" y="50"/>
                    <a:pt x="212" y="50"/>
                  </a:cubicBezTo>
                  <a:cubicBezTo>
                    <a:pt x="212" y="46"/>
                    <a:pt x="212" y="46"/>
                    <a:pt x="212" y="46"/>
                  </a:cubicBezTo>
                  <a:cubicBezTo>
                    <a:pt x="218" y="45"/>
                    <a:pt x="218" y="45"/>
                    <a:pt x="218" y="45"/>
                  </a:cubicBezTo>
                  <a:cubicBezTo>
                    <a:pt x="215" y="49"/>
                    <a:pt x="215" y="49"/>
                    <a:pt x="215" y="49"/>
                  </a:cubicBezTo>
                  <a:cubicBezTo>
                    <a:pt x="217" y="54"/>
                    <a:pt x="217" y="54"/>
                    <a:pt x="217" y="54"/>
                  </a:cubicBezTo>
                  <a:cubicBezTo>
                    <a:pt x="221" y="52"/>
                    <a:pt x="221" y="52"/>
                    <a:pt x="221" y="52"/>
                  </a:cubicBezTo>
                  <a:cubicBezTo>
                    <a:pt x="229" y="53"/>
                    <a:pt x="229" y="53"/>
                    <a:pt x="229" y="53"/>
                  </a:cubicBezTo>
                  <a:cubicBezTo>
                    <a:pt x="240" y="57"/>
                    <a:pt x="240" y="57"/>
                    <a:pt x="240" y="57"/>
                  </a:cubicBezTo>
                  <a:cubicBezTo>
                    <a:pt x="245" y="61"/>
                    <a:pt x="245" y="61"/>
                    <a:pt x="245" y="61"/>
                  </a:cubicBezTo>
                  <a:cubicBezTo>
                    <a:pt x="252" y="61"/>
                    <a:pt x="252" y="61"/>
                    <a:pt x="252" y="61"/>
                  </a:cubicBezTo>
                  <a:cubicBezTo>
                    <a:pt x="257" y="61"/>
                    <a:pt x="257" y="61"/>
                    <a:pt x="257" y="61"/>
                  </a:cubicBezTo>
                  <a:cubicBezTo>
                    <a:pt x="277" y="36"/>
                    <a:pt x="277" y="36"/>
                    <a:pt x="277" y="36"/>
                  </a:cubicBezTo>
                  <a:lnTo>
                    <a:pt x="282" y="10"/>
                  </a:lnTo>
                  <a:close/>
                </a:path>
              </a:pathLst>
            </a:custGeom>
            <a:solidFill>
              <a:schemeClr val="accent1">
                <a:lumMod val="75000"/>
              </a:schemeClr>
            </a:solid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39" name="Freeform 282"/>
            <p:cNvSpPr>
              <a:spLocks/>
            </p:cNvSpPr>
            <p:nvPr/>
          </p:nvSpPr>
          <p:spPr bwMode="auto">
            <a:xfrm>
              <a:off x="4769" y="2853"/>
              <a:ext cx="201" cy="179"/>
            </a:xfrm>
            <a:custGeom>
              <a:avLst/>
              <a:gdLst>
                <a:gd name="T0" fmla="*/ 59 w 221"/>
                <a:gd name="T1" fmla="*/ 8 h 199"/>
                <a:gd name="T2" fmla="*/ 51 w 221"/>
                <a:gd name="T3" fmla="*/ 8 h 199"/>
                <a:gd name="T4" fmla="*/ 50 w 221"/>
                <a:gd name="T5" fmla="*/ 4 h 199"/>
                <a:gd name="T6" fmla="*/ 37 w 221"/>
                <a:gd name="T7" fmla="*/ 0 h 199"/>
                <a:gd name="T8" fmla="*/ 35 w 221"/>
                <a:gd name="T9" fmla="*/ 4 h 199"/>
                <a:gd name="T10" fmla="*/ 25 w 221"/>
                <a:gd name="T11" fmla="*/ 4 h 199"/>
                <a:gd name="T12" fmla="*/ 22 w 221"/>
                <a:gd name="T13" fmla="*/ 11 h 199"/>
                <a:gd name="T14" fmla="*/ 14 w 221"/>
                <a:gd name="T15" fmla="*/ 12 h 199"/>
                <a:gd name="T16" fmla="*/ 22 w 221"/>
                <a:gd name="T17" fmla="*/ 20 h 199"/>
                <a:gd name="T18" fmla="*/ 18 w 221"/>
                <a:gd name="T19" fmla="*/ 41 h 199"/>
                <a:gd name="T20" fmla="*/ 0 w 221"/>
                <a:gd name="T21" fmla="*/ 61 h 199"/>
                <a:gd name="T22" fmla="*/ 2 w 221"/>
                <a:gd name="T23" fmla="*/ 67 h 199"/>
                <a:gd name="T24" fmla="*/ 4 w 221"/>
                <a:gd name="T25" fmla="*/ 71 h 199"/>
                <a:gd name="T26" fmla="*/ 9 w 221"/>
                <a:gd name="T27" fmla="*/ 74 h 199"/>
                <a:gd name="T28" fmla="*/ 15 w 221"/>
                <a:gd name="T29" fmla="*/ 68 h 199"/>
                <a:gd name="T30" fmla="*/ 25 w 221"/>
                <a:gd name="T31" fmla="*/ 68 h 199"/>
                <a:gd name="T32" fmla="*/ 28 w 221"/>
                <a:gd name="T33" fmla="*/ 67 h 199"/>
                <a:gd name="T34" fmla="*/ 28 w 221"/>
                <a:gd name="T35" fmla="*/ 69 h 199"/>
                <a:gd name="T36" fmla="*/ 25 w 221"/>
                <a:gd name="T37" fmla="*/ 71 h 199"/>
                <a:gd name="T38" fmla="*/ 17 w 221"/>
                <a:gd name="T39" fmla="*/ 76 h 199"/>
                <a:gd name="T40" fmla="*/ 10 w 221"/>
                <a:gd name="T41" fmla="*/ 81 h 199"/>
                <a:gd name="T42" fmla="*/ 5 w 221"/>
                <a:gd name="T43" fmla="*/ 83 h 199"/>
                <a:gd name="T44" fmla="*/ 5 w 221"/>
                <a:gd name="T45" fmla="*/ 85 h 199"/>
                <a:gd name="T46" fmla="*/ 5 w 221"/>
                <a:gd name="T47" fmla="*/ 88 h 199"/>
                <a:gd name="T48" fmla="*/ 5 w 221"/>
                <a:gd name="T49" fmla="*/ 93 h 199"/>
                <a:gd name="T50" fmla="*/ 5 w 221"/>
                <a:gd name="T51" fmla="*/ 94 h 199"/>
                <a:gd name="T52" fmla="*/ 5 w 221"/>
                <a:gd name="T53" fmla="*/ 94 h 199"/>
                <a:gd name="T54" fmla="*/ 12 w 221"/>
                <a:gd name="T55" fmla="*/ 92 h 199"/>
                <a:gd name="T56" fmla="*/ 12 w 221"/>
                <a:gd name="T57" fmla="*/ 87 h 199"/>
                <a:gd name="T58" fmla="*/ 19 w 221"/>
                <a:gd name="T59" fmla="*/ 83 h 199"/>
                <a:gd name="T60" fmla="*/ 25 w 221"/>
                <a:gd name="T61" fmla="*/ 76 h 199"/>
                <a:gd name="T62" fmla="*/ 35 w 221"/>
                <a:gd name="T63" fmla="*/ 71 h 199"/>
                <a:gd name="T64" fmla="*/ 45 w 221"/>
                <a:gd name="T65" fmla="*/ 67 h 199"/>
                <a:gd name="T66" fmla="*/ 50 w 221"/>
                <a:gd name="T67" fmla="*/ 61 h 199"/>
                <a:gd name="T68" fmla="*/ 54 w 221"/>
                <a:gd name="T69" fmla="*/ 54 h 199"/>
                <a:gd name="T70" fmla="*/ 59 w 221"/>
                <a:gd name="T71" fmla="*/ 52 h 199"/>
                <a:gd name="T72" fmla="*/ 68 w 221"/>
                <a:gd name="T73" fmla="*/ 54 h 199"/>
                <a:gd name="T74" fmla="*/ 78 w 221"/>
                <a:gd name="T75" fmla="*/ 50 h 199"/>
                <a:gd name="T76" fmla="*/ 84 w 221"/>
                <a:gd name="T77" fmla="*/ 50 h 199"/>
                <a:gd name="T78" fmla="*/ 94 w 221"/>
                <a:gd name="T79" fmla="*/ 53 h 199"/>
                <a:gd name="T80" fmla="*/ 100 w 221"/>
                <a:gd name="T81" fmla="*/ 53 h 199"/>
                <a:gd name="T82" fmla="*/ 105 w 221"/>
                <a:gd name="T83" fmla="*/ 54 h 199"/>
                <a:gd name="T84" fmla="*/ 110 w 221"/>
                <a:gd name="T85" fmla="*/ 54 h 199"/>
                <a:gd name="T86" fmla="*/ 110 w 221"/>
                <a:gd name="T87" fmla="*/ 52 h 199"/>
                <a:gd name="T88" fmla="*/ 113 w 221"/>
                <a:gd name="T89" fmla="*/ 48 h 199"/>
                <a:gd name="T90" fmla="*/ 113 w 221"/>
                <a:gd name="T91" fmla="*/ 47 h 199"/>
                <a:gd name="T92" fmla="*/ 113 w 221"/>
                <a:gd name="T93" fmla="*/ 46 h 199"/>
                <a:gd name="T94" fmla="*/ 114 w 221"/>
                <a:gd name="T95" fmla="*/ 44 h 199"/>
                <a:gd name="T96" fmla="*/ 113 w 221"/>
                <a:gd name="T97" fmla="*/ 40 h 199"/>
                <a:gd name="T98" fmla="*/ 110 w 221"/>
                <a:gd name="T99" fmla="*/ 41 h 199"/>
                <a:gd name="T100" fmla="*/ 105 w 221"/>
                <a:gd name="T101" fmla="*/ 40 h 199"/>
                <a:gd name="T102" fmla="*/ 91 w 221"/>
                <a:gd name="T103" fmla="*/ 34 h 199"/>
                <a:gd name="T104" fmla="*/ 80 w 221"/>
                <a:gd name="T105" fmla="*/ 27 h 199"/>
                <a:gd name="T106" fmla="*/ 76 w 221"/>
                <a:gd name="T107" fmla="*/ 16 h 199"/>
                <a:gd name="T108" fmla="*/ 72 w 221"/>
                <a:gd name="T109" fmla="*/ 4 h 199"/>
                <a:gd name="T110" fmla="*/ 65 w 221"/>
                <a:gd name="T111" fmla="*/ 4 h 199"/>
                <a:gd name="T112" fmla="*/ 59 w 221"/>
                <a:gd name="T113" fmla="*/ 8 h 19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1"/>
                <a:gd name="T172" fmla="*/ 0 h 199"/>
                <a:gd name="T173" fmla="*/ 221 w 221"/>
                <a:gd name="T174" fmla="*/ 199 h 19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1" h="199">
                  <a:moveTo>
                    <a:pt x="114" y="16"/>
                  </a:moveTo>
                  <a:lnTo>
                    <a:pt x="99" y="16"/>
                  </a:lnTo>
                  <a:lnTo>
                    <a:pt x="97" y="9"/>
                  </a:lnTo>
                  <a:lnTo>
                    <a:pt x="74" y="0"/>
                  </a:lnTo>
                  <a:lnTo>
                    <a:pt x="69" y="5"/>
                  </a:lnTo>
                  <a:lnTo>
                    <a:pt x="50" y="9"/>
                  </a:lnTo>
                  <a:lnTo>
                    <a:pt x="43" y="23"/>
                  </a:lnTo>
                  <a:lnTo>
                    <a:pt x="28" y="24"/>
                  </a:lnTo>
                  <a:lnTo>
                    <a:pt x="43" y="42"/>
                  </a:lnTo>
                  <a:lnTo>
                    <a:pt x="35" y="87"/>
                  </a:lnTo>
                  <a:lnTo>
                    <a:pt x="0" y="130"/>
                  </a:lnTo>
                  <a:lnTo>
                    <a:pt x="2" y="138"/>
                  </a:lnTo>
                  <a:lnTo>
                    <a:pt x="4" y="149"/>
                  </a:lnTo>
                  <a:lnTo>
                    <a:pt x="17" y="154"/>
                  </a:lnTo>
                  <a:lnTo>
                    <a:pt x="31" y="145"/>
                  </a:lnTo>
                  <a:lnTo>
                    <a:pt x="49" y="142"/>
                  </a:lnTo>
                  <a:lnTo>
                    <a:pt x="55" y="140"/>
                  </a:lnTo>
                  <a:lnTo>
                    <a:pt x="55" y="147"/>
                  </a:lnTo>
                  <a:lnTo>
                    <a:pt x="50" y="149"/>
                  </a:lnTo>
                  <a:lnTo>
                    <a:pt x="33" y="159"/>
                  </a:lnTo>
                  <a:lnTo>
                    <a:pt x="19" y="169"/>
                  </a:lnTo>
                  <a:lnTo>
                    <a:pt x="9" y="173"/>
                  </a:lnTo>
                  <a:lnTo>
                    <a:pt x="5" y="180"/>
                  </a:lnTo>
                  <a:lnTo>
                    <a:pt x="11" y="185"/>
                  </a:lnTo>
                  <a:lnTo>
                    <a:pt x="9" y="193"/>
                  </a:lnTo>
                  <a:lnTo>
                    <a:pt x="5" y="197"/>
                  </a:lnTo>
                  <a:lnTo>
                    <a:pt x="9" y="199"/>
                  </a:lnTo>
                  <a:lnTo>
                    <a:pt x="23" y="192"/>
                  </a:lnTo>
                  <a:lnTo>
                    <a:pt x="23" y="183"/>
                  </a:lnTo>
                  <a:lnTo>
                    <a:pt x="36" y="173"/>
                  </a:lnTo>
                  <a:lnTo>
                    <a:pt x="49" y="159"/>
                  </a:lnTo>
                  <a:lnTo>
                    <a:pt x="69" y="149"/>
                  </a:lnTo>
                  <a:lnTo>
                    <a:pt x="88" y="138"/>
                  </a:lnTo>
                  <a:lnTo>
                    <a:pt x="97" y="128"/>
                  </a:lnTo>
                  <a:lnTo>
                    <a:pt x="104" y="112"/>
                  </a:lnTo>
                  <a:lnTo>
                    <a:pt x="114" y="109"/>
                  </a:lnTo>
                  <a:lnTo>
                    <a:pt x="133" y="112"/>
                  </a:lnTo>
                  <a:lnTo>
                    <a:pt x="152" y="107"/>
                  </a:lnTo>
                  <a:lnTo>
                    <a:pt x="162" y="107"/>
                  </a:lnTo>
                  <a:lnTo>
                    <a:pt x="180" y="111"/>
                  </a:lnTo>
                  <a:lnTo>
                    <a:pt x="193" y="111"/>
                  </a:lnTo>
                  <a:lnTo>
                    <a:pt x="202" y="112"/>
                  </a:lnTo>
                  <a:lnTo>
                    <a:pt x="214" y="112"/>
                  </a:lnTo>
                  <a:lnTo>
                    <a:pt x="214" y="109"/>
                  </a:lnTo>
                  <a:lnTo>
                    <a:pt x="219" y="100"/>
                  </a:lnTo>
                  <a:lnTo>
                    <a:pt x="218" y="99"/>
                  </a:lnTo>
                  <a:lnTo>
                    <a:pt x="219" y="97"/>
                  </a:lnTo>
                  <a:lnTo>
                    <a:pt x="221" y="92"/>
                  </a:lnTo>
                  <a:lnTo>
                    <a:pt x="218" y="85"/>
                  </a:lnTo>
                  <a:lnTo>
                    <a:pt x="212" y="87"/>
                  </a:lnTo>
                  <a:lnTo>
                    <a:pt x="202" y="85"/>
                  </a:lnTo>
                  <a:lnTo>
                    <a:pt x="176" y="71"/>
                  </a:lnTo>
                  <a:lnTo>
                    <a:pt x="157" y="57"/>
                  </a:lnTo>
                  <a:lnTo>
                    <a:pt x="147" y="35"/>
                  </a:lnTo>
                  <a:lnTo>
                    <a:pt x="142" y="7"/>
                  </a:lnTo>
                  <a:lnTo>
                    <a:pt x="126" y="9"/>
                  </a:lnTo>
                  <a:lnTo>
                    <a:pt x="114" y="16"/>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40" name="Freeform 283"/>
            <p:cNvSpPr>
              <a:spLocks/>
            </p:cNvSpPr>
            <p:nvPr/>
          </p:nvSpPr>
          <p:spPr bwMode="auto">
            <a:xfrm>
              <a:off x="4534" y="2662"/>
              <a:ext cx="411" cy="264"/>
            </a:xfrm>
            <a:custGeom>
              <a:avLst/>
              <a:gdLst>
                <a:gd name="T0" fmla="*/ 196 w 452"/>
                <a:gd name="T1" fmla="*/ 7 h 295"/>
                <a:gd name="T2" fmla="*/ 168 w 452"/>
                <a:gd name="T3" fmla="*/ 4 h 295"/>
                <a:gd name="T4" fmla="*/ 113 w 452"/>
                <a:gd name="T5" fmla="*/ 28 h 295"/>
                <a:gd name="T6" fmla="*/ 68 w 452"/>
                <a:gd name="T7" fmla="*/ 23 h 295"/>
                <a:gd name="T8" fmla="*/ 33 w 452"/>
                <a:gd name="T9" fmla="*/ 19 h 295"/>
                <a:gd name="T10" fmla="*/ 12 w 452"/>
                <a:gd name="T11" fmla="*/ 12 h 295"/>
                <a:gd name="T12" fmla="*/ 21 w 452"/>
                <a:gd name="T13" fmla="*/ 4 h 295"/>
                <a:gd name="T14" fmla="*/ 0 w 452"/>
                <a:gd name="T15" fmla="*/ 12 h 295"/>
                <a:gd name="T16" fmla="*/ 9 w 452"/>
                <a:gd name="T17" fmla="*/ 39 h 295"/>
                <a:gd name="T18" fmla="*/ 15 w 452"/>
                <a:gd name="T19" fmla="*/ 55 h 295"/>
                <a:gd name="T20" fmla="*/ 2 w 452"/>
                <a:gd name="T21" fmla="*/ 86 h 295"/>
                <a:gd name="T22" fmla="*/ 21 w 452"/>
                <a:gd name="T23" fmla="*/ 106 h 295"/>
                <a:gd name="T24" fmla="*/ 17 w 452"/>
                <a:gd name="T25" fmla="*/ 125 h 295"/>
                <a:gd name="T26" fmla="*/ 29 w 452"/>
                <a:gd name="T27" fmla="*/ 126 h 295"/>
                <a:gd name="T28" fmla="*/ 68 w 452"/>
                <a:gd name="T29" fmla="*/ 118 h 295"/>
                <a:gd name="T30" fmla="*/ 109 w 452"/>
                <a:gd name="T31" fmla="*/ 130 h 295"/>
                <a:gd name="T32" fmla="*/ 139 w 452"/>
                <a:gd name="T33" fmla="*/ 123 h 295"/>
                <a:gd name="T34" fmla="*/ 135 w 452"/>
                <a:gd name="T35" fmla="*/ 113 h 295"/>
                <a:gd name="T36" fmla="*/ 155 w 452"/>
                <a:gd name="T37" fmla="*/ 109 h 295"/>
                <a:gd name="T38" fmla="*/ 168 w 452"/>
                <a:gd name="T39" fmla="*/ 101 h 295"/>
                <a:gd name="T40" fmla="*/ 184 w 452"/>
                <a:gd name="T41" fmla="*/ 103 h 295"/>
                <a:gd name="T42" fmla="*/ 192 w 452"/>
                <a:gd name="T43" fmla="*/ 106 h 295"/>
                <a:gd name="T44" fmla="*/ 206 w 452"/>
                <a:gd name="T45" fmla="*/ 101 h 295"/>
                <a:gd name="T46" fmla="*/ 199 w 452"/>
                <a:gd name="T47" fmla="*/ 93 h 295"/>
                <a:gd name="T48" fmla="*/ 197 w 452"/>
                <a:gd name="T49" fmla="*/ 88 h 295"/>
                <a:gd name="T50" fmla="*/ 195 w 452"/>
                <a:gd name="T51" fmla="*/ 85 h 295"/>
                <a:gd name="T52" fmla="*/ 185 w 452"/>
                <a:gd name="T53" fmla="*/ 85 h 295"/>
                <a:gd name="T54" fmla="*/ 185 w 452"/>
                <a:gd name="T55" fmla="*/ 84 h 295"/>
                <a:gd name="T56" fmla="*/ 190 w 452"/>
                <a:gd name="T57" fmla="*/ 80 h 295"/>
                <a:gd name="T58" fmla="*/ 193 w 452"/>
                <a:gd name="T59" fmla="*/ 78 h 295"/>
                <a:gd name="T60" fmla="*/ 199 w 452"/>
                <a:gd name="T61" fmla="*/ 73 h 295"/>
                <a:gd name="T62" fmla="*/ 206 w 452"/>
                <a:gd name="T63" fmla="*/ 56 h 295"/>
                <a:gd name="T64" fmla="*/ 216 w 452"/>
                <a:gd name="T65" fmla="*/ 43 h 295"/>
                <a:gd name="T66" fmla="*/ 226 w 452"/>
                <a:gd name="T67" fmla="*/ 41 h 295"/>
                <a:gd name="T68" fmla="*/ 233 w 452"/>
                <a:gd name="T69" fmla="*/ 27 h 295"/>
                <a:gd name="T70" fmla="*/ 206 w 452"/>
                <a:gd name="T71" fmla="*/ 14 h 29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52"/>
                <a:gd name="T109" fmla="*/ 0 h 295"/>
                <a:gd name="T110" fmla="*/ 452 w 452"/>
                <a:gd name="T111" fmla="*/ 295 h 29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52" h="295">
                  <a:moveTo>
                    <a:pt x="401" y="31"/>
                  </a:moveTo>
                  <a:lnTo>
                    <a:pt x="383" y="14"/>
                  </a:lnTo>
                  <a:lnTo>
                    <a:pt x="361" y="19"/>
                  </a:lnTo>
                  <a:lnTo>
                    <a:pt x="328" y="7"/>
                  </a:lnTo>
                  <a:lnTo>
                    <a:pt x="254" y="28"/>
                  </a:lnTo>
                  <a:lnTo>
                    <a:pt x="220" y="61"/>
                  </a:lnTo>
                  <a:lnTo>
                    <a:pt x="182" y="61"/>
                  </a:lnTo>
                  <a:lnTo>
                    <a:pt x="133" y="50"/>
                  </a:lnTo>
                  <a:lnTo>
                    <a:pt x="118" y="59"/>
                  </a:lnTo>
                  <a:lnTo>
                    <a:pt x="64" y="40"/>
                  </a:lnTo>
                  <a:lnTo>
                    <a:pt x="33" y="44"/>
                  </a:lnTo>
                  <a:lnTo>
                    <a:pt x="23" y="26"/>
                  </a:lnTo>
                  <a:lnTo>
                    <a:pt x="40" y="16"/>
                  </a:lnTo>
                  <a:lnTo>
                    <a:pt x="40" y="4"/>
                  </a:lnTo>
                  <a:lnTo>
                    <a:pt x="19" y="0"/>
                  </a:lnTo>
                  <a:lnTo>
                    <a:pt x="0" y="26"/>
                  </a:lnTo>
                  <a:lnTo>
                    <a:pt x="0" y="47"/>
                  </a:lnTo>
                  <a:lnTo>
                    <a:pt x="16" y="85"/>
                  </a:lnTo>
                  <a:lnTo>
                    <a:pt x="31" y="104"/>
                  </a:lnTo>
                  <a:lnTo>
                    <a:pt x="31" y="118"/>
                  </a:lnTo>
                  <a:lnTo>
                    <a:pt x="6" y="138"/>
                  </a:lnTo>
                  <a:lnTo>
                    <a:pt x="2" y="188"/>
                  </a:lnTo>
                  <a:lnTo>
                    <a:pt x="9" y="202"/>
                  </a:lnTo>
                  <a:lnTo>
                    <a:pt x="40" y="230"/>
                  </a:lnTo>
                  <a:lnTo>
                    <a:pt x="42" y="257"/>
                  </a:lnTo>
                  <a:lnTo>
                    <a:pt x="33" y="271"/>
                  </a:lnTo>
                  <a:lnTo>
                    <a:pt x="30" y="295"/>
                  </a:lnTo>
                  <a:lnTo>
                    <a:pt x="57" y="275"/>
                  </a:lnTo>
                  <a:lnTo>
                    <a:pt x="94" y="278"/>
                  </a:lnTo>
                  <a:lnTo>
                    <a:pt x="132" y="257"/>
                  </a:lnTo>
                  <a:lnTo>
                    <a:pt x="164" y="264"/>
                  </a:lnTo>
                  <a:lnTo>
                    <a:pt x="211" y="283"/>
                  </a:lnTo>
                  <a:lnTo>
                    <a:pt x="259" y="276"/>
                  </a:lnTo>
                  <a:lnTo>
                    <a:pt x="270" y="268"/>
                  </a:lnTo>
                  <a:lnTo>
                    <a:pt x="270" y="254"/>
                  </a:lnTo>
                  <a:lnTo>
                    <a:pt x="264" y="244"/>
                  </a:lnTo>
                  <a:lnTo>
                    <a:pt x="287" y="238"/>
                  </a:lnTo>
                  <a:lnTo>
                    <a:pt x="302" y="237"/>
                  </a:lnTo>
                  <a:lnTo>
                    <a:pt x="309" y="223"/>
                  </a:lnTo>
                  <a:lnTo>
                    <a:pt x="328" y="219"/>
                  </a:lnTo>
                  <a:lnTo>
                    <a:pt x="333" y="214"/>
                  </a:lnTo>
                  <a:lnTo>
                    <a:pt x="356" y="223"/>
                  </a:lnTo>
                  <a:lnTo>
                    <a:pt x="358" y="230"/>
                  </a:lnTo>
                  <a:lnTo>
                    <a:pt x="373" y="230"/>
                  </a:lnTo>
                  <a:lnTo>
                    <a:pt x="385" y="223"/>
                  </a:lnTo>
                  <a:lnTo>
                    <a:pt x="401" y="221"/>
                  </a:lnTo>
                  <a:lnTo>
                    <a:pt x="397" y="211"/>
                  </a:lnTo>
                  <a:lnTo>
                    <a:pt x="387" y="202"/>
                  </a:lnTo>
                  <a:lnTo>
                    <a:pt x="385" y="199"/>
                  </a:lnTo>
                  <a:lnTo>
                    <a:pt x="385" y="192"/>
                  </a:lnTo>
                  <a:lnTo>
                    <a:pt x="383" y="187"/>
                  </a:lnTo>
                  <a:lnTo>
                    <a:pt x="377" y="183"/>
                  </a:lnTo>
                  <a:lnTo>
                    <a:pt x="368" y="183"/>
                  </a:lnTo>
                  <a:lnTo>
                    <a:pt x="361" y="187"/>
                  </a:lnTo>
                  <a:lnTo>
                    <a:pt x="358" y="185"/>
                  </a:lnTo>
                  <a:lnTo>
                    <a:pt x="361" y="182"/>
                  </a:lnTo>
                  <a:lnTo>
                    <a:pt x="363" y="175"/>
                  </a:lnTo>
                  <a:lnTo>
                    <a:pt x="370" y="173"/>
                  </a:lnTo>
                  <a:lnTo>
                    <a:pt x="375" y="176"/>
                  </a:lnTo>
                  <a:lnTo>
                    <a:pt x="375" y="169"/>
                  </a:lnTo>
                  <a:lnTo>
                    <a:pt x="382" y="163"/>
                  </a:lnTo>
                  <a:lnTo>
                    <a:pt x="387" y="161"/>
                  </a:lnTo>
                  <a:lnTo>
                    <a:pt x="389" y="152"/>
                  </a:lnTo>
                  <a:lnTo>
                    <a:pt x="399" y="121"/>
                  </a:lnTo>
                  <a:lnTo>
                    <a:pt x="414" y="97"/>
                  </a:lnTo>
                  <a:lnTo>
                    <a:pt x="421" y="94"/>
                  </a:lnTo>
                  <a:lnTo>
                    <a:pt x="439" y="94"/>
                  </a:lnTo>
                  <a:lnTo>
                    <a:pt x="440" y="90"/>
                  </a:lnTo>
                  <a:lnTo>
                    <a:pt x="451" y="75"/>
                  </a:lnTo>
                  <a:lnTo>
                    <a:pt x="452" y="59"/>
                  </a:lnTo>
                  <a:lnTo>
                    <a:pt x="420" y="33"/>
                  </a:lnTo>
                  <a:lnTo>
                    <a:pt x="401" y="31"/>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41" name="Freeform 284"/>
            <p:cNvSpPr>
              <a:spLocks/>
            </p:cNvSpPr>
            <p:nvPr/>
          </p:nvSpPr>
          <p:spPr bwMode="auto">
            <a:xfrm>
              <a:off x="4268" y="2480"/>
              <a:ext cx="294" cy="409"/>
            </a:xfrm>
            <a:custGeom>
              <a:avLst/>
              <a:gdLst>
                <a:gd name="T0" fmla="*/ 3003 w 188"/>
                <a:gd name="T1" fmla="*/ 13397 h 265"/>
                <a:gd name="T2" fmla="*/ 3600 w 188"/>
                <a:gd name="T3" fmla="*/ 13103 h 265"/>
                <a:gd name="T4" fmla="*/ 4490 w 188"/>
                <a:gd name="T5" fmla="*/ 13452 h 265"/>
                <a:gd name="T6" fmla="*/ 5162 w 188"/>
                <a:gd name="T7" fmla="*/ 13958 h 265"/>
                <a:gd name="T8" fmla="*/ 6038 w 188"/>
                <a:gd name="T9" fmla="*/ 14892 h 265"/>
                <a:gd name="T10" fmla="*/ 6585 w 188"/>
                <a:gd name="T11" fmla="*/ 15650 h 265"/>
                <a:gd name="T12" fmla="*/ 7678 w 188"/>
                <a:gd name="T13" fmla="*/ 14702 h 265"/>
                <a:gd name="T14" fmla="*/ 8632 w 188"/>
                <a:gd name="T15" fmla="*/ 14829 h 265"/>
                <a:gd name="T16" fmla="*/ 9577 w 188"/>
                <a:gd name="T17" fmla="*/ 14397 h 265"/>
                <a:gd name="T18" fmla="*/ 10345 w 188"/>
                <a:gd name="T19" fmla="*/ 14054 h 265"/>
                <a:gd name="T20" fmla="*/ 11000 w 188"/>
                <a:gd name="T21" fmla="*/ 13958 h 265"/>
                <a:gd name="T22" fmla="*/ 11755 w 188"/>
                <a:gd name="T23" fmla="*/ 12267 h 265"/>
                <a:gd name="T24" fmla="*/ 12770 w 188"/>
                <a:gd name="T25" fmla="*/ 11026 h 265"/>
                <a:gd name="T26" fmla="*/ 11550 w 188"/>
                <a:gd name="T27" fmla="*/ 8990 h 265"/>
                <a:gd name="T28" fmla="*/ 12296 w 188"/>
                <a:gd name="T29" fmla="*/ 7299 h 265"/>
                <a:gd name="T30" fmla="*/ 11890 w 188"/>
                <a:gd name="T31" fmla="*/ 5996 h 265"/>
                <a:gd name="T32" fmla="*/ 10797 w 188"/>
                <a:gd name="T33" fmla="*/ 5996 h 265"/>
                <a:gd name="T34" fmla="*/ 9469 w 188"/>
                <a:gd name="T35" fmla="*/ 5150 h 265"/>
                <a:gd name="T36" fmla="*/ 8276 w 188"/>
                <a:gd name="T37" fmla="*/ 5303 h 265"/>
                <a:gd name="T38" fmla="*/ 8276 w 188"/>
                <a:gd name="T39" fmla="*/ 3709 h 265"/>
                <a:gd name="T40" fmla="*/ 7022 w 188"/>
                <a:gd name="T41" fmla="*/ 3337 h 265"/>
                <a:gd name="T42" fmla="*/ 5162 w 188"/>
                <a:gd name="T43" fmla="*/ 352 h 265"/>
                <a:gd name="T44" fmla="*/ 3656 w 188"/>
                <a:gd name="T45" fmla="*/ 0 h 265"/>
                <a:gd name="T46" fmla="*/ 1961 w 188"/>
                <a:gd name="T47" fmla="*/ 753 h 265"/>
                <a:gd name="T48" fmla="*/ 1214 w 188"/>
                <a:gd name="T49" fmla="*/ 2293 h 265"/>
                <a:gd name="T50" fmla="*/ 1423 w 188"/>
                <a:gd name="T51" fmla="*/ 3275 h 265"/>
                <a:gd name="T52" fmla="*/ 2355 w 188"/>
                <a:gd name="T53" fmla="*/ 3416 h 265"/>
                <a:gd name="T54" fmla="*/ 1859 w 188"/>
                <a:gd name="T55" fmla="*/ 4030 h 265"/>
                <a:gd name="T56" fmla="*/ 2441 w 188"/>
                <a:gd name="T57" fmla="*/ 5150 h 265"/>
                <a:gd name="T58" fmla="*/ 2924 w 188"/>
                <a:gd name="T59" fmla="*/ 7186 h 265"/>
                <a:gd name="T60" fmla="*/ 3480 w 188"/>
                <a:gd name="T61" fmla="*/ 7558 h 265"/>
                <a:gd name="T62" fmla="*/ 2355 w 188"/>
                <a:gd name="T63" fmla="*/ 7802 h 265"/>
                <a:gd name="T64" fmla="*/ 3201 w 188"/>
                <a:gd name="T65" fmla="*/ 8750 h 265"/>
                <a:gd name="T66" fmla="*/ 2516 w 188"/>
                <a:gd name="T67" fmla="*/ 9328 h 265"/>
                <a:gd name="T68" fmla="*/ 1579 w 188"/>
                <a:gd name="T69" fmla="*/ 9430 h 265"/>
                <a:gd name="T70" fmla="*/ 2069 w 188"/>
                <a:gd name="T71" fmla="*/ 10026 h 265"/>
                <a:gd name="T72" fmla="*/ 1214 w 188"/>
                <a:gd name="T73" fmla="*/ 10122 h 265"/>
                <a:gd name="T74" fmla="*/ 1093 w 188"/>
                <a:gd name="T75" fmla="*/ 11026 h 265"/>
                <a:gd name="T76" fmla="*/ 0 w 188"/>
                <a:gd name="T77" fmla="*/ 12059 h 265"/>
                <a:gd name="T78" fmla="*/ 283 w 188"/>
                <a:gd name="T79" fmla="*/ 12856 h 265"/>
                <a:gd name="T80" fmla="*/ 283 w 188"/>
                <a:gd name="T81" fmla="*/ 14046 h 265"/>
                <a:gd name="T82" fmla="*/ 550 w 188"/>
                <a:gd name="T83" fmla="*/ 14397 h 265"/>
                <a:gd name="T84" fmla="*/ 117 w 188"/>
                <a:gd name="T85" fmla="*/ 14397 h 265"/>
                <a:gd name="T86" fmla="*/ 760 w 188"/>
                <a:gd name="T87" fmla="*/ 14702 h 265"/>
                <a:gd name="T88" fmla="*/ 1695 w 188"/>
                <a:gd name="T89" fmla="*/ 15326 h 265"/>
                <a:gd name="T90" fmla="*/ 2238 w 188"/>
                <a:gd name="T91" fmla="*/ 16246 h 265"/>
                <a:gd name="T92" fmla="*/ 2627 w 188"/>
                <a:gd name="T93" fmla="*/ 16439 h 265"/>
                <a:gd name="T94" fmla="*/ 2924 w 188"/>
                <a:gd name="T95" fmla="*/ 14046 h 26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88"/>
                <a:gd name="T145" fmla="*/ 0 h 265"/>
                <a:gd name="T146" fmla="*/ 188 w 188"/>
                <a:gd name="T147" fmla="*/ 265 h 26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88" h="265">
                  <a:moveTo>
                    <a:pt x="43" y="226"/>
                  </a:moveTo>
                  <a:cubicBezTo>
                    <a:pt x="44" y="216"/>
                    <a:pt x="44" y="216"/>
                    <a:pt x="44" y="216"/>
                  </a:cubicBezTo>
                  <a:cubicBezTo>
                    <a:pt x="50" y="208"/>
                    <a:pt x="50" y="208"/>
                    <a:pt x="50" y="208"/>
                  </a:cubicBezTo>
                  <a:cubicBezTo>
                    <a:pt x="53" y="211"/>
                    <a:pt x="53" y="211"/>
                    <a:pt x="53" y="211"/>
                  </a:cubicBezTo>
                  <a:cubicBezTo>
                    <a:pt x="54" y="216"/>
                    <a:pt x="54" y="216"/>
                    <a:pt x="54" y="216"/>
                  </a:cubicBezTo>
                  <a:cubicBezTo>
                    <a:pt x="66" y="217"/>
                    <a:pt x="66" y="217"/>
                    <a:pt x="66" y="217"/>
                  </a:cubicBezTo>
                  <a:cubicBezTo>
                    <a:pt x="69" y="215"/>
                    <a:pt x="69" y="215"/>
                    <a:pt x="69" y="215"/>
                  </a:cubicBezTo>
                  <a:cubicBezTo>
                    <a:pt x="76" y="225"/>
                    <a:pt x="76" y="225"/>
                    <a:pt x="76" y="225"/>
                  </a:cubicBezTo>
                  <a:cubicBezTo>
                    <a:pt x="90" y="233"/>
                    <a:pt x="90" y="233"/>
                    <a:pt x="90" y="233"/>
                  </a:cubicBezTo>
                  <a:cubicBezTo>
                    <a:pt x="89" y="240"/>
                    <a:pt x="89" y="240"/>
                    <a:pt x="89" y="240"/>
                  </a:cubicBezTo>
                  <a:cubicBezTo>
                    <a:pt x="91" y="254"/>
                    <a:pt x="91" y="254"/>
                    <a:pt x="91" y="254"/>
                  </a:cubicBezTo>
                  <a:cubicBezTo>
                    <a:pt x="97" y="252"/>
                    <a:pt x="97" y="252"/>
                    <a:pt x="97" y="252"/>
                  </a:cubicBezTo>
                  <a:cubicBezTo>
                    <a:pt x="101" y="242"/>
                    <a:pt x="101" y="242"/>
                    <a:pt x="101" y="242"/>
                  </a:cubicBezTo>
                  <a:cubicBezTo>
                    <a:pt x="113" y="237"/>
                    <a:pt x="113" y="237"/>
                    <a:pt x="113" y="237"/>
                  </a:cubicBezTo>
                  <a:cubicBezTo>
                    <a:pt x="120" y="240"/>
                    <a:pt x="120" y="240"/>
                    <a:pt x="120" y="240"/>
                  </a:cubicBezTo>
                  <a:cubicBezTo>
                    <a:pt x="127" y="239"/>
                    <a:pt x="127" y="239"/>
                    <a:pt x="127" y="239"/>
                  </a:cubicBezTo>
                  <a:cubicBezTo>
                    <a:pt x="130" y="233"/>
                    <a:pt x="130" y="233"/>
                    <a:pt x="130" y="233"/>
                  </a:cubicBezTo>
                  <a:cubicBezTo>
                    <a:pt x="141" y="232"/>
                    <a:pt x="141" y="232"/>
                    <a:pt x="141" y="232"/>
                  </a:cubicBezTo>
                  <a:cubicBezTo>
                    <a:pt x="145" y="227"/>
                    <a:pt x="145" y="227"/>
                    <a:pt x="145" y="227"/>
                  </a:cubicBezTo>
                  <a:cubicBezTo>
                    <a:pt x="152" y="227"/>
                    <a:pt x="152" y="227"/>
                    <a:pt x="152" y="227"/>
                  </a:cubicBezTo>
                  <a:cubicBezTo>
                    <a:pt x="154" y="230"/>
                    <a:pt x="154" y="230"/>
                    <a:pt x="154" y="230"/>
                  </a:cubicBezTo>
                  <a:cubicBezTo>
                    <a:pt x="162" y="225"/>
                    <a:pt x="162" y="225"/>
                    <a:pt x="162" y="225"/>
                  </a:cubicBezTo>
                  <a:cubicBezTo>
                    <a:pt x="171" y="227"/>
                    <a:pt x="171" y="227"/>
                    <a:pt x="171" y="227"/>
                  </a:cubicBezTo>
                  <a:cubicBezTo>
                    <a:pt x="173" y="198"/>
                    <a:pt x="173" y="198"/>
                    <a:pt x="173" y="198"/>
                  </a:cubicBezTo>
                  <a:cubicBezTo>
                    <a:pt x="188" y="186"/>
                    <a:pt x="188" y="186"/>
                    <a:pt x="188" y="186"/>
                  </a:cubicBezTo>
                  <a:cubicBezTo>
                    <a:pt x="188" y="178"/>
                    <a:pt x="188" y="178"/>
                    <a:pt x="188" y="178"/>
                  </a:cubicBezTo>
                  <a:cubicBezTo>
                    <a:pt x="179" y="167"/>
                    <a:pt x="179" y="167"/>
                    <a:pt x="179" y="167"/>
                  </a:cubicBezTo>
                  <a:cubicBezTo>
                    <a:pt x="170" y="145"/>
                    <a:pt x="170" y="145"/>
                    <a:pt x="170" y="145"/>
                  </a:cubicBezTo>
                  <a:cubicBezTo>
                    <a:pt x="170" y="133"/>
                    <a:pt x="170" y="133"/>
                    <a:pt x="170" y="133"/>
                  </a:cubicBezTo>
                  <a:cubicBezTo>
                    <a:pt x="181" y="118"/>
                    <a:pt x="181" y="118"/>
                    <a:pt x="181" y="118"/>
                  </a:cubicBezTo>
                  <a:cubicBezTo>
                    <a:pt x="172" y="111"/>
                    <a:pt x="172" y="111"/>
                    <a:pt x="172" y="111"/>
                  </a:cubicBezTo>
                  <a:cubicBezTo>
                    <a:pt x="175" y="97"/>
                    <a:pt x="175" y="97"/>
                    <a:pt x="175" y="97"/>
                  </a:cubicBezTo>
                  <a:cubicBezTo>
                    <a:pt x="169" y="92"/>
                    <a:pt x="169" y="92"/>
                    <a:pt x="169" y="92"/>
                  </a:cubicBezTo>
                  <a:cubicBezTo>
                    <a:pt x="159" y="97"/>
                    <a:pt x="159" y="97"/>
                    <a:pt x="159" y="97"/>
                  </a:cubicBezTo>
                  <a:cubicBezTo>
                    <a:pt x="153" y="96"/>
                    <a:pt x="153" y="96"/>
                    <a:pt x="153" y="96"/>
                  </a:cubicBezTo>
                  <a:cubicBezTo>
                    <a:pt x="139" y="83"/>
                    <a:pt x="139" y="83"/>
                    <a:pt x="139" y="83"/>
                  </a:cubicBezTo>
                  <a:cubicBezTo>
                    <a:pt x="127" y="85"/>
                    <a:pt x="127" y="85"/>
                    <a:pt x="127" y="85"/>
                  </a:cubicBezTo>
                  <a:cubicBezTo>
                    <a:pt x="122" y="85"/>
                    <a:pt x="122" y="85"/>
                    <a:pt x="122" y="85"/>
                  </a:cubicBezTo>
                  <a:cubicBezTo>
                    <a:pt x="127" y="70"/>
                    <a:pt x="127" y="70"/>
                    <a:pt x="127" y="70"/>
                  </a:cubicBezTo>
                  <a:cubicBezTo>
                    <a:pt x="122" y="60"/>
                    <a:pt x="122" y="60"/>
                    <a:pt x="122" y="60"/>
                  </a:cubicBezTo>
                  <a:cubicBezTo>
                    <a:pt x="111" y="57"/>
                    <a:pt x="111" y="57"/>
                    <a:pt x="111" y="57"/>
                  </a:cubicBezTo>
                  <a:cubicBezTo>
                    <a:pt x="103" y="54"/>
                    <a:pt x="103" y="54"/>
                    <a:pt x="103" y="54"/>
                  </a:cubicBezTo>
                  <a:cubicBezTo>
                    <a:pt x="100" y="41"/>
                    <a:pt x="100" y="41"/>
                    <a:pt x="100" y="41"/>
                  </a:cubicBezTo>
                  <a:cubicBezTo>
                    <a:pt x="76" y="6"/>
                    <a:pt x="76" y="6"/>
                    <a:pt x="76" y="6"/>
                  </a:cubicBezTo>
                  <a:cubicBezTo>
                    <a:pt x="65" y="3"/>
                    <a:pt x="65" y="3"/>
                    <a:pt x="65" y="3"/>
                  </a:cubicBezTo>
                  <a:cubicBezTo>
                    <a:pt x="54" y="0"/>
                    <a:pt x="54" y="0"/>
                    <a:pt x="54" y="0"/>
                  </a:cubicBezTo>
                  <a:cubicBezTo>
                    <a:pt x="42" y="0"/>
                    <a:pt x="42" y="0"/>
                    <a:pt x="42" y="0"/>
                  </a:cubicBezTo>
                  <a:cubicBezTo>
                    <a:pt x="29" y="12"/>
                    <a:pt x="29" y="12"/>
                    <a:pt x="29" y="12"/>
                  </a:cubicBezTo>
                  <a:cubicBezTo>
                    <a:pt x="16" y="20"/>
                    <a:pt x="16" y="20"/>
                    <a:pt x="16" y="20"/>
                  </a:cubicBezTo>
                  <a:cubicBezTo>
                    <a:pt x="18" y="37"/>
                    <a:pt x="18" y="37"/>
                    <a:pt x="18" y="37"/>
                  </a:cubicBezTo>
                  <a:cubicBezTo>
                    <a:pt x="23" y="41"/>
                    <a:pt x="23" y="41"/>
                    <a:pt x="23" y="41"/>
                  </a:cubicBezTo>
                  <a:cubicBezTo>
                    <a:pt x="21" y="53"/>
                    <a:pt x="21" y="53"/>
                    <a:pt x="21" y="53"/>
                  </a:cubicBezTo>
                  <a:cubicBezTo>
                    <a:pt x="29" y="55"/>
                    <a:pt x="29" y="55"/>
                    <a:pt x="29" y="55"/>
                  </a:cubicBezTo>
                  <a:cubicBezTo>
                    <a:pt x="35" y="55"/>
                    <a:pt x="35" y="55"/>
                    <a:pt x="35" y="55"/>
                  </a:cubicBezTo>
                  <a:cubicBezTo>
                    <a:pt x="37" y="60"/>
                    <a:pt x="37" y="60"/>
                    <a:pt x="37" y="60"/>
                  </a:cubicBezTo>
                  <a:cubicBezTo>
                    <a:pt x="27" y="65"/>
                    <a:pt x="27" y="65"/>
                    <a:pt x="27" y="65"/>
                  </a:cubicBezTo>
                  <a:cubicBezTo>
                    <a:pt x="27" y="78"/>
                    <a:pt x="27" y="78"/>
                    <a:pt x="27" y="78"/>
                  </a:cubicBezTo>
                  <a:cubicBezTo>
                    <a:pt x="36" y="83"/>
                    <a:pt x="36" y="83"/>
                    <a:pt x="36" y="83"/>
                  </a:cubicBezTo>
                  <a:cubicBezTo>
                    <a:pt x="27" y="102"/>
                    <a:pt x="27" y="102"/>
                    <a:pt x="27" y="102"/>
                  </a:cubicBezTo>
                  <a:cubicBezTo>
                    <a:pt x="43" y="116"/>
                    <a:pt x="43" y="116"/>
                    <a:pt x="43" y="116"/>
                  </a:cubicBezTo>
                  <a:cubicBezTo>
                    <a:pt x="43" y="120"/>
                    <a:pt x="43" y="120"/>
                    <a:pt x="43" y="120"/>
                  </a:cubicBezTo>
                  <a:cubicBezTo>
                    <a:pt x="51" y="122"/>
                    <a:pt x="51" y="122"/>
                    <a:pt x="51" y="122"/>
                  </a:cubicBezTo>
                  <a:cubicBezTo>
                    <a:pt x="50" y="127"/>
                    <a:pt x="50" y="127"/>
                    <a:pt x="50" y="127"/>
                  </a:cubicBezTo>
                  <a:cubicBezTo>
                    <a:pt x="35" y="126"/>
                    <a:pt x="35" y="126"/>
                    <a:pt x="35" y="126"/>
                  </a:cubicBezTo>
                  <a:cubicBezTo>
                    <a:pt x="37" y="134"/>
                    <a:pt x="37" y="134"/>
                    <a:pt x="37" y="134"/>
                  </a:cubicBezTo>
                  <a:cubicBezTo>
                    <a:pt x="47" y="141"/>
                    <a:pt x="47" y="141"/>
                    <a:pt x="47" y="141"/>
                  </a:cubicBezTo>
                  <a:cubicBezTo>
                    <a:pt x="44" y="156"/>
                    <a:pt x="44" y="156"/>
                    <a:pt x="44" y="156"/>
                  </a:cubicBezTo>
                  <a:cubicBezTo>
                    <a:pt x="37" y="150"/>
                    <a:pt x="37" y="150"/>
                    <a:pt x="37" y="150"/>
                  </a:cubicBezTo>
                  <a:cubicBezTo>
                    <a:pt x="30" y="156"/>
                    <a:pt x="30" y="156"/>
                    <a:pt x="30" y="156"/>
                  </a:cubicBezTo>
                  <a:cubicBezTo>
                    <a:pt x="23" y="152"/>
                    <a:pt x="23" y="152"/>
                    <a:pt x="23" y="152"/>
                  </a:cubicBezTo>
                  <a:cubicBezTo>
                    <a:pt x="22" y="159"/>
                    <a:pt x="22" y="159"/>
                    <a:pt x="22" y="159"/>
                  </a:cubicBezTo>
                  <a:cubicBezTo>
                    <a:pt x="30" y="162"/>
                    <a:pt x="30" y="162"/>
                    <a:pt x="30" y="162"/>
                  </a:cubicBezTo>
                  <a:cubicBezTo>
                    <a:pt x="26" y="169"/>
                    <a:pt x="26" y="169"/>
                    <a:pt x="26" y="169"/>
                  </a:cubicBezTo>
                  <a:cubicBezTo>
                    <a:pt x="18" y="163"/>
                    <a:pt x="18" y="163"/>
                    <a:pt x="18" y="163"/>
                  </a:cubicBezTo>
                  <a:cubicBezTo>
                    <a:pt x="18" y="163"/>
                    <a:pt x="13" y="169"/>
                    <a:pt x="13" y="171"/>
                  </a:cubicBezTo>
                  <a:cubicBezTo>
                    <a:pt x="12" y="172"/>
                    <a:pt x="16" y="178"/>
                    <a:pt x="16" y="178"/>
                  </a:cubicBezTo>
                  <a:cubicBezTo>
                    <a:pt x="12" y="179"/>
                    <a:pt x="12" y="179"/>
                    <a:pt x="12" y="179"/>
                  </a:cubicBezTo>
                  <a:cubicBezTo>
                    <a:pt x="0" y="194"/>
                    <a:pt x="0" y="194"/>
                    <a:pt x="0" y="194"/>
                  </a:cubicBezTo>
                  <a:cubicBezTo>
                    <a:pt x="4" y="201"/>
                    <a:pt x="4" y="201"/>
                    <a:pt x="4" y="201"/>
                  </a:cubicBezTo>
                  <a:cubicBezTo>
                    <a:pt x="4" y="207"/>
                    <a:pt x="4" y="207"/>
                    <a:pt x="4" y="207"/>
                  </a:cubicBezTo>
                  <a:cubicBezTo>
                    <a:pt x="1" y="215"/>
                    <a:pt x="1" y="215"/>
                    <a:pt x="1" y="215"/>
                  </a:cubicBezTo>
                  <a:cubicBezTo>
                    <a:pt x="4" y="226"/>
                    <a:pt x="4" y="226"/>
                    <a:pt x="4" y="226"/>
                  </a:cubicBezTo>
                  <a:cubicBezTo>
                    <a:pt x="8" y="228"/>
                    <a:pt x="8" y="228"/>
                    <a:pt x="8" y="228"/>
                  </a:cubicBezTo>
                  <a:cubicBezTo>
                    <a:pt x="8" y="232"/>
                    <a:pt x="8" y="232"/>
                    <a:pt x="8" y="232"/>
                  </a:cubicBezTo>
                  <a:cubicBezTo>
                    <a:pt x="6" y="233"/>
                    <a:pt x="6" y="233"/>
                    <a:pt x="6" y="233"/>
                  </a:cubicBezTo>
                  <a:cubicBezTo>
                    <a:pt x="2" y="232"/>
                    <a:pt x="2" y="232"/>
                    <a:pt x="2" y="232"/>
                  </a:cubicBezTo>
                  <a:cubicBezTo>
                    <a:pt x="4" y="236"/>
                    <a:pt x="4" y="236"/>
                    <a:pt x="4" y="236"/>
                  </a:cubicBezTo>
                  <a:cubicBezTo>
                    <a:pt x="11" y="237"/>
                    <a:pt x="11" y="237"/>
                    <a:pt x="11" y="237"/>
                  </a:cubicBezTo>
                  <a:cubicBezTo>
                    <a:pt x="15" y="241"/>
                    <a:pt x="15" y="241"/>
                    <a:pt x="15" y="241"/>
                  </a:cubicBezTo>
                  <a:cubicBezTo>
                    <a:pt x="25" y="247"/>
                    <a:pt x="25" y="247"/>
                    <a:pt x="25" y="247"/>
                  </a:cubicBezTo>
                  <a:cubicBezTo>
                    <a:pt x="25" y="247"/>
                    <a:pt x="33" y="256"/>
                    <a:pt x="33" y="256"/>
                  </a:cubicBezTo>
                  <a:cubicBezTo>
                    <a:pt x="33" y="256"/>
                    <a:pt x="33" y="262"/>
                    <a:pt x="33" y="262"/>
                  </a:cubicBezTo>
                  <a:cubicBezTo>
                    <a:pt x="35" y="265"/>
                    <a:pt x="35" y="265"/>
                    <a:pt x="35" y="265"/>
                  </a:cubicBezTo>
                  <a:cubicBezTo>
                    <a:pt x="39" y="265"/>
                    <a:pt x="39" y="265"/>
                    <a:pt x="39" y="265"/>
                  </a:cubicBezTo>
                  <a:cubicBezTo>
                    <a:pt x="36" y="246"/>
                    <a:pt x="36" y="246"/>
                    <a:pt x="36" y="246"/>
                  </a:cubicBezTo>
                  <a:lnTo>
                    <a:pt x="43" y="226"/>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42" name="Freeform 285"/>
            <p:cNvSpPr>
              <a:spLocks/>
            </p:cNvSpPr>
            <p:nvPr/>
          </p:nvSpPr>
          <p:spPr bwMode="auto">
            <a:xfrm>
              <a:off x="3450" y="2337"/>
              <a:ext cx="296" cy="173"/>
            </a:xfrm>
            <a:custGeom>
              <a:avLst/>
              <a:gdLst>
                <a:gd name="T0" fmla="*/ 12044 w 189"/>
                <a:gd name="T1" fmla="*/ 3295 h 112"/>
                <a:gd name="T2" fmla="*/ 11550 w 189"/>
                <a:gd name="T3" fmla="*/ 3710 h 112"/>
                <a:gd name="T4" fmla="*/ 11282 w 189"/>
                <a:gd name="T5" fmla="*/ 3357 h 112"/>
                <a:gd name="T6" fmla="*/ 11101 w 189"/>
                <a:gd name="T7" fmla="*/ 2694 h 112"/>
                <a:gd name="T8" fmla="*/ 10321 w 189"/>
                <a:gd name="T9" fmla="*/ 2694 h 112"/>
                <a:gd name="T10" fmla="*/ 10117 w 189"/>
                <a:gd name="T11" fmla="*/ 2343 h 112"/>
                <a:gd name="T12" fmla="*/ 10354 w 189"/>
                <a:gd name="T13" fmla="*/ 2050 h 112"/>
                <a:gd name="T14" fmla="*/ 10606 w 189"/>
                <a:gd name="T15" fmla="*/ 854 h 112"/>
                <a:gd name="T16" fmla="*/ 9770 w 189"/>
                <a:gd name="T17" fmla="*/ 854 h 112"/>
                <a:gd name="T18" fmla="*/ 9073 w 189"/>
                <a:gd name="T19" fmla="*/ 692 h 112"/>
                <a:gd name="T20" fmla="*/ 8523 w 189"/>
                <a:gd name="T21" fmla="*/ 0 h 112"/>
                <a:gd name="T22" fmla="*/ 7851 w 189"/>
                <a:gd name="T23" fmla="*/ 433 h 112"/>
                <a:gd name="T24" fmla="*/ 7483 w 189"/>
                <a:gd name="T25" fmla="*/ 108 h 112"/>
                <a:gd name="T26" fmla="*/ 7023 w 189"/>
                <a:gd name="T27" fmla="*/ 692 h 112"/>
                <a:gd name="T28" fmla="*/ 6257 w 189"/>
                <a:gd name="T29" fmla="*/ 582 h 112"/>
                <a:gd name="T30" fmla="*/ 5624 w 189"/>
                <a:gd name="T31" fmla="*/ 854 h 112"/>
                <a:gd name="T32" fmla="*/ 4741 w 189"/>
                <a:gd name="T33" fmla="*/ 616 h 112"/>
                <a:gd name="T34" fmla="*/ 4072 w 189"/>
                <a:gd name="T35" fmla="*/ 763 h 112"/>
                <a:gd name="T36" fmla="*/ 3591 w 189"/>
                <a:gd name="T37" fmla="*/ 1117 h 112"/>
                <a:gd name="T38" fmla="*/ 3231 w 189"/>
                <a:gd name="T39" fmla="*/ 1002 h 112"/>
                <a:gd name="T40" fmla="*/ 2742 w 189"/>
                <a:gd name="T41" fmla="*/ 1002 h 112"/>
                <a:gd name="T42" fmla="*/ 2742 w 189"/>
                <a:gd name="T43" fmla="*/ 1495 h 112"/>
                <a:gd name="T44" fmla="*/ 2946 w 189"/>
                <a:gd name="T45" fmla="*/ 1889 h 112"/>
                <a:gd name="T46" fmla="*/ 1920 w 189"/>
                <a:gd name="T47" fmla="*/ 2417 h 112"/>
                <a:gd name="T48" fmla="*/ 1798 w 189"/>
                <a:gd name="T49" fmla="*/ 2844 h 112"/>
                <a:gd name="T50" fmla="*/ 1226 w 189"/>
                <a:gd name="T51" fmla="*/ 3194 h 112"/>
                <a:gd name="T52" fmla="*/ 1148 w 189"/>
                <a:gd name="T53" fmla="*/ 3614 h 112"/>
                <a:gd name="T54" fmla="*/ 489 w 189"/>
                <a:gd name="T55" fmla="*/ 4310 h 112"/>
                <a:gd name="T56" fmla="*/ 395 w 189"/>
                <a:gd name="T57" fmla="*/ 4844 h 112"/>
                <a:gd name="T58" fmla="*/ 0 w 189"/>
                <a:gd name="T59" fmla="*/ 5358 h 112"/>
                <a:gd name="T60" fmla="*/ 0 w 189"/>
                <a:gd name="T61" fmla="*/ 6285 h 112"/>
                <a:gd name="T62" fmla="*/ 121 w 189"/>
                <a:gd name="T63" fmla="*/ 6285 h 112"/>
                <a:gd name="T64" fmla="*/ 650 w 189"/>
                <a:gd name="T65" fmla="*/ 5590 h 112"/>
                <a:gd name="T66" fmla="*/ 1101 w 189"/>
                <a:gd name="T67" fmla="*/ 5090 h 112"/>
                <a:gd name="T68" fmla="*/ 1987 w 189"/>
                <a:gd name="T69" fmla="*/ 5280 h 112"/>
                <a:gd name="T70" fmla="*/ 2362 w 189"/>
                <a:gd name="T71" fmla="*/ 5541 h 112"/>
                <a:gd name="T72" fmla="*/ 3027 w 189"/>
                <a:gd name="T73" fmla="*/ 6982 h 112"/>
                <a:gd name="T74" fmla="*/ 4113 w 189"/>
                <a:gd name="T75" fmla="*/ 6461 h 112"/>
                <a:gd name="T76" fmla="*/ 5013 w 189"/>
                <a:gd name="T77" fmla="*/ 6552 h 112"/>
                <a:gd name="T78" fmla="*/ 5707 w 189"/>
                <a:gd name="T79" fmla="*/ 6358 h 112"/>
                <a:gd name="T80" fmla="*/ 6257 w 189"/>
                <a:gd name="T81" fmla="*/ 5420 h 112"/>
                <a:gd name="T82" fmla="*/ 6655 w 189"/>
                <a:gd name="T83" fmla="*/ 5358 h 112"/>
                <a:gd name="T84" fmla="*/ 6821 w 189"/>
                <a:gd name="T85" fmla="*/ 5056 h 112"/>
                <a:gd name="T86" fmla="*/ 7375 w 189"/>
                <a:gd name="T87" fmla="*/ 5686 h 112"/>
                <a:gd name="T88" fmla="*/ 8133 w 189"/>
                <a:gd name="T89" fmla="*/ 6211 h 112"/>
                <a:gd name="T90" fmla="*/ 8133 w 189"/>
                <a:gd name="T91" fmla="*/ 6786 h 112"/>
                <a:gd name="T92" fmla="*/ 8366 w 189"/>
                <a:gd name="T93" fmla="*/ 6982 h 112"/>
                <a:gd name="T94" fmla="*/ 8734 w 189"/>
                <a:gd name="T95" fmla="*/ 6908 h 112"/>
                <a:gd name="T96" fmla="*/ 8618 w 189"/>
                <a:gd name="T97" fmla="*/ 5746 h 112"/>
                <a:gd name="T98" fmla="*/ 8808 w 189"/>
                <a:gd name="T99" fmla="*/ 5507 h 112"/>
                <a:gd name="T100" fmla="*/ 9770 w 189"/>
                <a:gd name="T101" fmla="*/ 5590 h 112"/>
                <a:gd name="T102" fmla="*/ 10354 w 189"/>
                <a:gd name="T103" fmla="*/ 5358 h 112"/>
                <a:gd name="T104" fmla="*/ 10936 w 189"/>
                <a:gd name="T105" fmla="*/ 5507 h 112"/>
                <a:gd name="T106" fmla="*/ 11480 w 189"/>
                <a:gd name="T107" fmla="*/ 5783 h 112"/>
                <a:gd name="T108" fmla="*/ 11671 w 189"/>
                <a:gd name="T109" fmla="*/ 5783 h 112"/>
                <a:gd name="T110" fmla="*/ 11881 w 189"/>
                <a:gd name="T111" fmla="*/ 5244 h 112"/>
                <a:gd name="T112" fmla="*/ 12871 w 189"/>
                <a:gd name="T113" fmla="*/ 4393 h 112"/>
                <a:gd name="T114" fmla="*/ 12985 w 189"/>
                <a:gd name="T115" fmla="*/ 4047 h 112"/>
                <a:gd name="T116" fmla="*/ 12595 w 189"/>
                <a:gd name="T117" fmla="*/ 3357 h 112"/>
                <a:gd name="T118" fmla="*/ 12327 w 189"/>
                <a:gd name="T119" fmla="*/ 3000 h 112"/>
                <a:gd name="T120" fmla="*/ 12044 w 189"/>
                <a:gd name="T121" fmla="*/ 3295 h 11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9"/>
                <a:gd name="T184" fmla="*/ 0 h 112"/>
                <a:gd name="T185" fmla="*/ 189 w 189"/>
                <a:gd name="T186" fmla="*/ 112 h 11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9" h="112">
                  <a:moveTo>
                    <a:pt x="175" y="53"/>
                  </a:moveTo>
                  <a:cubicBezTo>
                    <a:pt x="168" y="60"/>
                    <a:pt x="168" y="60"/>
                    <a:pt x="168" y="60"/>
                  </a:cubicBezTo>
                  <a:cubicBezTo>
                    <a:pt x="164" y="54"/>
                    <a:pt x="164" y="54"/>
                    <a:pt x="164" y="54"/>
                  </a:cubicBezTo>
                  <a:cubicBezTo>
                    <a:pt x="161" y="43"/>
                    <a:pt x="161" y="43"/>
                    <a:pt x="161" y="43"/>
                  </a:cubicBezTo>
                  <a:cubicBezTo>
                    <a:pt x="150" y="43"/>
                    <a:pt x="150" y="43"/>
                    <a:pt x="150" y="43"/>
                  </a:cubicBezTo>
                  <a:cubicBezTo>
                    <a:pt x="147" y="38"/>
                    <a:pt x="147" y="38"/>
                    <a:pt x="147" y="38"/>
                  </a:cubicBezTo>
                  <a:cubicBezTo>
                    <a:pt x="151" y="33"/>
                    <a:pt x="151" y="33"/>
                    <a:pt x="151" y="33"/>
                  </a:cubicBezTo>
                  <a:cubicBezTo>
                    <a:pt x="154" y="14"/>
                    <a:pt x="154" y="14"/>
                    <a:pt x="154" y="14"/>
                  </a:cubicBezTo>
                  <a:cubicBezTo>
                    <a:pt x="142" y="14"/>
                    <a:pt x="142" y="14"/>
                    <a:pt x="142" y="14"/>
                  </a:cubicBezTo>
                  <a:cubicBezTo>
                    <a:pt x="132" y="11"/>
                    <a:pt x="132" y="11"/>
                    <a:pt x="132" y="11"/>
                  </a:cubicBezTo>
                  <a:cubicBezTo>
                    <a:pt x="124" y="0"/>
                    <a:pt x="124" y="0"/>
                    <a:pt x="124" y="0"/>
                  </a:cubicBezTo>
                  <a:cubicBezTo>
                    <a:pt x="114" y="7"/>
                    <a:pt x="114" y="7"/>
                    <a:pt x="114" y="7"/>
                  </a:cubicBezTo>
                  <a:cubicBezTo>
                    <a:pt x="109" y="2"/>
                    <a:pt x="109" y="2"/>
                    <a:pt x="109" y="2"/>
                  </a:cubicBezTo>
                  <a:cubicBezTo>
                    <a:pt x="102" y="11"/>
                    <a:pt x="102" y="11"/>
                    <a:pt x="102" y="11"/>
                  </a:cubicBezTo>
                  <a:cubicBezTo>
                    <a:pt x="91" y="9"/>
                    <a:pt x="91" y="9"/>
                    <a:pt x="91" y="9"/>
                  </a:cubicBezTo>
                  <a:cubicBezTo>
                    <a:pt x="82" y="14"/>
                    <a:pt x="82" y="14"/>
                    <a:pt x="82" y="14"/>
                  </a:cubicBezTo>
                  <a:cubicBezTo>
                    <a:pt x="69" y="10"/>
                    <a:pt x="69" y="10"/>
                    <a:pt x="69" y="10"/>
                  </a:cubicBezTo>
                  <a:cubicBezTo>
                    <a:pt x="59" y="12"/>
                    <a:pt x="59" y="12"/>
                    <a:pt x="59" y="12"/>
                  </a:cubicBezTo>
                  <a:cubicBezTo>
                    <a:pt x="52" y="18"/>
                    <a:pt x="52" y="18"/>
                    <a:pt x="52" y="18"/>
                  </a:cubicBezTo>
                  <a:cubicBezTo>
                    <a:pt x="47" y="16"/>
                    <a:pt x="47" y="16"/>
                    <a:pt x="47" y="16"/>
                  </a:cubicBezTo>
                  <a:cubicBezTo>
                    <a:pt x="40" y="16"/>
                    <a:pt x="40" y="16"/>
                    <a:pt x="40" y="16"/>
                  </a:cubicBezTo>
                  <a:cubicBezTo>
                    <a:pt x="40" y="24"/>
                    <a:pt x="40" y="24"/>
                    <a:pt x="40" y="24"/>
                  </a:cubicBezTo>
                  <a:cubicBezTo>
                    <a:pt x="43" y="30"/>
                    <a:pt x="43" y="30"/>
                    <a:pt x="43" y="30"/>
                  </a:cubicBezTo>
                  <a:cubicBezTo>
                    <a:pt x="28" y="39"/>
                    <a:pt x="28" y="39"/>
                    <a:pt x="28" y="39"/>
                  </a:cubicBezTo>
                  <a:cubicBezTo>
                    <a:pt x="26" y="46"/>
                    <a:pt x="26" y="46"/>
                    <a:pt x="26" y="46"/>
                  </a:cubicBezTo>
                  <a:cubicBezTo>
                    <a:pt x="18" y="51"/>
                    <a:pt x="18" y="51"/>
                    <a:pt x="18" y="51"/>
                  </a:cubicBezTo>
                  <a:cubicBezTo>
                    <a:pt x="17" y="58"/>
                    <a:pt x="17" y="58"/>
                    <a:pt x="17" y="58"/>
                  </a:cubicBezTo>
                  <a:cubicBezTo>
                    <a:pt x="7" y="69"/>
                    <a:pt x="7" y="69"/>
                    <a:pt x="7" y="69"/>
                  </a:cubicBezTo>
                  <a:cubicBezTo>
                    <a:pt x="6" y="78"/>
                    <a:pt x="6" y="78"/>
                    <a:pt x="6" y="78"/>
                  </a:cubicBezTo>
                  <a:cubicBezTo>
                    <a:pt x="0" y="86"/>
                    <a:pt x="0" y="86"/>
                    <a:pt x="0" y="86"/>
                  </a:cubicBezTo>
                  <a:cubicBezTo>
                    <a:pt x="0" y="101"/>
                    <a:pt x="0" y="101"/>
                    <a:pt x="0" y="101"/>
                  </a:cubicBezTo>
                  <a:cubicBezTo>
                    <a:pt x="2" y="101"/>
                    <a:pt x="2" y="101"/>
                    <a:pt x="2" y="101"/>
                  </a:cubicBezTo>
                  <a:cubicBezTo>
                    <a:pt x="9" y="90"/>
                    <a:pt x="9" y="90"/>
                    <a:pt x="9" y="90"/>
                  </a:cubicBezTo>
                  <a:cubicBezTo>
                    <a:pt x="16" y="82"/>
                    <a:pt x="16" y="82"/>
                    <a:pt x="16" y="82"/>
                  </a:cubicBezTo>
                  <a:cubicBezTo>
                    <a:pt x="29" y="85"/>
                    <a:pt x="29" y="85"/>
                    <a:pt x="29" y="85"/>
                  </a:cubicBezTo>
                  <a:cubicBezTo>
                    <a:pt x="34" y="89"/>
                    <a:pt x="34" y="89"/>
                    <a:pt x="34" y="89"/>
                  </a:cubicBezTo>
                  <a:cubicBezTo>
                    <a:pt x="44" y="112"/>
                    <a:pt x="44" y="112"/>
                    <a:pt x="44" y="112"/>
                  </a:cubicBezTo>
                  <a:cubicBezTo>
                    <a:pt x="60" y="104"/>
                    <a:pt x="60" y="104"/>
                    <a:pt x="60" y="104"/>
                  </a:cubicBezTo>
                  <a:cubicBezTo>
                    <a:pt x="73" y="105"/>
                    <a:pt x="73" y="105"/>
                    <a:pt x="73" y="105"/>
                  </a:cubicBezTo>
                  <a:cubicBezTo>
                    <a:pt x="83" y="102"/>
                    <a:pt x="83" y="102"/>
                    <a:pt x="83" y="102"/>
                  </a:cubicBezTo>
                  <a:cubicBezTo>
                    <a:pt x="91" y="87"/>
                    <a:pt x="91" y="87"/>
                    <a:pt x="91" y="87"/>
                  </a:cubicBezTo>
                  <a:cubicBezTo>
                    <a:pt x="97" y="86"/>
                    <a:pt x="97" y="86"/>
                    <a:pt x="97" y="86"/>
                  </a:cubicBezTo>
                  <a:cubicBezTo>
                    <a:pt x="99" y="81"/>
                    <a:pt x="99" y="81"/>
                    <a:pt x="99" y="81"/>
                  </a:cubicBezTo>
                  <a:cubicBezTo>
                    <a:pt x="107" y="91"/>
                    <a:pt x="107" y="91"/>
                    <a:pt x="107" y="91"/>
                  </a:cubicBezTo>
                  <a:cubicBezTo>
                    <a:pt x="118" y="100"/>
                    <a:pt x="118" y="100"/>
                    <a:pt x="118" y="100"/>
                  </a:cubicBezTo>
                  <a:cubicBezTo>
                    <a:pt x="118" y="100"/>
                    <a:pt x="118" y="107"/>
                    <a:pt x="118" y="109"/>
                  </a:cubicBezTo>
                  <a:cubicBezTo>
                    <a:pt x="118" y="111"/>
                    <a:pt x="122" y="112"/>
                    <a:pt x="122" y="112"/>
                  </a:cubicBezTo>
                  <a:cubicBezTo>
                    <a:pt x="127" y="111"/>
                    <a:pt x="127" y="111"/>
                    <a:pt x="127" y="111"/>
                  </a:cubicBezTo>
                  <a:cubicBezTo>
                    <a:pt x="125" y="92"/>
                    <a:pt x="125" y="92"/>
                    <a:pt x="125" y="92"/>
                  </a:cubicBezTo>
                  <a:cubicBezTo>
                    <a:pt x="128" y="88"/>
                    <a:pt x="128" y="88"/>
                    <a:pt x="128" y="88"/>
                  </a:cubicBezTo>
                  <a:cubicBezTo>
                    <a:pt x="142" y="90"/>
                    <a:pt x="142" y="90"/>
                    <a:pt x="142" y="90"/>
                  </a:cubicBezTo>
                  <a:cubicBezTo>
                    <a:pt x="151" y="86"/>
                    <a:pt x="151" y="86"/>
                    <a:pt x="151" y="86"/>
                  </a:cubicBezTo>
                  <a:cubicBezTo>
                    <a:pt x="159" y="88"/>
                    <a:pt x="159" y="88"/>
                    <a:pt x="159" y="88"/>
                  </a:cubicBezTo>
                  <a:cubicBezTo>
                    <a:pt x="167" y="93"/>
                    <a:pt x="167" y="93"/>
                    <a:pt x="167" y="93"/>
                  </a:cubicBezTo>
                  <a:cubicBezTo>
                    <a:pt x="170" y="93"/>
                    <a:pt x="170" y="93"/>
                    <a:pt x="170" y="93"/>
                  </a:cubicBezTo>
                  <a:cubicBezTo>
                    <a:pt x="173" y="84"/>
                    <a:pt x="173" y="84"/>
                    <a:pt x="173" y="84"/>
                  </a:cubicBezTo>
                  <a:cubicBezTo>
                    <a:pt x="187" y="71"/>
                    <a:pt x="187" y="71"/>
                    <a:pt x="187" y="71"/>
                  </a:cubicBezTo>
                  <a:cubicBezTo>
                    <a:pt x="189" y="65"/>
                    <a:pt x="189" y="65"/>
                    <a:pt x="189" y="65"/>
                  </a:cubicBezTo>
                  <a:cubicBezTo>
                    <a:pt x="183" y="54"/>
                    <a:pt x="183" y="54"/>
                    <a:pt x="183" y="54"/>
                  </a:cubicBezTo>
                  <a:cubicBezTo>
                    <a:pt x="179" y="48"/>
                    <a:pt x="179" y="48"/>
                    <a:pt x="179" y="48"/>
                  </a:cubicBezTo>
                  <a:lnTo>
                    <a:pt x="175" y="53"/>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43" name="Freeform 286"/>
            <p:cNvSpPr>
              <a:spLocks/>
            </p:cNvSpPr>
            <p:nvPr/>
          </p:nvSpPr>
          <p:spPr bwMode="auto">
            <a:xfrm>
              <a:off x="4505" y="1874"/>
              <a:ext cx="1200" cy="785"/>
            </a:xfrm>
            <a:custGeom>
              <a:avLst/>
              <a:gdLst>
                <a:gd name="T0" fmla="*/ 52407 w 766"/>
                <a:gd name="T1" fmla="*/ 14413 h 508"/>
                <a:gd name="T2" fmla="*/ 52758 w 766"/>
                <a:gd name="T3" fmla="*/ 11658 h 508"/>
                <a:gd name="T4" fmla="*/ 47115 w 766"/>
                <a:gd name="T5" fmla="*/ 9327 h 508"/>
                <a:gd name="T6" fmla="*/ 40903 w 766"/>
                <a:gd name="T7" fmla="*/ 7612 h 508"/>
                <a:gd name="T8" fmla="*/ 37805 w 766"/>
                <a:gd name="T9" fmla="*/ 4318 h 508"/>
                <a:gd name="T10" fmla="*/ 31261 w 766"/>
                <a:gd name="T11" fmla="*/ 354 h 508"/>
                <a:gd name="T12" fmla="*/ 25747 w 766"/>
                <a:gd name="T13" fmla="*/ 953 h 508"/>
                <a:gd name="T14" fmla="*/ 22719 w 766"/>
                <a:gd name="T15" fmla="*/ 3701 h 508"/>
                <a:gd name="T16" fmla="*/ 19285 w 766"/>
                <a:gd name="T17" fmla="*/ 3364 h 508"/>
                <a:gd name="T18" fmla="*/ 11610 w 766"/>
                <a:gd name="T19" fmla="*/ 2313 h 508"/>
                <a:gd name="T20" fmla="*/ 5115 w 766"/>
                <a:gd name="T21" fmla="*/ 3621 h 508"/>
                <a:gd name="T22" fmla="*/ 4830 w 766"/>
                <a:gd name="T23" fmla="*/ 8810 h 508"/>
                <a:gd name="T24" fmla="*/ 884 w 766"/>
                <a:gd name="T25" fmla="*/ 17276 h 508"/>
                <a:gd name="T26" fmla="*/ 6548 w 766"/>
                <a:gd name="T27" fmla="*/ 18279 h 508"/>
                <a:gd name="T28" fmla="*/ 13852 w 766"/>
                <a:gd name="T29" fmla="*/ 16513 h 508"/>
                <a:gd name="T30" fmla="*/ 21653 w 766"/>
                <a:gd name="T31" fmla="*/ 20796 h 508"/>
                <a:gd name="T32" fmla="*/ 21949 w 766"/>
                <a:gd name="T33" fmla="*/ 23652 h 508"/>
                <a:gd name="T34" fmla="*/ 17486 w 766"/>
                <a:gd name="T35" fmla="*/ 27041 h 508"/>
                <a:gd name="T36" fmla="*/ 22114 w 766"/>
                <a:gd name="T37" fmla="*/ 27642 h 508"/>
                <a:gd name="T38" fmla="*/ 22046 w 766"/>
                <a:gd name="T39" fmla="*/ 26594 h 508"/>
                <a:gd name="T40" fmla="*/ 23633 w 766"/>
                <a:gd name="T41" fmla="*/ 26342 h 508"/>
                <a:gd name="T42" fmla="*/ 23547 w 766"/>
                <a:gd name="T43" fmla="*/ 24698 h 508"/>
                <a:gd name="T44" fmla="*/ 24713 w 766"/>
                <a:gd name="T45" fmla="*/ 25044 h 508"/>
                <a:gd name="T46" fmla="*/ 25352 w 766"/>
                <a:gd name="T47" fmla="*/ 23652 h 508"/>
                <a:gd name="T48" fmla="*/ 27467 w 766"/>
                <a:gd name="T49" fmla="*/ 22797 h 508"/>
                <a:gd name="T50" fmla="*/ 28615 w 766"/>
                <a:gd name="T51" fmla="*/ 23077 h 508"/>
                <a:gd name="T52" fmla="*/ 28927 w 766"/>
                <a:gd name="T53" fmla="*/ 22272 h 508"/>
                <a:gd name="T54" fmla="*/ 31261 w 766"/>
                <a:gd name="T55" fmla="*/ 22702 h 508"/>
                <a:gd name="T56" fmla="*/ 27674 w 766"/>
                <a:gd name="T57" fmla="*/ 23578 h 508"/>
                <a:gd name="T58" fmla="*/ 28393 w 766"/>
                <a:gd name="T59" fmla="*/ 24848 h 508"/>
                <a:gd name="T60" fmla="*/ 27946 w 766"/>
                <a:gd name="T61" fmla="*/ 24698 h 508"/>
                <a:gd name="T62" fmla="*/ 30862 w 766"/>
                <a:gd name="T63" fmla="*/ 25287 h 508"/>
                <a:gd name="T64" fmla="*/ 32422 w 766"/>
                <a:gd name="T65" fmla="*/ 25199 h 508"/>
                <a:gd name="T66" fmla="*/ 33553 w 766"/>
                <a:gd name="T67" fmla="*/ 24646 h 508"/>
                <a:gd name="T68" fmla="*/ 33846 w 766"/>
                <a:gd name="T69" fmla="*/ 26092 h 508"/>
                <a:gd name="T70" fmla="*/ 30421 w 766"/>
                <a:gd name="T71" fmla="*/ 27792 h 508"/>
                <a:gd name="T72" fmla="*/ 32621 w 766"/>
                <a:gd name="T73" fmla="*/ 28759 h 508"/>
                <a:gd name="T74" fmla="*/ 32862 w 766"/>
                <a:gd name="T75" fmla="*/ 31205 h 508"/>
                <a:gd name="T76" fmla="*/ 37471 w 766"/>
                <a:gd name="T77" fmla="*/ 29958 h 508"/>
                <a:gd name="T78" fmla="*/ 40618 w 766"/>
                <a:gd name="T79" fmla="*/ 29209 h 508"/>
                <a:gd name="T80" fmla="*/ 42396 w 766"/>
                <a:gd name="T81" fmla="*/ 27983 h 508"/>
                <a:gd name="T82" fmla="*/ 40288 w 766"/>
                <a:gd name="T83" fmla="*/ 27467 h 508"/>
                <a:gd name="T84" fmla="*/ 37194 w 766"/>
                <a:gd name="T85" fmla="*/ 24952 h 508"/>
                <a:gd name="T86" fmla="*/ 38015 w 766"/>
                <a:gd name="T87" fmla="*/ 26696 h 508"/>
                <a:gd name="T88" fmla="*/ 37368 w 766"/>
                <a:gd name="T89" fmla="*/ 26696 h 508"/>
                <a:gd name="T90" fmla="*/ 36373 w 766"/>
                <a:gd name="T91" fmla="*/ 25899 h 508"/>
                <a:gd name="T92" fmla="*/ 34900 w 766"/>
                <a:gd name="T93" fmla="*/ 25545 h 508"/>
                <a:gd name="T94" fmla="*/ 34571 w 766"/>
                <a:gd name="T95" fmla="*/ 24848 h 508"/>
                <a:gd name="T96" fmla="*/ 36304 w 766"/>
                <a:gd name="T97" fmla="*/ 25044 h 508"/>
                <a:gd name="T98" fmla="*/ 37056 w 766"/>
                <a:gd name="T99" fmla="*/ 24888 h 508"/>
                <a:gd name="T100" fmla="*/ 38300 w 766"/>
                <a:gd name="T101" fmla="*/ 24091 h 508"/>
                <a:gd name="T102" fmla="*/ 38789 w 766"/>
                <a:gd name="T103" fmla="*/ 23949 h 508"/>
                <a:gd name="T104" fmla="*/ 41535 w 766"/>
                <a:gd name="T105" fmla="*/ 22893 h 508"/>
                <a:gd name="T106" fmla="*/ 44298 w 766"/>
                <a:gd name="T107" fmla="*/ 21844 h 508"/>
                <a:gd name="T108" fmla="*/ 46643 w 766"/>
                <a:gd name="T109" fmla="*/ 21397 h 50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66"/>
                <a:gd name="T166" fmla="*/ 0 h 508"/>
                <a:gd name="T167" fmla="*/ 766 w 766"/>
                <a:gd name="T168" fmla="*/ 508 h 50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66" h="508">
                  <a:moveTo>
                    <a:pt x="708" y="294"/>
                  </a:moveTo>
                  <a:cubicBezTo>
                    <a:pt x="742" y="289"/>
                    <a:pt x="742" y="289"/>
                    <a:pt x="742" y="289"/>
                  </a:cubicBezTo>
                  <a:cubicBezTo>
                    <a:pt x="748" y="277"/>
                    <a:pt x="748" y="277"/>
                    <a:pt x="748" y="277"/>
                  </a:cubicBezTo>
                  <a:cubicBezTo>
                    <a:pt x="759" y="268"/>
                    <a:pt x="759" y="268"/>
                    <a:pt x="759" y="268"/>
                  </a:cubicBezTo>
                  <a:cubicBezTo>
                    <a:pt x="758" y="249"/>
                    <a:pt x="758" y="249"/>
                    <a:pt x="758" y="249"/>
                  </a:cubicBezTo>
                  <a:cubicBezTo>
                    <a:pt x="751" y="238"/>
                    <a:pt x="751" y="238"/>
                    <a:pt x="751" y="238"/>
                  </a:cubicBezTo>
                  <a:cubicBezTo>
                    <a:pt x="761" y="230"/>
                    <a:pt x="761" y="230"/>
                    <a:pt x="761" y="230"/>
                  </a:cubicBezTo>
                  <a:cubicBezTo>
                    <a:pt x="762" y="224"/>
                    <a:pt x="762" y="224"/>
                    <a:pt x="762" y="224"/>
                  </a:cubicBezTo>
                  <a:cubicBezTo>
                    <a:pt x="750" y="227"/>
                    <a:pt x="750" y="227"/>
                    <a:pt x="750" y="227"/>
                  </a:cubicBezTo>
                  <a:cubicBezTo>
                    <a:pt x="744" y="219"/>
                    <a:pt x="744" y="219"/>
                    <a:pt x="744" y="219"/>
                  </a:cubicBezTo>
                  <a:cubicBezTo>
                    <a:pt x="748" y="218"/>
                    <a:pt x="748" y="218"/>
                    <a:pt x="748" y="218"/>
                  </a:cubicBezTo>
                  <a:cubicBezTo>
                    <a:pt x="764" y="204"/>
                    <a:pt x="764" y="204"/>
                    <a:pt x="764" y="204"/>
                  </a:cubicBezTo>
                  <a:cubicBezTo>
                    <a:pt x="760" y="194"/>
                    <a:pt x="760" y="194"/>
                    <a:pt x="760" y="194"/>
                  </a:cubicBezTo>
                  <a:cubicBezTo>
                    <a:pt x="766" y="186"/>
                    <a:pt x="766" y="186"/>
                    <a:pt x="766" y="186"/>
                  </a:cubicBezTo>
                  <a:cubicBezTo>
                    <a:pt x="758" y="183"/>
                    <a:pt x="758" y="183"/>
                    <a:pt x="758" y="183"/>
                  </a:cubicBezTo>
                  <a:cubicBezTo>
                    <a:pt x="744" y="188"/>
                    <a:pt x="744" y="188"/>
                    <a:pt x="744" y="188"/>
                  </a:cubicBezTo>
                  <a:cubicBezTo>
                    <a:pt x="728" y="173"/>
                    <a:pt x="728" y="173"/>
                    <a:pt x="728" y="173"/>
                  </a:cubicBezTo>
                  <a:cubicBezTo>
                    <a:pt x="723" y="166"/>
                    <a:pt x="723" y="166"/>
                    <a:pt x="723" y="166"/>
                  </a:cubicBezTo>
                  <a:cubicBezTo>
                    <a:pt x="705" y="168"/>
                    <a:pt x="705" y="168"/>
                    <a:pt x="705" y="168"/>
                  </a:cubicBezTo>
                  <a:cubicBezTo>
                    <a:pt x="699" y="158"/>
                    <a:pt x="699" y="158"/>
                    <a:pt x="699" y="158"/>
                  </a:cubicBezTo>
                  <a:cubicBezTo>
                    <a:pt x="684" y="149"/>
                    <a:pt x="684" y="149"/>
                    <a:pt x="684" y="149"/>
                  </a:cubicBezTo>
                  <a:cubicBezTo>
                    <a:pt x="671" y="156"/>
                    <a:pt x="671" y="156"/>
                    <a:pt x="671" y="156"/>
                  </a:cubicBezTo>
                  <a:cubicBezTo>
                    <a:pt x="663" y="148"/>
                    <a:pt x="663" y="148"/>
                    <a:pt x="663" y="148"/>
                  </a:cubicBezTo>
                  <a:cubicBezTo>
                    <a:pt x="660" y="139"/>
                    <a:pt x="660" y="139"/>
                    <a:pt x="660" y="139"/>
                  </a:cubicBezTo>
                  <a:cubicBezTo>
                    <a:pt x="646" y="126"/>
                    <a:pt x="646" y="126"/>
                    <a:pt x="646" y="126"/>
                  </a:cubicBezTo>
                  <a:cubicBezTo>
                    <a:pt x="637" y="135"/>
                    <a:pt x="637" y="135"/>
                    <a:pt x="637" y="135"/>
                  </a:cubicBezTo>
                  <a:cubicBezTo>
                    <a:pt x="619" y="136"/>
                    <a:pt x="619" y="136"/>
                    <a:pt x="619" y="136"/>
                  </a:cubicBezTo>
                  <a:cubicBezTo>
                    <a:pt x="594" y="122"/>
                    <a:pt x="594" y="122"/>
                    <a:pt x="594" y="122"/>
                  </a:cubicBezTo>
                  <a:cubicBezTo>
                    <a:pt x="578" y="135"/>
                    <a:pt x="578" y="135"/>
                    <a:pt x="578" y="135"/>
                  </a:cubicBezTo>
                  <a:cubicBezTo>
                    <a:pt x="567" y="128"/>
                    <a:pt x="567" y="128"/>
                    <a:pt x="567" y="128"/>
                  </a:cubicBezTo>
                  <a:cubicBezTo>
                    <a:pt x="570" y="122"/>
                    <a:pt x="570" y="122"/>
                    <a:pt x="570" y="122"/>
                  </a:cubicBezTo>
                  <a:cubicBezTo>
                    <a:pt x="568" y="111"/>
                    <a:pt x="568" y="111"/>
                    <a:pt x="568" y="111"/>
                  </a:cubicBezTo>
                  <a:cubicBezTo>
                    <a:pt x="564" y="107"/>
                    <a:pt x="564" y="107"/>
                    <a:pt x="564" y="107"/>
                  </a:cubicBezTo>
                  <a:cubicBezTo>
                    <a:pt x="553" y="82"/>
                    <a:pt x="553" y="82"/>
                    <a:pt x="553" y="82"/>
                  </a:cubicBezTo>
                  <a:cubicBezTo>
                    <a:pt x="549" y="69"/>
                    <a:pt x="549" y="69"/>
                    <a:pt x="549" y="69"/>
                  </a:cubicBezTo>
                  <a:cubicBezTo>
                    <a:pt x="515" y="64"/>
                    <a:pt x="515" y="64"/>
                    <a:pt x="515" y="64"/>
                  </a:cubicBezTo>
                  <a:cubicBezTo>
                    <a:pt x="514" y="45"/>
                    <a:pt x="514" y="45"/>
                    <a:pt x="514" y="45"/>
                  </a:cubicBezTo>
                  <a:cubicBezTo>
                    <a:pt x="508" y="36"/>
                    <a:pt x="508" y="36"/>
                    <a:pt x="508" y="36"/>
                  </a:cubicBezTo>
                  <a:cubicBezTo>
                    <a:pt x="516" y="28"/>
                    <a:pt x="516" y="28"/>
                    <a:pt x="516" y="28"/>
                  </a:cubicBezTo>
                  <a:cubicBezTo>
                    <a:pt x="496" y="2"/>
                    <a:pt x="496" y="2"/>
                    <a:pt x="496" y="2"/>
                  </a:cubicBezTo>
                  <a:cubicBezTo>
                    <a:pt x="482" y="0"/>
                    <a:pt x="482" y="0"/>
                    <a:pt x="482" y="0"/>
                  </a:cubicBezTo>
                  <a:cubicBezTo>
                    <a:pt x="454" y="6"/>
                    <a:pt x="454" y="6"/>
                    <a:pt x="454" y="6"/>
                  </a:cubicBezTo>
                  <a:cubicBezTo>
                    <a:pt x="443" y="0"/>
                    <a:pt x="443" y="0"/>
                    <a:pt x="443" y="0"/>
                  </a:cubicBezTo>
                  <a:cubicBezTo>
                    <a:pt x="437" y="4"/>
                    <a:pt x="437" y="4"/>
                    <a:pt x="437" y="4"/>
                  </a:cubicBezTo>
                  <a:cubicBezTo>
                    <a:pt x="433" y="4"/>
                    <a:pt x="433" y="4"/>
                    <a:pt x="433" y="4"/>
                  </a:cubicBezTo>
                  <a:cubicBezTo>
                    <a:pt x="432" y="8"/>
                    <a:pt x="432" y="8"/>
                    <a:pt x="432" y="8"/>
                  </a:cubicBezTo>
                  <a:cubicBezTo>
                    <a:pt x="424" y="15"/>
                    <a:pt x="424" y="15"/>
                    <a:pt x="424" y="15"/>
                  </a:cubicBezTo>
                  <a:cubicBezTo>
                    <a:pt x="411" y="10"/>
                    <a:pt x="411" y="10"/>
                    <a:pt x="411" y="10"/>
                  </a:cubicBezTo>
                  <a:cubicBezTo>
                    <a:pt x="374" y="15"/>
                    <a:pt x="374" y="15"/>
                    <a:pt x="374" y="15"/>
                  </a:cubicBezTo>
                  <a:cubicBezTo>
                    <a:pt x="355" y="42"/>
                    <a:pt x="355" y="42"/>
                    <a:pt x="355" y="42"/>
                  </a:cubicBezTo>
                  <a:cubicBezTo>
                    <a:pt x="352" y="64"/>
                    <a:pt x="352" y="64"/>
                    <a:pt x="352" y="64"/>
                  </a:cubicBezTo>
                  <a:cubicBezTo>
                    <a:pt x="356" y="68"/>
                    <a:pt x="356" y="68"/>
                    <a:pt x="356" y="68"/>
                  </a:cubicBezTo>
                  <a:cubicBezTo>
                    <a:pt x="351" y="76"/>
                    <a:pt x="351" y="76"/>
                    <a:pt x="351" y="76"/>
                  </a:cubicBezTo>
                  <a:cubicBezTo>
                    <a:pt x="348" y="74"/>
                    <a:pt x="348" y="74"/>
                    <a:pt x="348" y="74"/>
                  </a:cubicBezTo>
                  <a:cubicBezTo>
                    <a:pt x="338" y="73"/>
                    <a:pt x="338" y="73"/>
                    <a:pt x="338" y="73"/>
                  </a:cubicBezTo>
                  <a:cubicBezTo>
                    <a:pt x="330" y="59"/>
                    <a:pt x="330" y="59"/>
                    <a:pt x="330" y="59"/>
                  </a:cubicBezTo>
                  <a:cubicBezTo>
                    <a:pt x="314" y="62"/>
                    <a:pt x="314" y="62"/>
                    <a:pt x="314" y="62"/>
                  </a:cubicBezTo>
                  <a:cubicBezTo>
                    <a:pt x="311" y="58"/>
                    <a:pt x="311" y="58"/>
                    <a:pt x="311" y="58"/>
                  </a:cubicBezTo>
                  <a:cubicBezTo>
                    <a:pt x="301" y="60"/>
                    <a:pt x="301" y="60"/>
                    <a:pt x="301" y="60"/>
                  </a:cubicBezTo>
                  <a:cubicBezTo>
                    <a:pt x="302" y="54"/>
                    <a:pt x="302" y="54"/>
                    <a:pt x="302" y="54"/>
                  </a:cubicBezTo>
                  <a:cubicBezTo>
                    <a:pt x="293" y="50"/>
                    <a:pt x="293" y="50"/>
                    <a:pt x="293" y="50"/>
                  </a:cubicBezTo>
                  <a:cubicBezTo>
                    <a:pt x="285" y="60"/>
                    <a:pt x="285" y="60"/>
                    <a:pt x="285" y="60"/>
                  </a:cubicBezTo>
                  <a:cubicBezTo>
                    <a:pt x="280" y="54"/>
                    <a:pt x="280" y="54"/>
                    <a:pt x="280" y="54"/>
                  </a:cubicBezTo>
                  <a:cubicBezTo>
                    <a:pt x="263" y="58"/>
                    <a:pt x="263" y="58"/>
                    <a:pt x="263" y="58"/>
                  </a:cubicBezTo>
                  <a:cubicBezTo>
                    <a:pt x="257" y="53"/>
                    <a:pt x="257" y="53"/>
                    <a:pt x="257" y="53"/>
                  </a:cubicBezTo>
                  <a:cubicBezTo>
                    <a:pt x="227" y="54"/>
                    <a:pt x="227" y="54"/>
                    <a:pt x="227" y="54"/>
                  </a:cubicBezTo>
                  <a:cubicBezTo>
                    <a:pt x="217" y="43"/>
                    <a:pt x="217" y="43"/>
                    <a:pt x="217" y="43"/>
                  </a:cubicBezTo>
                  <a:cubicBezTo>
                    <a:pt x="205" y="46"/>
                    <a:pt x="205" y="46"/>
                    <a:pt x="205" y="46"/>
                  </a:cubicBezTo>
                  <a:cubicBezTo>
                    <a:pt x="194" y="48"/>
                    <a:pt x="194" y="48"/>
                    <a:pt x="194" y="48"/>
                  </a:cubicBezTo>
                  <a:cubicBezTo>
                    <a:pt x="169" y="37"/>
                    <a:pt x="169" y="37"/>
                    <a:pt x="169" y="37"/>
                  </a:cubicBezTo>
                  <a:cubicBezTo>
                    <a:pt x="150" y="37"/>
                    <a:pt x="150" y="37"/>
                    <a:pt x="150" y="37"/>
                  </a:cubicBezTo>
                  <a:cubicBezTo>
                    <a:pt x="98" y="32"/>
                    <a:pt x="98" y="32"/>
                    <a:pt x="98" y="32"/>
                  </a:cubicBezTo>
                  <a:cubicBezTo>
                    <a:pt x="92" y="37"/>
                    <a:pt x="92" y="37"/>
                    <a:pt x="92" y="37"/>
                  </a:cubicBezTo>
                  <a:cubicBezTo>
                    <a:pt x="94" y="43"/>
                    <a:pt x="94" y="43"/>
                    <a:pt x="94" y="43"/>
                  </a:cubicBezTo>
                  <a:cubicBezTo>
                    <a:pt x="82" y="58"/>
                    <a:pt x="82" y="58"/>
                    <a:pt x="82" y="58"/>
                  </a:cubicBezTo>
                  <a:cubicBezTo>
                    <a:pt x="75" y="54"/>
                    <a:pt x="75" y="54"/>
                    <a:pt x="75" y="54"/>
                  </a:cubicBezTo>
                  <a:cubicBezTo>
                    <a:pt x="74" y="58"/>
                    <a:pt x="74" y="58"/>
                    <a:pt x="74" y="58"/>
                  </a:cubicBezTo>
                  <a:cubicBezTo>
                    <a:pt x="74" y="60"/>
                    <a:pt x="74" y="60"/>
                    <a:pt x="74" y="60"/>
                  </a:cubicBezTo>
                  <a:cubicBezTo>
                    <a:pt x="65" y="62"/>
                    <a:pt x="65" y="62"/>
                    <a:pt x="65" y="62"/>
                  </a:cubicBezTo>
                  <a:cubicBezTo>
                    <a:pt x="69" y="75"/>
                    <a:pt x="69" y="75"/>
                    <a:pt x="69" y="75"/>
                  </a:cubicBezTo>
                  <a:cubicBezTo>
                    <a:pt x="87" y="102"/>
                    <a:pt x="87" y="102"/>
                    <a:pt x="87" y="102"/>
                  </a:cubicBezTo>
                  <a:cubicBezTo>
                    <a:pt x="85" y="133"/>
                    <a:pt x="85" y="133"/>
                    <a:pt x="85" y="133"/>
                  </a:cubicBezTo>
                  <a:cubicBezTo>
                    <a:pt x="79" y="140"/>
                    <a:pt x="79" y="140"/>
                    <a:pt x="79" y="140"/>
                  </a:cubicBezTo>
                  <a:cubicBezTo>
                    <a:pt x="70" y="141"/>
                    <a:pt x="70" y="141"/>
                    <a:pt x="70" y="141"/>
                  </a:cubicBezTo>
                  <a:cubicBezTo>
                    <a:pt x="18" y="195"/>
                    <a:pt x="18" y="195"/>
                    <a:pt x="18" y="195"/>
                  </a:cubicBezTo>
                  <a:cubicBezTo>
                    <a:pt x="19" y="201"/>
                    <a:pt x="19" y="201"/>
                    <a:pt x="19" y="201"/>
                  </a:cubicBezTo>
                  <a:cubicBezTo>
                    <a:pt x="10" y="210"/>
                    <a:pt x="10" y="210"/>
                    <a:pt x="10" y="210"/>
                  </a:cubicBezTo>
                  <a:cubicBezTo>
                    <a:pt x="0" y="238"/>
                    <a:pt x="0" y="238"/>
                    <a:pt x="0" y="238"/>
                  </a:cubicBezTo>
                  <a:cubicBezTo>
                    <a:pt x="3" y="256"/>
                    <a:pt x="3" y="256"/>
                    <a:pt x="3" y="256"/>
                  </a:cubicBezTo>
                  <a:cubicBezTo>
                    <a:pt x="10" y="263"/>
                    <a:pt x="10" y="263"/>
                    <a:pt x="10" y="263"/>
                  </a:cubicBezTo>
                  <a:cubicBezTo>
                    <a:pt x="13" y="276"/>
                    <a:pt x="13" y="276"/>
                    <a:pt x="13" y="276"/>
                  </a:cubicBezTo>
                  <a:cubicBezTo>
                    <a:pt x="20" y="278"/>
                    <a:pt x="20" y="278"/>
                    <a:pt x="20" y="278"/>
                  </a:cubicBezTo>
                  <a:cubicBezTo>
                    <a:pt x="23" y="288"/>
                    <a:pt x="23" y="288"/>
                    <a:pt x="23" y="288"/>
                  </a:cubicBezTo>
                  <a:cubicBezTo>
                    <a:pt x="29" y="291"/>
                    <a:pt x="29" y="291"/>
                    <a:pt x="29" y="291"/>
                  </a:cubicBezTo>
                  <a:cubicBezTo>
                    <a:pt x="44" y="280"/>
                    <a:pt x="44" y="280"/>
                    <a:pt x="44" y="280"/>
                  </a:cubicBezTo>
                  <a:cubicBezTo>
                    <a:pt x="79" y="290"/>
                    <a:pt x="79" y="290"/>
                    <a:pt x="79" y="290"/>
                  </a:cubicBezTo>
                  <a:cubicBezTo>
                    <a:pt x="87" y="287"/>
                    <a:pt x="87" y="287"/>
                    <a:pt x="87" y="287"/>
                  </a:cubicBezTo>
                  <a:cubicBezTo>
                    <a:pt x="95" y="292"/>
                    <a:pt x="95" y="292"/>
                    <a:pt x="95" y="292"/>
                  </a:cubicBezTo>
                  <a:cubicBezTo>
                    <a:pt x="101" y="291"/>
                    <a:pt x="101" y="291"/>
                    <a:pt x="101" y="291"/>
                  </a:cubicBezTo>
                  <a:cubicBezTo>
                    <a:pt x="114" y="297"/>
                    <a:pt x="114" y="297"/>
                    <a:pt x="114" y="297"/>
                  </a:cubicBezTo>
                  <a:cubicBezTo>
                    <a:pt x="130" y="288"/>
                    <a:pt x="130" y="288"/>
                    <a:pt x="130" y="288"/>
                  </a:cubicBezTo>
                  <a:cubicBezTo>
                    <a:pt x="149" y="287"/>
                    <a:pt x="149" y="287"/>
                    <a:pt x="149" y="287"/>
                  </a:cubicBezTo>
                  <a:cubicBezTo>
                    <a:pt x="156" y="289"/>
                    <a:pt x="156" y="289"/>
                    <a:pt x="156" y="289"/>
                  </a:cubicBezTo>
                  <a:cubicBezTo>
                    <a:pt x="174" y="267"/>
                    <a:pt x="174" y="267"/>
                    <a:pt x="174" y="267"/>
                  </a:cubicBezTo>
                  <a:cubicBezTo>
                    <a:pt x="201" y="264"/>
                    <a:pt x="201" y="264"/>
                    <a:pt x="201" y="264"/>
                  </a:cubicBezTo>
                  <a:cubicBezTo>
                    <a:pt x="202" y="257"/>
                    <a:pt x="202" y="257"/>
                    <a:pt x="202" y="257"/>
                  </a:cubicBezTo>
                  <a:cubicBezTo>
                    <a:pt x="224" y="249"/>
                    <a:pt x="224" y="249"/>
                    <a:pt x="224" y="249"/>
                  </a:cubicBezTo>
                  <a:cubicBezTo>
                    <a:pt x="275" y="268"/>
                    <a:pt x="275" y="268"/>
                    <a:pt x="275" y="268"/>
                  </a:cubicBezTo>
                  <a:cubicBezTo>
                    <a:pt x="292" y="271"/>
                    <a:pt x="292" y="271"/>
                    <a:pt x="292" y="271"/>
                  </a:cubicBezTo>
                  <a:cubicBezTo>
                    <a:pt x="308" y="301"/>
                    <a:pt x="308" y="301"/>
                    <a:pt x="308" y="301"/>
                  </a:cubicBezTo>
                  <a:cubicBezTo>
                    <a:pt x="306" y="315"/>
                    <a:pt x="306" y="315"/>
                    <a:pt x="306" y="315"/>
                  </a:cubicBezTo>
                  <a:cubicBezTo>
                    <a:pt x="314" y="332"/>
                    <a:pt x="314" y="332"/>
                    <a:pt x="314" y="332"/>
                  </a:cubicBezTo>
                  <a:cubicBezTo>
                    <a:pt x="321" y="333"/>
                    <a:pt x="321" y="333"/>
                    <a:pt x="321" y="333"/>
                  </a:cubicBezTo>
                  <a:cubicBezTo>
                    <a:pt x="332" y="359"/>
                    <a:pt x="332" y="359"/>
                    <a:pt x="332" y="359"/>
                  </a:cubicBezTo>
                  <a:cubicBezTo>
                    <a:pt x="330" y="368"/>
                    <a:pt x="330" y="368"/>
                    <a:pt x="330" y="368"/>
                  </a:cubicBezTo>
                  <a:cubicBezTo>
                    <a:pt x="339" y="379"/>
                    <a:pt x="339" y="379"/>
                    <a:pt x="339" y="379"/>
                  </a:cubicBezTo>
                  <a:cubicBezTo>
                    <a:pt x="332" y="382"/>
                    <a:pt x="332" y="382"/>
                    <a:pt x="332" y="382"/>
                  </a:cubicBezTo>
                  <a:cubicBezTo>
                    <a:pt x="326" y="376"/>
                    <a:pt x="326" y="376"/>
                    <a:pt x="326" y="376"/>
                  </a:cubicBezTo>
                  <a:cubicBezTo>
                    <a:pt x="319" y="378"/>
                    <a:pt x="319" y="378"/>
                    <a:pt x="319" y="378"/>
                  </a:cubicBezTo>
                  <a:cubicBezTo>
                    <a:pt x="301" y="380"/>
                    <a:pt x="301" y="380"/>
                    <a:pt x="301" y="380"/>
                  </a:cubicBezTo>
                  <a:cubicBezTo>
                    <a:pt x="295" y="376"/>
                    <a:pt x="295" y="376"/>
                    <a:pt x="295" y="376"/>
                  </a:cubicBezTo>
                  <a:cubicBezTo>
                    <a:pt x="289" y="382"/>
                    <a:pt x="289" y="382"/>
                    <a:pt x="289" y="382"/>
                  </a:cubicBezTo>
                  <a:cubicBezTo>
                    <a:pt x="285" y="402"/>
                    <a:pt x="285" y="402"/>
                    <a:pt x="285" y="402"/>
                  </a:cubicBezTo>
                  <a:cubicBezTo>
                    <a:pt x="272" y="412"/>
                    <a:pt x="272" y="412"/>
                    <a:pt x="272" y="412"/>
                  </a:cubicBezTo>
                  <a:cubicBezTo>
                    <a:pt x="259" y="415"/>
                    <a:pt x="259" y="415"/>
                    <a:pt x="259" y="415"/>
                  </a:cubicBezTo>
                  <a:cubicBezTo>
                    <a:pt x="254" y="432"/>
                    <a:pt x="254" y="432"/>
                    <a:pt x="254" y="432"/>
                  </a:cubicBezTo>
                  <a:cubicBezTo>
                    <a:pt x="271" y="448"/>
                    <a:pt x="271" y="448"/>
                    <a:pt x="271" y="448"/>
                  </a:cubicBezTo>
                  <a:cubicBezTo>
                    <a:pt x="284" y="446"/>
                    <a:pt x="284" y="446"/>
                    <a:pt x="284" y="446"/>
                  </a:cubicBezTo>
                  <a:cubicBezTo>
                    <a:pt x="294" y="439"/>
                    <a:pt x="294" y="439"/>
                    <a:pt x="294" y="439"/>
                  </a:cubicBezTo>
                  <a:cubicBezTo>
                    <a:pt x="306" y="438"/>
                    <a:pt x="306" y="438"/>
                    <a:pt x="306" y="438"/>
                  </a:cubicBezTo>
                  <a:cubicBezTo>
                    <a:pt x="318" y="449"/>
                    <a:pt x="318" y="449"/>
                    <a:pt x="318" y="449"/>
                  </a:cubicBezTo>
                  <a:cubicBezTo>
                    <a:pt x="317" y="445"/>
                    <a:pt x="317" y="445"/>
                    <a:pt x="317" y="445"/>
                  </a:cubicBezTo>
                  <a:cubicBezTo>
                    <a:pt x="321" y="442"/>
                    <a:pt x="321" y="442"/>
                    <a:pt x="321" y="442"/>
                  </a:cubicBezTo>
                  <a:cubicBezTo>
                    <a:pt x="320" y="436"/>
                    <a:pt x="320" y="436"/>
                    <a:pt x="320" y="436"/>
                  </a:cubicBezTo>
                  <a:cubicBezTo>
                    <a:pt x="315" y="434"/>
                    <a:pt x="315" y="434"/>
                    <a:pt x="315" y="434"/>
                  </a:cubicBezTo>
                  <a:cubicBezTo>
                    <a:pt x="315" y="426"/>
                    <a:pt x="315" y="426"/>
                    <a:pt x="315" y="426"/>
                  </a:cubicBezTo>
                  <a:cubicBezTo>
                    <a:pt x="319" y="415"/>
                    <a:pt x="319" y="415"/>
                    <a:pt x="319" y="415"/>
                  </a:cubicBezTo>
                  <a:cubicBezTo>
                    <a:pt x="322" y="418"/>
                    <a:pt x="322" y="418"/>
                    <a:pt x="322" y="418"/>
                  </a:cubicBezTo>
                  <a:cubicBezTo>
                    <a:pt x="322" y="422"/>
                    <a:pt x="322" y="422"/>
                    <a:pt x="322" y="422"/>
                  </a:cubicBezTo>
                  <a:cubicBezTo>
                    <a:pt x="320" y="425"/>
                    <a:pt x="320" y="425"/>
                    <a:pt x="320" y="425"/>
                  </a:cubicBezTo>
                  <a:cubicBezTo>
                    <a:pt x="321" y="429"/>
                    <a:pt x="321" y="429"/>
                    <a:pt x="321" y="429"/>
                  </a:cubicBezTo>
                  <a:cubicBezTo>
                    <a:pt x="324" y="433"/>
                    <a:pt x="324" y="433"/>
                    <a:pt x="324" y="433"/>
                  </a:cubicBezTo>
                  <a:cubicBezTo>
                    <a:pt x="332" y="427"/>
                    <a:pt x="332" y="427"/>
                    <a:pt x="332" y="427"/>
                  </a:cubicBezTo>
                  <a:cubicBezTo>
                    <a:pt x="328" y="424"/>
                    <a:pt x="328" y="424"/>
                    <a:pt x="328" y="424"/>
                  </a:cubicBezTo>
                  <a:cubicBezTo>
                    <a:pt x="335" y="422"/>
                    <a:pt x="335" y="422"/>
                    <a:pt x="335" y="422"/>
                  </a:cubicBezTo>
                  <a:cubicBezTo>
                    <a:pt x="341" y="422"/>
                    <a:pt x="341" y="422"/>
                    <a:pt x="341" y="422"/>
                  </a:cubicBezTo>
                  <a:cubicBezTo>
                    <a:pt x="343" y="421"/>
                    <a:pt x="343" y="421"/>
                    <a:pt x="343" y="421"/>
                  </a:cubicBezTo>
                  <a:cubicBezTo>
                    <a:pt x="346" y="417"/>
                    <a:pt x="346" y="417"/>
                    <a:pt x="346" y="417"/>
                  </a:cubicBezTo>
                  <a:cubicBezTo>
                    <a:pt x="352" y="416"/>
                    <a:pt x="352" y="416"/>
                    <a:pt x="352" y="416"/>
                  </a:cubicBezTo>
                  <a:cubicBezTo>
                    <a:pt x="354" y="410"/>
                    <a:pt x="354" y="410"/>
                    <a:pt x="354" y="410"/>
                  </a:cubicBezTo>
                  <a:cubicBezTo>
                    <a:pt x="353" y="405"/>
                    <a:pt x="353" y="405"/>
                    <a:pt x="353" y="405"/>
                  </a:cubicBezTo>
                  <a:cubicBezTo>
                    <a:pt x="351" y="403"/>
                    <a:pt x="351" y="403"/>
                    <a:pt x="351" y="403"/>
                  </a:cubicBezTo>
                  <a:cubicBezTo>
                    <a:pt x="347" y="401"/>
                    <a:pt x="347" y="401"/>
                    <a:pt x="347" y="401"/>
                  </a:cubicBezTo>
                  <a:cubicBezTo>
                    <a:pt x="342" y="395"/>
                    <a:pt x="342" y="395"/>
                    <a:pt x="342" y="395"/>
                  </a:cubicBezTo>
                  <a:cubicBezTo>
                    <a:pt x="343" y="389"/>
                    <a:pt x="343" y="389"/>
                    <a:pt x="343" y="389"/>
                  </a:cubicBezTo>
                  <a:cubicBezTo>
                    <a:pt x="347" y="391"/>
                    <a:pt x="347" y="391"/>
                    <a:pt x="347" y="391"/>
                  </a:cubicBezTo>
                  <a:cubicBezTo>
                    <a:pt x="348" y="395"/>
                    <a:pt x="348" y="395"/>
                    <a:pt x="348" y="395"/>
                  </a:cubicBezTo>
                  <a:cubicBezTo>
                    <a:pt x="350" y="391"/>
                    <a:pt x="350" y="391"/>
                    <a:pt x="350" y="391"/>
                  </a:cubicBezTo>
                  <a:cubicBezTo>
                    <a:pt x="351" y="396"/>
                    <a:pt x="351" y="396"/>
                    <a:pt x="351" y="396"/>
                  </a:cubicBezTo>
                  <a:cubicBezTo>
                    <a:pt x="355" y="398"/>
                    <a:pt x="355" y="398"/>
                    <a:pt x="355" y="398"/>
                  </a:cubicBezTo>
                  <a:cubicBezTo>
                    <a:pt x="359" y="400"/>
                    <a:pt x="359" y="400"/>
                    <a:pt x="359" y="400"/>
                  </a:cubicBezTo>
                  <a:cubicBezTo>
                    <a:pt x="357" y="403"/>
                    <a:pt x="357" y="403"/>
                    <a:pt x="357" y="403"/>
                  </a:cubicBezTo>
                  <a:cubicBezTo>
                    <a:pt x="357" y="405"/>
                    <a:pt x="357" y="405"/>
                    <a:pt x="357" y="405"/>
                  </a:cubicBezTo>
                  <a:cubicBezTo>
                    <a:pt x="361" y="400"/>
                    <a:pt x="361" y="400"/>
                    <a:pt x="361" y="400"/>
                  </a:cubicBezTo>
                  <a:cubicBezTo>
                    <a:pt x="366" y="395"/>
                    <a:pt x="366" y="395"/>
                    <a:pt x="366" y="395"/>
                  </a:cubicBezTo>
                  <a:cubicBezTo>
                    <a:pt x="367" y="388"/>
                    <a:pt x="367" y="388"/>
                    <a:pt x="367" y="388"/>
                  </a:cubicBezTo>
                  <a:cubicBezTo>
                    <a:pt x="370" y="383"/>
                    <a:pt x="370" y="383"/>
                    <a:pt x="370" y="383"/>
                  </a:cubicBezTo>
                  <a:cubicBezTo>
                    <a:pt x="368" y="378"/>
                    <a:pt x="368" y="378"/>
                    <a:pt x="368" y="378"/>
                  </a:cubicBezTo>
                  <a:cubicBezTo>
                    <a:pt x="371" y="375"/>
                    <a:pt x="371" y="375"/>
                    <a:pt x="371" y="375"/>
                  </a:cubicBezTo>
                  <a:cubicBezTo>
                    <a:pt x="384" y="375"/>
                    <a:pt x="384" y="375"/>
                    <a:pt x="384" y="375"/>
                  </a:cubicBezTo>
                  <a:cubicBezTo>
                    <a:pt x="388" y="372"/>
                    <a:pt x="388" y="372"/>
                    <a:pt x="388" y="372"/>
                  </a:cubicBezTo>
                  <a:cubicBezTo>
                    <a:pt x="395" y="371"/>
                    <a:pt x="395" y="371"/>
                    <a:pt x="395" y="371"/>
                  </a:cubicBezTo>
                  <a:cubicBezTo>
                    <a:pt x="398" y="369"/>
                    <a:pt x="398" y="369"/>
                    <a:pt x="398" y="369"/>
                  </a:cubicBezTo>
                  <a:cubicBezTo>
                    <a:pt x="397" y="360"/>
                    <a:pt x="397" y="360"/>
                    <a:pt x="397" y="360"/>
                  </a:cubicBezTo>
                  <a:cubicBezTo>
                    <a:pt x="399" y="364"/>
                    <a:pt x="399" y="364"/>
                    <a:pt x="399" y="364"/>
                  </a:cubicBezTo>
                  <a:cubicBezTo>
                    <a:pt x="404" y="364"/>
                    <a:pt x="404" y="364"/>
                    <a:pt x="404" y="364"/>
                  </a:cubicBezTo>
                  <a:cubicBezTo>
                    <a:pt x="399" y="373"/>
                    <a:pt x="399" y="373"/>
                    <a:pt x="399" y="373"/>
                  </a:cubicBezTo>
                  <a:cubicBezTo>
                    <a:pt x="404" y="373"/>
                    <a:pt x="404" y="373"/>
                    <a:pt x="404" y="373"/>
                  </a:cubicBezTo>
                  <a:cubicBezTo>
                    <a:pt x="407" y="371"/>
                    <a:pt x="407" y="371"/>
                    <a:pt x="407" y="371"/>
                  </a:cubicBezTo>
                  <a:cubicBezTo>
                    <a:pt x="410" y="374"/>
                    <a:pt x="410" y="374"/>
                    <a:pt x="410" y="374"/>
                  </a:cubicBezTo>
                  <a:cubicBezTo>
                    <a:pt x="415" y="372"/>
                    <a:pt x="415" y="372"/>
                    <a:pt x="415" y="372"/>
                  </a:cubicBezTo>
                  <a:cubicBezTo>
                    <a:pt x="416" y="369"/>
                    <a:pt x="416" y="369"/>
                    <a:pt x="416" y="369"/>
                  </a:cubicBezTo>
                  <a:cubicBezTo>
                    <a:pt x="414" y="365"/>
                    <a:pt x="414" y="365"/>
                    <a:pt x="414" y="365"/>
                  </a:cubicBezTo>
                  <a:cubicBezTo>
                    <a:pt x="413" y="360"/>
                    <a:pt x="413" y="360"/>
                    <a:pt x="413" y="360"/>
                  </a:cubicBezTo>
                  <a:cubicBezTo>
                    <a:pt x="417" y="356"/>
                    <a:pt x="417" y="356"/>
                    <a:pt x="417" y="356"/>
                  </a:cubicBezTo>
                  <a:cubicBezTo>
                    <a:pt x="415" y="354"/>
                    <a:pt x="415" y="354"/>
                    <a:pt x="415" y="354"/>
                  </a:cubicBezTo>
                  <a:cubicBezTo>
                    <a:pt x="417" y="347"/>
                    <a:pt x="417" y="347"/>
                    <a:pt x="417" y="347"/>
                  </a:cubicBezTo>
                  <a:cubicBezTo>
                    <a:pt x="418" y="352"/>
                    <a:pt x="418" y="352"/>
                    <a:pt x="418" y="352"/>
                  </a:cubicBezTo>
                  <a:cubicBezTo>
                    <a:pt x="420" y="356"/>
                    <a:pt x="420" y="356"/>
                    <a:pt x="420" y="356"/>
                  </a:cubicBezTo>
                  <a:cubicBezTo>
                    <a:pt x="416" y="360"/>
                    <a:pt x="416" y="360"/>
                    <a:pt x="416" y="360"/>
                  </a:cubicBezTo>
                  <a:cubicBezTo>
                    <a:pt x="417" y="366"/>
                    <a:pt x="417" y="366"/>
                    <a:pt x="417" y="366"/>
                  </a:cubicBezTo>
                  <a:cubicBezTo>
                    <a:pt x="418" y="369"/>
                    <a:pt x="418" y="369"/>
                    <a:pt x="418" y="369"/>
                  </a:cubicBezTo>
                  <a:cubicBezTo>
                    <a:pt x="422" y="373"/>
                    <a:pt x="422" y="373"/>
                    <a:pt x="422" y="373"/>
                  </a:cubicBezTo>
                  <a:cubicBezTo>
                    <a:pt x="426" y="378"/>
                    <a:pt x="426" y="378"/>
                    <a:pt x="426" y="378"/>
                  </a:cubicBezTo>
                  <a:cubicBezTo>
                    <a:pt x="436" y="375"/>
                    <a:pt x="436" y="375"/>
                    <a:pt x="436" y="375"/>
                  </a:cubicBezTo>
                  <a:cubicBezTo>
                    <a:pt x="454" y="363"/>
                    <a:pt x="454" y="363"/>
                    <a:pt x="454" y="363"/>
                  </a:cubicBezTo>
                  <a:cubicBezTo>
                    <a:pt x="434" y="383"/>
                    <a:pt x="434" y="383"/>
                    <a:pt x="434" y="383"/>
                  </a:cubicBezTo>
                  <a:cubicBezTo>
                    <a:pt x="427" y="380"/>
                    <a:pt x="427" y="380"/>
                    <a:pt x="427" y="380"/>
                  </a:cubicBezTo>
                  <a:cubicBezTo>
                    <a:pt x="419" y="378"/>
                    <a:pt x="419" y="378"/>
                    <a:pt x="419" y="378"/>
                  </a:cubicBezTo>
                  <a:cubicBezTo>
                    <a:pt x="410" y="376"/>
                    <a:pt x="410" y="376"/>
                    <a:pt x="410" y="376"/>
                  </a:cubicBezTo>
                  <a:cubicBezTo>
                    <a:pt x="408" y="377"/>
                    <a:pt x="408" y="377"/>
                    <a:pt x="408" y="377"/>
                  </a:cubicBezTo>
                  <a:cubicBezTo>
                    <a:pt x="401" y="375"/>
                    <a:pt x="401" y="375"/>
                    <a:pt x="401" y="375"/>
                  </a:cubicBezTo>
                  <a:cubicBezTo>
                    <a:pt x="402" y="377"/>
                    <a:pt x="402" y="377"/>
                    <a:pt x="402" y="377"/>
                  </a:cubicBezTo>
                  <a:cubicBezTo>
                    <a:pt x="409" y="383"/>
                    <a:pt x="409" y="383"/>
                    <a:pt x="409" y="383"/>
                  </a:cubicBezTo>
                  <a:cubicBezTo>
                    <a:pt x="414" y="381"/>
                    <a:pt x="414" y="381"/>
                    <a:pt x="414" y="381"/>
                  </a:cubicBezTo>
                  <a:cubicBezTo>
                    <a:pt x="423" y="382"/>
                    <a:pt x="423" y="382"/>
                    <a:pt x="423" y="382"/>
                  </a:cubicBezTo>
                  <a:cubicBezTo>
                    <a:pt x="427" y="389"/>
                    <a:pt x="427" y="389"/>
                    <a:pt x="427" y="389"/>
                  </a:cubicBezTo>
                  <a:cubicBezTo>
                    <a:pt x="424" y="390"/>
                    <a:pt x="424" y="390"/>
                    <a:pt x="424" y="390"/>
                  </a:cubicBezTo>
                  <a:cubicBezTo>
                    <a:pt x="412" y="393"/>
                    <a:pt x="412" y="393"/>
                    <a:pt x="412" y="393"/>
                  </a:cubicBezTo>
                  <a:cubicBezTo>
                    <a:pt x="412" y="397"/>
                    <a:pt x="412" y="397"/>
                    <a:pt x="412" y="397"/>
                  </a:cubicBezTo>
                  <a:cubicBezTo>
                    <a:pt x="418" y="400"/>
                    <a:pt x="418" y="400"/>
                    <a:pt x="418" y="400"/>
                  </a:cubicBezTo>
                  <a:cubicBezTo>
                    <a:pt x="419" y="396"/>
                    <a:pt x="419" y="396"/>
                    <a:pt x="419" y="396"/>
                  </a:cubicBezTo>
                  <a:cubicBezTo>
                    <a:pt x="426" y="396"/>
                    <a:pt x="426" y="396"/>
                    <a:pt x="426" y="396"/>
                  </a:cubicBezTo>
                  <a:cubicBezTo>
                    <a:pt x="440" y="406"/>
                    <a:pt x="440" y="406"/>
                    <a:pt x="440" y="406"/>
                  </a:cubicBezTo>
                  <a:cubicBezTo>
                    <a:pt x="435" y="406"/>
                    <a:pt x="435" y="406"/>
                    <a:pt x="435" y="406"/>
                  </a:cubicBezTo>
                  <a:cubicBezTo>
                    <a:pt x="408" y="400"/>
                    <a:pt x="408" y="400"/>
                    <a:pt x="408" y="400"/>
                  </a:cubicBezTo>
                  <a:cubicBezTo>
                    <a:pt x="406" y="395"/>
                    <a:pt x="406" y="395"/>
                    <a:pt x="406" y="395"/>
                  </a:cubicBezTo>
                  <a:cubicBezTo>
                    <a:pt x="407" y="400"/>
                    <a:pt x="407" y="400"/>
                    <a:pt x="407" y="400"/>
                  </a:cubicBezTo>
                  <a:cubicBezTo>
                    <a:pt x="439" y="409"/>
                    <a:pt x="439" y="409"/>
                    <a:pt x="439" y="409"/>
                  </a:cubicBezTo>
                  <a:cubicBezTo>
                    <a:pt x="444" y="408"/>
                    <a:pt x="444" y="408"/>
                    <a:pt x="444" y="408"/>
                  </a:cubicBezTo>
                  <a:cubicBezTo>
                    <a:pt x="454" y="410"/>
                    <a:pt x="454" y="410"/>
                    <a:pt x="454" y="410"/>
                  </a:cubicBezTo>
                  <a:cubicBezTo>
                    <a:pt x="457" y="409"/>
                    <a:pt x="457" y="409"/>
                    <a:pt x="457" y="409"/>
                  </a:cubicBezTo>
                  <a:cubicBezTo>
                    <a:pt x="448" y="407"/>
                    <a:pt x="448" y="407"/>
                    <a:pt x="448" y="407"/>
                  </a:cubicBezTo>
                  <a:cubicBezTo>
                    <a:pt x="448" y="404"/>
                    <a:pt x="448" y="404"/>
                    <a:pt x="448" y="404"/>
                  </a:cubicBezTo>
                  <a:cubicBezTo>
                    <a:pt x="454" y="401"/>
                    <a:pt x="454" y="401"/>
                    <a:pt x="454" y="401"/>
                  </a:cubicBezTo>
                  <a:cubicBezTo>
                    <a:pt x="460" y="400"/>
                    <a:pt x="460" y="400"/>
                    <a:pt x="460" y="400"/>
                  </a:cubicBezTo>
                  <a:cubicBezTo>
                    <a:pt x="462" y="400"/>
                    <a:pt x="462" y="400"/>
                    <a:pt x="462" y="400"/>
                  </a:cubicBezTo>
                  <a:cubicBezTo>
                    <a:pt x="463" y="397"/>
                    <a:pt x="463" y="397"/>
                    <a:pt x="463" y="397"/>
                  </a:cubicBezTo>
                  <a:cubicBezTo>
                    <a:pt x="468" y="400"/>
                    <a:pt x="468" y="400"/>
                    <a:pt x="468" y="400"/>
                  </a:cubicBezTo>
                  <a:cubicBezTo>
                    <a:pt x="471" y="398"/>
                    <a:pt x="471" y="398"/>
                    <a:pt x="471" y="398"/>
                  </a:cubicBezTo>
                  <a:cubicBezTo>
                    <a:pt x="471" y="403"/>
                    <a:pt x="471" y="403"/>
                    <a:pt x="471" y="403"/>
                  </a:cubicBezTo>
                  <a:cubicBezTo>
                    <a:pt x="475" y="405"/>
                    <a:pt x="475" y="405"/>
                    <a:pt x="475" y="405"/>
                  </a:cubicBezTo>
                  <a:cubicBezTo>
                    <a:pt x="477" y="404"/>
                    <a:pt x="477" y="404"/>
                    <a:pt x="477" y="404"/>
                  </a:cubicBezTo>
                  <a:cubicBezTo>
                    <a:pt x="482" y="407"/>
                    <a:pt x="482" y="407"/>
                    <a:pt x="482" y="407"/>
                  </a:cubicBezTo>
                  <a:cubicBezTo>
                    <a:pt x="483" y="407"/>
                    <a:pt x="483" y="407"/>
                    <a:pt x="483" y="407"/>
                  </a:cubicBezTo>
                  <a:cubicBezTo>
                    <a:pt x="481" y="401"/>
                    <a:pt x="481" y="401"/>
                    <a:pt x="481" y="401"/>
                  </a:cubicBezTo>
                  <a:cubicBezTo>
                    <a:pt x="484" y="400"/>
                    <a:pt x="484" y="400"/>
                    <a:pt x="484" y="400"/>
                  </a:cubicBezTo>
                  <a:cubicBezTo>
                    <a:pt x="487" y="394"/>
                    <a:pt x="487" y="394"/>
                    <a:pt x="487" y="394"/>
                  </a:cubicBezTo>
                  <a:cubicBezTo>
                    <a:pt x="488" y="404"/>
                    <a:pt x="488" y="404"/>
                    <a:pt x="488" y="404"/>
                  </a:cubicBezTo>
                  <a:cubicBezTo>
                    <a:pt x="490" y="407"/>
                    <a:pt x="490" y="407"/>
                    <a:pt x="490" y="407"/>
                  </a:cubicBezTo>
                  <a:cubicBezTo>
                    <a:pt x="491" y="412"/>
                    <a:pt x="491" y="412"/>
                    <a:pt x="491" y="412"/>
                  </a:cubicBezTo>
                  <a:cubicBezTo>
                    <a:pt x="498" y="409"/>
                    <a:pt x="498" y="409"/>
                    <a:pt x="498" y="409"/>
                  </a:cubicBezTo>
                  <a:cubicBezTo>
                    <a:pt x="494" y="413"/>
                    <a:pt x="494" y="413"/>
                    <a:pt x="494" y="413"/>
                  </a:cubicBezTo>
                  <a:cubicBezTo>
                    <a:pt x="497" y="418"/>
                    <a:pt x="497" y="418"/>
                    <a:pt x="497" y="418"/>
                  </a:cubicBezTo>
                  <a:cubicBezTo>
                    <a:pt x="492" y="417"/>
                    <a:pt x="492" y="417"/>
                    <a:pt x="492" y="417"/>
                  </a:cubicBezTo>
                  <a:cubicBezTo>
                    <a:pt x="479" y="420"/>
                    <a:pt x="479" y="420"/>
                    <a:pt x="479" y="420"/>
                  </a:cubicBezTo>
                  <a:cubicBezTo>
                    <a:pt x="470" y="424"/>
                    <a:pt x="470" y="424"/>
                    <a:pt x="470" y="424"/>
                  </a:cubicBezTo>
                  <a:cubicBezTo>
                    <a:pt x="468" y="421"/>
                    <a:pt x="468" y="421"/>
                    <a:pt x="468" y="421"/>
                  </a:cubicBezTo>
                  <a:cubicBezTo>
                    <a:pt x="466" y="425"/>
                    <a:pt x="466" y="425"/>
                    <a:pt x="466" y="425"/>
                  </a:cubicBezTo>
                  <a:cubicBezTo>
                    <a:pt x="454" y="435"/>
                    <a:pt x="454" y="435"/>
                    <a:pt x="454" y="435"/>
                  </a:cubicBezTo>
                  <a:cubicBezTo>
                    <a:pt x="445" y="442"/>
                    <a:pt x="445" y="442"/>
                    <a:pt x="445" y="442"/>
                  </a:cubicBezTo>
                  <a:cubicBezTo>
                    <a:pt x="442" y="444"/>
                    <a:pt x="442" y="444"/>
                    <a:pt x="442" y="444"/>
                  </a:cubicBezTo>
                  <a:cubicBezTo>
                    <a:pt x="443" y="448"/>
                    <a:pt x="443" y="448"/>
                    <a:pt x="443" y="448"/>
                  </a:cubicBezTo>
                  <a:cubicBezTo>
                    <a:pt x="449" y="451"/>
                    <a:pt x="449" y="451"/>
                    <a:pt x="449" y="451"/>
                  </a:cubicBezTo>
                  <a:cubicBezTo>
                    <a:pt x="455" y="453"/>
                    <a:pt x="455" y="453"/>
                    <a:pt x="455" y="453"/>
                  </a:cubicBezTo>
                  <a:cubicBezTo>
                    <a:pt x="458" y="448"/>
                    <a:pt x="458" y="448"/>
                    <a:pt x="458" y="448"/>
                  </a:cubicBezTo>
                  <a:cubicBezTo>
                    <a:pt x="464" y="449"/>
                    <a:pt x="464" y="449"/>
                    <a:pt x="464" y="449"/>
                  </a:cubicBezTo>
                  <a:cubicBezTo>
                    <a:pt x="473" y="456"/>
                    <a:pt x="473" y="456"/>
                    <a:pt x="473" y="456"/>
                  </a:cubicBezTo>
                  <a:cubicBezTo>
                    <a:pt x="474" y="460"/>
                    <a:pt x="474" y="460"/>
                    <a:pt x="474" y="460"/>
                  </a:cubicBezTo>
                  <a:cubicBezTo>
                    <a:pt x="481" y="458"/>
                    <a:pt x="481" y="458"/>
                    <a:pt x="481" y="458"/>
                  </a:cubicBezTo>
                  <a:cubicBezTo>
                    <a:pt x="488" y="468"/>
                    <a:pt x="488" y="468"/>
                    <a:pt x="488" y="468"/>
                  </a:cubicBezTo>
                  <a:cubicBezTo>
                    <a:pt x="486" y="481"/>
                    <a:pt x="486" y="481"/>
                    <a:pt x="486" y="481"/>
                  </a:cubicBezTo>
                  <a:cubicBezTo>
                    <a:pt x="483" y="482"/>
                    <a:pt x="483" y="482"/>
                    <a:pt x="483" y="482"/>
                  </a:cubicBezTo>
                  <a:cubicBezTo>
                    <a:pt x="484" y="490"/>
                    <a:pt x="484" y="490"/>
                    <a:pt x="484" y="490"/>
                  </a:cubicBezTo>
                  <a:cubicBezTo>
                    <a:pt x="476" y="496"/>
                    <a:pt x="476" y="496"/>
                    <a:pt x="476" y="496"/>
                  </a:cubicBezTo>
                  <a:cubicBezTo>
                    <a:pt x="477" y="499"/>
                    <a:pt x="477" y="499"/>
                    <a:pt x="477" y="499"/>
                  </a:cubicBezTo>
                  <a:cubicBezTo>
                    <a:pt x="489" y="501"/>
                    <a:pt x="489" y="501"/>
                    <a:pt x="489" y="501"/>
                  </a:cubicBezTo>
                  <a:cubicBezTo>
                    <a:pt x="501" y="508"/>
                    <a:pt x="501" y="508"/>
                    <a:pt x="501" y="508"/>
                  </a:cubicBezTo>
                  <a:cubicBezTo>
                    <a:pt x="513" y="499"/>
                    <a:pt x="513" y="499"/>
                    <a:pt x="513" y="499"/>
                  </a:cubicBezTo>
                  <a:cubicBezTo>
                    <a:pt x="526" y="488"/>
                    <a:pt x="526" y="488"/>
                    <a:pt x="526" y="488"/>
                  </a:cubicBezTo>
                  <a:cubicBezTo>
                    <a:pt x="536" y="478"/>
                    <a:pt x="536" y="478"/>
                    <a:pt x="536" y="478"/>
                  </a:cubicBezTo>
                  <a:cubicBezTo>
                    <a:pt x="540" y="476"/>
                    <a:pt x="540" y="476"/>
                    <a:pt x="540" y="476"/>
                  </a:cubicBezTo>
                  <a:cubicBezTo>
                    <a:pt x="544" y="479"/>
                    <a:pt x="544" y="479"/>
                    <a:pt x="544" y="479"/>
                  </a:cubicBezTo>
                  <a:cubicBezTo>
                    <a:pt x="549" y="478"/>
                    <a:pt x="549" y="478"/>
                    <a:pt x="549" y="478"/>
                  </a:cubicBezTo>
                  <a:cubicBezTo>
                    <a:pt x="553" y="474"/>
                    <a:pt x="553" y="474"/>
                    <a:pt x="553" y="474"/>
                  </a:cubicBezTo>
                  <a:cubicBezTo>
                    <a:pt x="563" y="471"/>
                    <a:pt x="563" y="471"/>
                    <a:pt x="563" y="471"/>
                  </a:cubicBezTo>
                  <a:cubicBezTo>
                    <a:pt x="566" y="465"/>
                    <a:pt x="566" y="465"/>
                    <a:pt x="566" y="465"/>
                  </a:cubicBezTo>
                  <a:cubicBezTo>
                    <a:pt x="570" y="460"/>
                    <a:pt x="570" y="460"/>
                    <a:pt x="570" y="460"/>
                  </a:cubicBezTo>
                  <a:cubicBezTo>
                    <a:pt x="580" y="459"/>
                    <a:pt x="580" y="459"/>
                    <a:pt x="580" y="459"/>
                  </a:cubicBezTo>
                  <a:cubicBezTo>
                    <a:pt x="590" y="467"/>
                    <a:pt x="590" y="467"/>
                    <a:pt x="590" y="467"/>
                  </a:cubicBezTo>
                  <a:cubicBezTo>
                    <a:pt x="596" y="463"/>
                    <a:pt x="596" y="463"/>
                    <a:pt x="596" y="463"/>
                  </a:cubicBezTo>
                  <a:cubicBezTo>
                    <a:pt x="602" y="462"/>
                    <a:pt x="602" y="462"/>
                    <a:pt x="602" y="462"/>
                  </a:cubicBezTo>
                  <a:cubicBezTo>
                    <a:pt x="605" y="461"/>
                    <a:pt x="605" y="461"/>
                    <a:pt x="605" y="461"/>
                  </a:cubicBezTo>
                  <a:cubicBezTo>
                    <a:pt x="607" y="456"/>
                    <a:pt x="607" y="456"/>
                    <a:pt x="607" y="456"/>
                  </a:cubicBezTo>
                  <a:cubicBezTo>
                    <a:pt x="607" y="447"/>
                    <a:pt x="607" y="447"/>
                    <a:pt x="607" y="447"/>
                  </a:cubicBezTo>
                  <a:cubicBezTo>
                    <a:pt x="609" y="446"/>
                    <a:pt x="609" y="446"/>
                    <a:pt x="609" y="446"/>
                  </a:cubicBezTo>
                  <a:cubicBezTo>
                    <a:pt x="616" y="447"/>
                    <a:pt x="616" y="447"/>
                    <a:pt x="616" y="447"/>
                  </a:cubicBezTo>
                  <a:cubicBezTo>
                    <a:pt x="618" y="444"/>
                    <a:pt x="618" y="444"/>
                    <a:pt x="618" y="444"/>
                  </a:cubicBezTo>
                  <a:cubicBezTo>
                    <a:pt x="610" y="438"/>
                    <a:pt x="610" y="438"/>
                    <a:pt x="610" y="438"/>
                  </a:cubicBezTo>
                  <a:cubicBezTo>
                    <a:pt x="604" y="437"/>
                    <a:pt x="604" y="437"/>
                    <a:pt x="604" y="437"/>
                  </a:cubicBezTo>
                  <a:cubicBezTo>
                    <a:pt x="596" y="439"/>
                    <a:pt x="596" y="439"/>
                    <a:pt x="596" y="439"/>
                  </a:cubicBezTo>
                  <a:cubicBezTo>
                    <a:pt x="594" y="442"/>
                    <a:pt x="594" y="442"/>
                    <a:pt x="594" y="442"/>
                  </a:cubicBezTo>
                  <a:cubicBezTo>
                    <a:pt x="590" y="445"/>
                    <a:pt x="590" y="445"/>
                    <a:pt x="590" y="445"/>
                  </a:cubicBezTo>
                  <a:cubicBezTo>
                    <a:pt x="585" y="439"/>
                    <a:pt x="585" y="439"/>
                    <a:pt x="585" y="439"/>
                  </a:cubicBezTo>
                  <a:cubicBezTo>
                    <a:pt x="582" y="443"/>
                    <a:pt x="582" y="443"/>
                    <a:pt x="582" y="443"/>
                  </a:cubicBezTo>
                  <a:cubicBezTo>
                    <a:pt x="580" y="446"/>
                    <a:pt x="580" y="446"/>
                    <a:pt x="580" y="446"/>
                  </a:cubicBezTo>
                  <a:cubicBezTo>
                    <a:pt x="576" y="445"/>
                    <a:pt x="576" y="445"/>
                    <a:pt x="576" y="445"/>
                  </a:cubicBezTo>
                  <a:cubicBezTo>
                    <a:pt x="573" y="444"/>
                    <a:pt x="573" y="444"/>
                    <a:pt x="573" y="444"/>
                  </a:cubicBezTo>
                  <a:cubicBezTo>
                    <a:pt x="564" y="440"/>
                    <a:pt x="564" y="440"/>
                    <a:pt x="564" y="440"/>
                  </a:cubicBezTo>
                  <a:cubicBezTo>
                    <a:pt x="555" y="427"/>
                    <a:pt x="555" y="427"/>
                    <a:pt x="555" y="427"/>
                  </a:cubicBezTo>
                  <a:cubicBezTo>
                    <a:pt x="540" y="399"/>
                    <a:pt x="540" y="399"/>
                    <a:pt x="540" y="399"/>
                  </a:cubicBezTo>
                  <a:cubicBezTo>
                    <a:pt x="539" y="400"/>
                    <a:pt x="539" y="400"/>
                    <a:pt x="539" y="400"/>
                  </a:cubicBezTo>
                  <a:cubicBezTo>
                    <a:pt x="539" y="403"/>
                    <a:pt x="539" y="403"/>
                    <a:pt x="539" y="403"/>
                  </a:cubicBezTo>
                  <a:cubicBezTo>
                    <a:pt x="536" y="405"/>
                    <a:pt x="536" y="405"/>
                    <a:pt x="536" y="405"/>
                  </a:cubicBezTo>
                  <a:cubicBezTo>
                    <a:pt x="538" y="411"/>
                    <a:pt x="538" y="411"/>
                    <a:pt x="538" y="411"/>
                  </a:cubicBezTo>
                  <a:cubicBezTo>
                    <a:pt x="540" y="415"/>
                    <a:pt x="540" y="415"/>
                    <a:pt x="540" y="415"/>
                  </a:cubicBezTo>
                  <a:cubicBezTo>
                    <a:pt x="544" y="411"/>
                    <a:pt x="544" y="411"/>
                    <a:pt x="544" y="411"/>
                  </a:cubicBezTo>
                  <a:cubicBezTo>
                    <a:pt x="552" y="427"/>
                    <a:pt x="552" y="427"/>
                    <a:pt x="552" y="427"/>
                  </a:cubicBezTo>
                  <a:cubicBezTo>
                    <a:pt x="562" y="441"/>
                    <a:pt x="562" y="441"/>
                    <a:pt x="562" y="441"/>
                  </a:cubicBezTo>
                  <a:cubicBezTo>
                    <a:pt x="573" y="448"/>
                    <a:pt x="573" y="448"/>
                    <a:pt x="573" y="448"/>
                  </a:cubicBezTo>
                  <a:cubicBezTo>
                    <a:pt x="572" y="451"/>
                    <a:pt x="572" y="451"/>
                    <a:pt x="572" y="451"/>
                  </a:cubicBezTo>
                  <a:cubicBezTo>
                    <a:pt x="554" y="445"/>
                    <a:pt x="554" y="445"/>
                    <a:pt x="554" y="445"/>
                  </a:cubicBezTo>
                  <a:cubicBezTo>
                    <a:pt x="545" y="444"/>
                    <a:pt x="545" y="444"/>
                    <a:pt x="545" y="444"/>
                  </a:cubicBezTo>
                  <a:cubicBezTo>
                    <a:pt x="548" y="433"/>
                    <a:pt x="548" y="433"/>
                    <a:pt x="548" y="433"/>
                  </a:cubicBezTo>
                  <a:cubicBezTo>
                    <a:pt x="543" y="427"/>
                    <a:pt x="543" y="427"/>
                    <a:pt x="543" y="427"/>
                  </a:cubicBezTo>
                  <a:cubicBezTo>
                    <a:pt x="538" y="425"/>
                    <a:pt x="538" y="425"/>
                    <a:pt x="538" y="425"/>
                  </a:cubicBezTo>
                  <a:cubicBezTo>
                    <a:pt x="531" y="425"/>
                    <a:pt x="531" y="425"/>
                    <a:pt x="531" y="425"/>
                  </a:cubicBezTo>
                  <a:cubicBezTo>
                    <a:pt x="534" y="422"/>
                    <a:pt x="534" y="422"/>
                    <a:pt x="534" y="422"/>
                  </a:cubicBezTo>
                  <a:cubicBezTo>
                    <a:pt x="531" y="420"/>
                    <a:pt x="531" y="420"/>
                    <a:pt x="531" y="420"/>
                  </a:cubicBezTo>
                  <a:cubicBezTo>
                    <a:pt x="522" y="421"/>
                    <a:pt x="522" y="421"/>
                    <a:pt x="522" y="421"/>
                  </a:cubicBezTo>
                  <a:cubicBezTo>
                    <a:pt x="523" y="420"/>
                    <a:pt x="523" y="420"/>
                    <a:pt x="523" y="420"/>
                  </a:cubicBezTo>
                  <a:cubicBezTo>
                    <a:pt x="528" y="414"/>
                    <a:pt x="528" y="414"/>
                    <a:pt x="528" y="414"/>
                  </a:cubicBezTo>
                  <a:cubicBezTo>
                    <a:pt x="525" y="412"/>
                    <a:pt x="525" y="412"/>
                    <a:pt x="525" y="412"/>
                  </a:cubicBezTo>
                  <a:cubicBezTo>
                    <a:pt x="521" y="411"/>
                    <a:pt x="521" y="411"/>
                    <a:pt x="521" y="411"/>
                  </a:cubicBezTo>
                  <a:cubicBezTo>
                    <a:pt x="511" y="405"/>
                    <a:pt x="511" y="405"/>
                    <a:pt x="511" y="405"/>
                  </a:cubicBezTo>
                  <a:cubicBezTo>
                    <a:pt x="511" y="408"/>
                    <a:pt x="511" y="408"/>
                    <a:pt x="511" y="408"/>
                  </a:cubicBezTo>
                  <a:cubicBezTo>
                    <a:pt x="512" y="415"/>
                    <a:pt x="512" y="415"/>
                    <a:pt x="512" y="415"/>
                  </a:cubicBezTo>
                  <a:cubicBezTo>
                    <a:pt x="509" y="414"/>
                    <a:pt x="509" y="414"/>
                    <a:pt x="509" y="414"/>
                  </a:cubicBezTo>
                  <a:cubicBezTo>
                    <a:pt x="507" y="408"/>
                    <a:pt x="507" y="408"/>
                    <a:pt x="507" y="408"/>
                  </a:cubicBezTo>
                  <a:cubicBezTo>
                    <a:pt x="502" y="405"/>
                    <a:pt x="502" y="405"/>
                    <a:pt x="502" y="405"/>
                  </a:cubicBezTo>
                  <a:cubicBezTo>
                    <a:pt x="497" y="404"/>
                    <a:pt x="497" y="404"/>
                    <a:pt x="497" y="404"/>
                  </a:cubicBezTo>
                  <a:cubicBezTo>
                    <a:pt x="495" y="402"/>
                    <a:pt x="495" y="402"/>
                    <a:pt x="495" y="402"/>
                  </a:cubicBezTo>
                  <a:cubicBezTo>
                    <a:pt x="491" y="398"/>
                    <a:pt x="491" y="398"/>
                    <a:pt x="491" y="398"/>
                  </a:cubicBezTo>
                  <a:cubicBezTo>
                    <a:pt x="493" y="389"/>
                    <a:pt x="493" y="389"/>
                    <a:pt x="493" y="389"/>
                  </a:cubicBezTo>
                  <a:cubicBezTo>
                    <a:pt x="493" y="389"/>
                    <a:pt x="499" y="393"/>
                    <a:pt x="499" y="393"/>
                  </a:cubicBezTo>
                  <a:cubicBezTo>
                    <a:pt x="502" y="397"/>
                    <a:pt x="502" y="397"/>
                    <a:pt x="502" y="397"/>
                  </a:cubicBezTo>
                  <a:cubicBezTo>
                    <a:pt x="504" y="403"/>
                    <a:pt x="504" y="403"/>
                    <a:pt x="504" y="403"/>
                  </a:cubicBezTo>
                  <a:cubicBezTo>
                    <a:pt x="508" y="397"/>
                    <a:pt x="508" y="397"/>
                    <a:pt x="508" y="397"/>
                  </a:cubicBezTo>
                  <a:cubicBezTo>
                    <a:pt x="511" y="401"/>
                    <a:pt x="511" y="401"/>
                    <a:pt x="511" y="401"/>
                  </a:cubicBezTo>
                  <a:cubicBezTo>
                    <a:pt x="513" y="397"/>
                    <a:pt x="513" y="397"/>
                    <a:pt x="513" y="397"/>
                  </a:cubicBezTo>
                  <a:cubicBezTo>
                    <a:pt x="517" y="396"/>
                    <a:pt x="517" y="396"/>
                    <a:pt x="517" y="396"/>
                  </a:cubicBezTo>
                  <a:cubicBezTo>
                    <a:pt x="523" y="403"/>
                    <a:pt x="523" y="403"/>
                    <a:pt x="523" y="403"/>
                  </a:cubicBezTo>
                  <a:cubicBezTo>
                    <a:pt x="527" y="400"/>
                    <a:pt x="527" y="400"/>
                    <a:pt x="527" y="400"/>
                  </a:cubicBezTo>
                  <a:cubicBezTo>
                    <a:pt x="527" y="402"/>
                    <a:pt x="527" y="402"/>
                    <a:pt x="527" y="402"/>
                  </a:cubicBezTo>
                  <a:cubicBezTo>
                    <a:pt x="523" y="404"/>
                    <a:pt x="523" y="404"/>
                    <a:pt x="523" y="404"/>
                  </a:cubicBezTo>
                  <a:cubicBezTo>
                    <a:pt x="525" y="408"/>
                    <a:pt x="525" y="408"/>
                    <a:pt x="525" y="408"/>
                  </a:cubicBezTo>
                  <a:cubicBezTo>
                    <a:pt x="527" y="409"/>
                    <a:pt x="527" y="409"/>
                    <a:pt x="527" y="409"/>
                  </a:cubicBezTo>
                  <a:cubicBezTo>
                    <a:pt x="531" y="407"/>
                    <a:pt x="531" y="407"/>
                    <a:pt x="531" y="407"/>
                  </a:cubicBezTo>
                  <a:cubicBezTo>
                    <a:pt x="533" y="399"/>
                    <a:pt x="533" y="399"/>
                    <a:pt x="533" y="399"/>
                  </a:cubicBezTo>
                  <a:cubicBezTo>
                    <a:pt x="538" y="398"/>
                    <a:pt x="538" y="398"/>
                    <a:pt x="538" y="398"/>
                  </a:cubicBezTo>
                  <a:cubicBezTo>
                    <a:pt x="540" y="396"/>
                    <a:pt x="540" y="396"/>
                    <a:pt x="540" y="396"/>
                  </a:cubicBezTo>
                  <a:cubicBezTo>
                    <a:pt x="547" y="393"/>
                    <a:pt x="547" y="393"/>
                    <a:pt x="547" y="393"/>
                  </a:cubicBezTo>
                  <a:cubicBezTo>
                    <a:pt x="553" y="387"/>
                    <a:pt x="553" y="387"/>
                    <a:pt x="553" y="387"/>
                  </a:cubicBezTo>
                  <a:cubicBezTo>
                    <a:pt x="551" y="386"/>
                    <a:pt x="551" y="386"/>
                    <a:pt x="551" y="386"/>
                  </a:cubicBezTo>
                  <a:cubicBezTo>
                    <a:pt x="553" y="378"/>
                    <a:pt x="553" y="378"/>
                    <a:pt x="553" y="378"/>
                  </a:cubicBezTo>
                  <a:cubicBezTo>
                    <a:pt x="556" y="381"/>
                    <a:pt x="556" y="381"/>
                    <a:pt x="556" y="381"/>
                  </a:cubicBezTo>
                  <a:cubicBezTo>
                    <a:pt x="556" y="385"/>
                    <a:pt x="556" y="385"/>
                    <a:pt x="556" y="385"/>
                  </a:cubicBezTo>
                  <a:cubicBezTo>
                    <a:pt x="557" y="388"/>
                    <a:pt x="557" y="388"/>
                    <a:pt x="557" y="388"/>
                  </a:cubicBezTo>
                  <a:cubicBezTo>
                    <a:pt x="561" y="385"/>
                    <a:pt x="561" y="385"/>
                    <a:pt x="561" y="385"/>
                  </a:cubicBezTo>
                  <a:cubicBezTo>
                    <a:pt x="558" y="384"/>
                    <a:pt x="558" y="384"/>
                    <a:pt x="558" y="384"/>
                  </a:cubicBezTo>
                  <a:cubicBezTo>
                    <a:pt x="556" y="372"/>
                    <a:pt x="556" y="372"/>
                    <a:pt x="556" y="372"/>
                  </a:cubicBezTo>
                  <a:cubicBezTo>
                    <a:pt x="559" y="368"/>
                    <a:pt x="559" y="368"/>
                    <a:pt x="559" y="368"/>
                  </a:cubicBezTo>
                  <a:cubicBezTo>
                    <a:pt x="561" y="380"/>
                    <a:pt x="561" y="380"/>
                    <a:pt x="561" y="380"/>
                  </a:cubicBezTo>
                  <a:cubicBezTo>
                    <a:pt x="563" y="383"/>
                    <a:pt x="563" y="383"/>
                    <a:pt x="563" y="383"/>
                  </a:cubicBezTo>
                  <a:cubicBezTo>
                    <a:pt x="574" y="379"/>
                    <a:pt x="574" y="379"/>
                    <a:pt x="574" y="379"/>
                  </a:cubicBezTo>
                  <a:cubicBezTo>
                    <a:pt x="583" y="374"/>
                    <a:pt x="583" y="374"/>
                    <a:pt x="583" y="374"/>
                  </a:cubicBezTo>
                  <a:cubicBezTo>
                    <a:pt x="589" y="366"/>
                    <a:pt x="589" y="366"/>
                    <a:pt x="589" y="366"/>
                  </a:cubicBezTo>
                  <a:cubicBezTo>
                    <a:pt x="596" y="370"/>
                    <a:pt x="596" y="370"/>
                    <a:pt x="596" y="370"/>
                  </a:cubicBezTo>
                  <a:cubicBezTo>
                    <a:pt x="597" y="372"/>
                    <a:pt x="597" y="372"/>
                    <a:pt x="597" y="372"/>
                  </a:cubicBezTo>
                  <a:cubicBezTo>
                    <a:pt x="602" y="371"/>
                    <a:pt x="602" y="371"/>
                    <a:pt x="602" y="371"/>
                  </a:cubicBezTo>
                  <a:cubicBezTo>
                    <a:pt x="603" y="366"/>
                    <a:pt x="603" y="366"/>
                    <a:pt x="603" y="366"/>
                  </a:cubicBezTo>
                  <a:cubicBezTo>
                    <a:pt x="605" y="361"/>
                    <a:pt x="605" y="361"/>
                    <a:pt x="605" y="361"/>
                  </a:cubicBezTo>
                  <a:cubicBezTo>
                    <a:pt x="611" y="360"/>
                    <a:pt x="611" y="360"/>
                    <a:pt x="611" y="360"/>
                  </a:cubicBezTo>
                  <a:cubicBezTo>
                    <a:pt x="617" y="361"/>
                    <a:pt x="617" y="361"/>
                    <a:pt x="617" y="361"/>
                  </a:cubicBezTo>
                  <a:cubicBezTo>
                    <a:pt x="620" y="366"/>
                    <a:pt x="620" y="366"/>
                    <a:pt x="620" y="366"/>
                  </a:cubicBezTo>
                  <a:cubicBezTo>
                    <a:pt x="624" y="363"/>
                    <a:pt x="624" y="363"/>
                    <a:pt x="624" y="363"/>
                  </a:cubicBezTo>
                  <a:cubicBezTo>
                    <a:pt x="629" y="354"/>
                    <a:pt x="629" y="354"/>
                    <a:pt x="629" y="354"/>
                  </a:cubicBezTo>
                  <a:cubicBezTo>
                    <a:pt x="643" y="349"/>
                    <a:pt x="643" y="349"/>
                    <a:pt x="643" y="349"/>
                  </a:cubicBezTo>
                  <a:cubicBezTo>
                    <a:pt x="645" y="350"/>
                    <a:pt x="645" y="350"/>
                    <a:pt x="645" y="350"/>
                  </a:cubicBezTo>
                  <a:cubicBezTo>
                    <a:pt x="649" y="348"/>
                    <a:pt x="649" y="348"/>
                    <a:pt x="649" y="348"/>
                  </a:cubicBezTo>
                  <a:cubicBezTo>
                    <a:pt x="652" y="342"/>
                    <a:pt x="652" y="342"/>
                    <a:pt x="652" y="342"/>
                  </a:cubicBezTo>
                  <a:cubicBezTo>
                    <a:pt x="664" y="336"/>
                    <a:pt x="664" y="336"/>
                    <a:pt x="664" y="336"/>
                  </a:cubicBezTo>
                  <a:cubicBezTo>
                    <a:pt x="677" y="337"/>
                    <a:pt x="677" y="337"/>
                    <a:pt x="677" y="337"/>
                  </a:cubicBezTo>
                  <a:cubicBezTo>
                    <a:pt x="675" y="342"/>
                    <a:pt x="675" y="342"/>
                    <a:pt x="675" y="342"/>
                  </a:cubicBezTo>
                  <a:cubicBezTo>
                    <a:pt x="677" y="342"/>
                    <a:pt x="677" y="342"/>
                    <a:pt x="677" y="342"/>
                  </a:cubicBezTo>
                  <a:cubicBezTo>
                    <a:pt x="684" y="335"/>
                    <a:pt x="684" y="335"/>
                    <a:pt x="684" y="335"/>
                  </a:cubicBezTo>
                  <a:cubicBezTo>
                    <a:pt x="687" y="316"/>
                    <a:pt x="687" y="316"/>
                    <a:pt x="687" y="316"/>
                  </a:cubicBezTo>
                  <a:lnTo>
                    <a:pt x="708" y="294"/>
                  </a:lnTo>
                  <a:close/>
                </a:path>
              </a:pathLst>
            </a:custGeom>
            <a:grpFill/>
            <a:ln w="12700">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44" name="Freeform 287"/>
            <p:cNvSpPr>
              <a:spLocks/>
            </p:cNvSpPr>
            <p:nvPr/>
          </p:nvSpPr>
          <p:spPr bwMode="auto">
            <a:xfrm>
              <a:off x="4387" y="2280"/>
              <a:ext cx="620" cy="436"/>
            </a:xfrm>
            <a:custGeom>
              <a:avLst/>
              <a:gdLst>
                <a:gd name="T0" fmla="*/ 315 w 683"/>
                <a:gd name="T1" fmla="*/ 145 h 487"/>
                <a:gd name="T2" fmla="*/ 289 w 683"/>
                <a:gd name="T3" fmla="*/ 134 h 487"/>
                <a:gd name="T4" fmla="*/ 290 w 683"/>
                <a:gd name="T5" fmla="*/ 107 h 487"/>
                <a:gd name="T6" fmla="*/ 286 w 683"/>
                <a:gd name="T7" fmla="*/ 58 h 487"/>
                <a:gd name="T8" fmla="*/ 252 w 683"/>
                <a:gd name="T9" fmla="*/ 11 h 487"/>
                <a:gd name="T10" fmla="*/ 218 w 683"/>
                <a:gd name="T11" fmla="*/ 4 h 487"/>
                <a:gd name="T12" fmla="*/ 197 w 683"/>
                <a:gd name="T13" fmla="*/ 19 h 487"/>
                <a:gd name="T14" fmla="*/ 165 w 683"/>
                <a:gd name="T15" fmla="*/ 27 h 487"/>
                <a:gd name="T16" fmla="*/ 150 w 683"/>
                <a:gd name="T17" fmla="*/ 22 h 487"/>
                <a:gd name="T18" fmla="*/ 135 w 683"/>
                <a:gd name="T19" fmla="*/ 21 h 487"/>
                <a:gd name="T20" fmla="*/ 92 w 683"/>
                <a:gd name="T21" fmla="*/ 21 h 487"/>
                <a:gd name="T22" fmla="*/ 83 w 683"/>
                <a:gd name="T23" fmla="*/ 29 h 487"/>
                <a:gd name="T24" fmla="*/ 47 w 683"/>
                <a:gd name="T25" fmla="*/ 65 h 487"/>
                <a:gd name="T26" fmla="*/ 28 w 683"/>
                <a:gd name="T27" fmla="*/ 99 h 487"/>
                <a:gd name="T28" fmla="*/ 0 w 683"/>
                <a:gd name="T29" fmla="*/ 107 h 487"/>
                <a:gd name="T30" fmla="*/ 24 w 683"/>
                <a:gd name="T31" fmla="*/ 146 h 487"/>
                <a:gd name="T32" fmla="*/ 40 w 683"/>
                <a:gd name="T33" fmla="*/ 150 h 487"/>
                <a:gd name="T34" fmla="*/ 40 w 683"/>
                <a:gd name="T35" fmla="*/ 170 h 487"/>
                <a:gd name="T36" fmla="*/ 55 w 683"/>
                <a:gd name="T37" fmla="*/ 168 h 487"/>
                <a:gd name="T38" fmla="*/ 73 w 683"/>
                <a:gd name="T39" fmla="*/ 180 h 487"/>
                <a:gd name="T40" fmla="*/ 86 w 683"/>
                <a:gd name="T41" fmla="*/ 180 h 487"/>
                <a:gd name="T42" fmla="*/ 93 w 683"/>
                <a:gd name="T43" fmla="*/ 195 h 487"/>
                <a:gd name="T44" fmla="*/ 103 w 683"/>
                <a:gd name="T45" fmla="*/ 204 h 487"/>
                <a:gd name="T46" fmla="*/ 100 w 683"/>
                <a:gd name="T47" fmla="*/ 218 h 487"/>
                <a:gd name="T48" fmla="*/ 143 w 683"/>
                <a:gd name="T49" fmla="*/ 224 h 487"/>
                <a:gd name="T50" fmla="*/ 174 w 683"/>
                <a:gd name="T51" fmla="*/ 224 h 487"/>
                <a:gd name="T52" fmla="*/ 211 w 683"/>
                <a:gd name="T53" fmla="*/ 209 h 487"/>
                <a:gd name="T54" fmla="*/ 265 w 683"/>
                <a:gd name="T55" fmla="*/ 205 h 487"/>
                <a:gd name="T56" fmla="*/ 286 w 683"/>
                <a:gd name="T57" fmla="*/ 210 h 487"/>
                <a:gd name="T58" fmla="*/ 312 w 683"/>
                <a:gd name="T59" fmla="*/ 224 h 487"/>
                <a:gd name="T60" fmla="*/ 310 w 683"/>
                <a:gd name="T61" fmla="*/ 205 h 487"/>
                <a:gd name="T62" fmla="*/ 309 w 683"/>
                <a:gd name="T63" fmla="*/ 195 h 487"/>
                <a:gd name="T64" fmla="*/ 317 w 683"/>
                <a:gd name="T65" fmla="*/ 187 h 487"/>
                <a:gd name="T66" fmla="*/ 311 w 683"/>
                <a:gd name="T67" fmla="*/ 192 h 487"/>
                <a:gd name="T68" fmla="*/ 313 w 683"/>
                <a:gd name="T69" fmla="*/ 185 h 487"/>
                <a:gd name="T70" fmla="*/ 311 w 683"/>
                <a:gd name="T71" fmla="*/ 180 h 487"/>
                <a:gd name="T72" fmla="*/ 313 w 683"/>
                <a:gd name="T73" fmla="*/ 180 h 487"/>
                <a:gd name="T74" fmla="*/ 317 w 683"/>
                <a:gd name="T75" fmla="*/ 176 h 487"/>
                <a:gd name="T76" fmla="*/ 319 w 683"/>
                <a:gd name="T77" fmla="*/ 170 h 487"/>
                <a:gd name="T78" fmla="*/ 310 w 683"/>
                <a:gd name="T79" fmla="*/ 168 h 487"/>
                <a:gd name="T80" fmla="*/ 315 w 683"/>
                <a:gd name="T81" fmla="*/ 167 h 487"/>
                <a:gd name="T82" fmla="*/ 320 w 683"/>
                <a:gd name="T83" fmla="*/ 163 h 487"/>
                <a:gd name="T84" fmla="*/ 326 w 683"/>
                <a:gd name="T85" fmla="*/ 168 h 487"/>
                <a:gd name="T86" fmla="*/ 330 w 683"/>
                <a:gd name="T87" fmla="*/ 171 h 487"/>
                <a:gd name="T88" fmla="*/ 328 w 683"/>
                <a:gd name="T89" fmla="*/ 175 h 487"/>
                <a:gd name="T90" fmla="*/ 322 w 683"/>
                <a:gd name="T91" fmla="*/ 182 h 487"/>
                <a:gd name="T92" fmla="*/ 317 w 683"/>
                <a:gd name="T93" fmla="*/ 188 h 487"/>
                <a:gd name="T94" fmla="*/ 329 w 683"/>
                <a:gd name="T95" fmla="*/ 178 h 487"/>
                <a:gd name="T96" fmla="*/ 339 w 683"/>
                <a:gd name="T97" fmla="*/ 174 h 487"/>
                <a:gd name="T98" fmla="*/ 346 w 683"/>
                <a:gd name="T99" fmla="*/ 167 h 487"/>
                <a:gd name="T100" fmla="*/ 346 w 683"/>
                <a:gd name="T101" fmla="*/ 165 h 487"/>
                <a:gd name="T102" fmla="*/ 344 w 683"/>
                <a:gd name="T103" fmla="*/ 148 h 487"/>
                <a:gd name="T104" fmla="*/ 324 w 683"/>
                <a:gd name="T105" fmla="*/ 140 h 48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83"/>
                <a:gd name="T160" fmla="*/ 0 h 487"/>
                <a:gd name="T161" fmla="*/ 683 w 683"/>
                <a:gd name="T162" fmla="*/ 487 h 48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83" h="487">
                  <a:moveTo>
                    <a:pt x="637" y="302"/>
                  </a:moveTo>
                  <a:lnTo>
                    <a:pt x="620" y="314"/>
                  </a:lnTo>
                  <a:lnTo>
                    <a:pt x="597" y="318"/>
                  </a:lnTo>
                  <a:lnTo>
                    <a:pt x="568" y="290"/>
                  </a:lnTo>
                  <a:lnTo>
                    <a:pt x="576" y="261"/>
                  </a:lnTo>
                  <a:lnTo>
                    <a:pt x="570" y="232"/>
                  </a:lnTo>
                  <a:lnTo>
                    <a:pt x="575" y="163"/>
                  </a:lnTo>
                  <a:lnTo>
                    <a:pt x="563" y="128"/>
                  </a:lnTo>
                  <a:lnTo>
                    <a:pt x="514" y="68"/>
                  </a:lnTo>
                  <a:lnTo>
                    <a:pt x="497" y="23"/>
                  </a:lnTo>
                  <a:lnTo>
                    <a:pt x="476" y="0"/>
                  </a:lnTo>
                  <a:lnTo>
                    <a:pt x="430" y="6"/>
                  </a:lnTo>
                  <a:lnTo>
                    <a:pt x="399" y="44"/>
                  </a:lnTo>
                  <a:lnTo>
                    <a:pt x="387" y="40"/>
                  </a:lnTo>
                  <a:lnTo>
                    <a:pt x="354" y="42"/>
                  </a:lnTo>
                  <a:lnTo>
                    <a:pt x="326" y="57"/>
                  </a:lnTo>
                  <a:lnTo>
                    <a:pt x="304" y="47"/>
                  </a:lnTo>
                  <a:lnTo>
                    <a:pt x="294" y="49"/>
                  </a:lnTo>
                  <a:lnTo>
                    <a:pt x="280" y="40"/>
                  </a:lnTo>
                  <a:lnTo>
                    <a:pt x="266" y="45"/>
                  </a:lnTo>
                  <a:lnTo>
                    <a:pt x="206" y="28"/>
                  </a:lnTo>
                  <a:lnTo>
                    <a:pt x="180" y="47"/>
                  </a:lnTo>
                  <a:lnTo>
                    <a:pt x="173" y="62"/>
                  </a:lnTo>
                  <a:lnTo>
                    <a:pt x="162" y="62"/>
                  </a:lnTo>
                  <a:lnTo>
                    <a:pt x="128" y="95"/>
                  </a:lnTo>
                  <a:lnTo>
                    <a:pt x="92" y="142"/>
                  </a:lnTo>
                  <a:lnTo>
                    <a:pt x="73" y="194"/>
                  </a:lnTo>
                  <a:lnTo>
                    <a:pt x="55" y="214"/>
                  </a:lnTo>
                  <a:lnTo>
                    <a:pt x="31" y="218"/>
                  </a:lnTo>
                  <a:lnTo>
                    <a:pt x="0" y="233"/>
                  </a:lnTo>
                  <a:lnTo>
                    <a:pt x="42" y="294"/>
                  </a:lnTo>
                  <a:lnTo>
                    <a:pt x="47" y="316"/>
                  </a:lnTo>
                  <a:lnTo>
                    <a:pt x="61" y="321"/>
                  </a:lnTo>
                  <a:lnTo>
                    <a:pt x="80" y="326"/>
                  </a:lnTo>
                  <a:lnTo>
                    <a:pt x="88" y="344"/>
                  </a:lnTo>
                  <a:lnTo>
                    <a:pt x="80" y="370"/>
                  </a:lnTo>
                  <a:lnTo>
                    <a:pt x="88" y="370"/>
                  </a:lnTo>
                  <a:lnTo>
                    <a:pt x="109" y="366"/>
                  </a:lnTo>
                  <a:lnTo>
                    <a:pt x="133" y="388"/>
                  </a:lnTo>
                  <a:lnTo>
                    <a:pt x="143" y="390"/>
                  </a:lnTo>
                  <a:lnTo>
                    <a:pt x="161" y="382"/>
                  </a:lnTo>
                  <a:lnTo>
                    <a:pt x="171" y="390"/>
                  </a:lnTo>
                  <a:lnTo>
                    <a:pt x="166" y="414"/>
                  </a:lnTo>
                  <a:lnTo>
                    <a:pt x="181" y="426"/>
                  </a:lnTo>
                  <a:lnTo>
                    <a:pt x="202" y="430"/>
                  </a:lnTo>
                  <a:lnTo>
                    <a:pt x="202" y="442"/>
                  </a:lnTo>
                  <a:lnTo>
                    <a:pt x="185" y="452"/>
                  </a:lnTo>
                  <a:lnTo>
                    <a:pt x="195" y="470"/>
                  </a:lnTo>
                  <a:lnTo>
                    <a:pt x="226" y="466"/>
                  </a:lnTo>
                  <a:lnTo>
                    <a:pt x="280" y="485"/>
                  </a:lnTo>
                  <a:lnTo>
                    <a:pt x="295" y="476"/>
                  </a:lnTo>
                  <a:lnTo>
                    <a:pt x="344" y="487"/>
                  </a:lnTo>
                  <a:lnTo>
                    <a:pt x="382" y="487"/>
                  </a:lnTo>
                  <a:lnTo>
                    <a:pt x="416" y="454"/>
                  </a:lnTo>
                  <a:lnTo>
                    <a:pt x="490" y="433"/>
                  </a:lnTo>
                  <a:lnTo>
                    <a:pt x="523" y="445"/>
                  </a:lnTo>
                  <a:lnTo>
                    <a:pt x="545" y="440"/>
                  </a:lnTo>
                  <a:lnTo>
                    <a:pt x="563" y="457"/>
                  </a:lnTo>
                  <a:lnTo>
                    <a:pt x="582" y="459"/>
                  </a:lnTo>
                  <a:lnTo>
                    <a:pt x="614" y="485"/>
                  </a:lnTo>
                  <a:lnTo>
                    <a:pt x="609" y="470"/>
                  </a:lnTo>
                  <a:lnTo>
                    <a:pt x="609" y="444"/>
                  </a:lnTo>
                  <a:lnTo>
                    <a:pt x="609" y="432"/>
                  </a:lnTo>
                  <a:lnTo>
                    <a:pt x="608" y="426"/>
                  </a:lnTo>
                  <a:lnTo>
                    <a:pt x="625" y="409"/>
                  </a:lnTo>
                  <a:lnTo>
                    <a:pt x="625" y="404"/>
                  </a:lnTo>
                  <a:lnTo>
                    <a:pt x="614" y="407"/>
                  </a:lnTo>
                  <a:lnTo>
                    <a:pt x="611" y="416"/>
                  </a:lnTo>
                  <a:lnTo>
                    <a:pt x="609" y="407"/>
                  </a:lnTo>
                  <a:lnTo>
                    <a:pt x="618" y="402"/>
                  </a:lnTo>
                  <a:lnTo>
                    <a:pt x="618" y="397"/>
                  </a:lnTo>
                  <a:lnTo>
                    <a:pt x="611" y="390"/>
                  </a:lnTo>
                  <a:lnTo>
                    <a:pt x="614" y="387"/>
                  </a:lnTo>
                  <a:lnTo>
                    <a:pt x="618" y="390"/>
                  </a:lnTo>
                  <a:lnTo>
                    <a:pt x="621" y="388"/>
                  </a:lnTo>
                  <a:lnTo>
                    <a:pt x="623" y="383"/>
                  </a:lnTo>
                  <a:lnTo>
                    <a:pt x="632" y="375"/>
                  </a:lnTo>
                  <a:lnTo>
                    <a:pt x="628" y="370"/>
                  </a:lnTo>
                  <a:lnTo>
                    <a:pt x="627" y="368"/>
                  </a:lnTo>
                  <a:lnTo>
                    <a:pt x="609" y="366"/>
                  </a:lnTo>
                  <a:lnTo>
                    <a:pt x="611" y="359"/>
                  </a:lnTo>
                  <a:lnTo>
                    <a:pt x="620" y="363"/>
                  </a:lnTo>
                  <a:lnTo>
                    <a:pt x="623" y="356"/>
                  </a:lnTo>
                  <a:lnTo>
                    <a:pt x="632" y="354"/>
                  </a:lnTo>
                  <a:lnTo>
                    <a:pt x="639" y="359"/>
                  </a:lnTo>
                  <a:lnTo>
                    <a:pt x="642" y="366"/>
                  </a:lnTo>
                  <a:lnTo>
                    <a:pt x="639" y="373"/>
                  </a:lnTo>
                  <a:lnTo>
                    <a:pt x="651" y="371"/>
                  </a:lnTo>
                  <a:lnTo>
                    <a:pt x="651" y="375"/>
                  </a:lnTo>
                  <a:lnTo>
                    <a:pt x="644" y="382"/>
                  </a:lnTo>
                  <a:lnTo>
                    <a:pt x="635" y="387"/>
                  </a:lnTo>
                  <a:lnTo>
                    <a:pt x="635" y="394"/>
                  </a:lnTo>
                  <a:lnTo>
                    <a:pt x="627" y="402"/>
                  </a:lnTo>
                  <a:lnTo>
                    <a:pt x="625" y="409"/>
                  </a:lnTo>
                  <a:lnTo>
                    <a:pt x="637" y="397"/>
                  </a:lnTo>
                  <a:lnTo>
                    <a:pt x="647" y="385"/>
                  </a:lnTo>
                  <a:lnTo>
                    <a:pt x="659" y="382"/>
                  </a:lnTo>
                  <a:lnTo>
                    <a:pt x="668" y="376"/>
                  </a:lnTo>
                  <a:lnTo>
                    <a:pt x="682" y="371"/>
                  </a:lnTo>
                  <a:lnTo>
                    <a:pt x="682" y="363"/>
                  </a:lnTo>
                  <a:lnTo>
                    <a:pt x="678" y="354"/>
                  </a:lnTo>
                  <a:lnTo>
                    <a:pt x="682" y="356"/>
                  </a:lnTo>
                  <a:lnTo>
                    <a:pt x="683" y="337"/>
                  </a:lnTo>
                  <a:lnTo>
                    <a:pt x="678" y="319"/>
                  </a:lnTo>
                  <a:lnTo>
                    <a:pt x="658" y="301"/>
                  </a:lnTo>
                  <a:lnTo>
                    <a:pt x="637" y="302"/>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45" name="Freeform 288"/>
            <p:cNvSpPr>
              <a:spLocks/>
            </p:cNvSpPr>
            <p:nvPr/>
          </p:nvSpPr>
          <p:spPr bwMode="auto">
            <a:xfrm>
              <a:off x="3848" y="2011"/>
              <a:ext cx="435" cy="251"/>
            </a:xfrm>
            <a:custGeom>
              <a:avLst/>
              <a:gdLst>
                <a:gd name="T0" fmla="*/ 81 w 479"/>
                <a:gd name="T1" fmla="*/ 128 h 280"/>
                <a:gd name="T2" fmla="*/ 85 w 479"/>
                <a:gd name="T3" fmla="*/ 130 h 280"/>
                <a:gd name="T4" fmla="*/ 94 w 479"/>
                <a:gd name="T5" fmla="*/ 128 h 280"/>
                <a:gd name="T6" fmla="*/ 94 w 479"/>
                <a:gd name="T7" fmla="*/ 121 h 280"/>
                <a:gd name="T8" fmla="*/ 108 w 479"/>
                <a:gd name="T9" fmla="*/ 118 h 280"/>
                <a:gd name="T10" fmla="*/ 104 w 479"/>
                <a:gd name="T11" fmla="*/ 106 h 280"/>
                <a:gd name="T12" fmla="*/ 112 w 479"/>
                <a:gd name="T13" fmla="*/ 105 h 280"/>
                <a:gd name="T14" fmla="*/ 119 w 479"/>
                <a:gd name="T15" fmla="*/ 110 h 280"/>
                <a:gd name="T16" fmla="*/ 133 w 479"/>
                <a:gd name="T17" fmla="*/ 108 h 280"/>
                <a:gd name="T18" fmla="*/ 151 w 479"/>
                <a:gd name="T19" fmla="*/ 115 h 280"/>
                <a:gd name="T20" fmla="*/ 162 w 479"/>
                <a:gd name="T21" fmla="*/ 115 h 280"/>
                <a:gd name="T22" fmla="*/ 174 w 479"/>
                <a:gd name="T23" fmla="*/ 115 h 280"/>
                <a:gd name="T24" fmla="*/ 181 w 479"/>
                <a:gd name="T25" fmla="*/ 105 h 280"/>
                <a:gd name="T26" fmla="*/ 198 w 479"/>
                <a:gd name="T27" fmla="*/ 105 h 280"/>
                <a:gd name="T28" fmla="*/ 204 w 479"/>
                <a:gd name="T29" fmla="*/ 101 h 280"/>
                <a:gd name="T30" fmla="*/ 219 w 479"/>
                <a:gd name="T31" fmla="*/ 92 h 280"/>
                <a:gd name="T32" fmla="*/ 225 w 479"/>
                <a:gd name="T33" fmla="*/ 82 h 280"/>
                <a:gd name="T34" fmla="*/ 241 w 479"/>
                <a:gd name="T35" fmla="*/ 80 h 280"/>
                <a:gd name="T36" fmla="*/ 244 w 479"/>
                <a:gd name="T37" fmla="*/ 76 h 280"/>
                <a:gd name="T38" fmla="*/ 243 w 479"/>
                <a:gd name="T39" fmla="*/ 74 h 280"/>
                <a:gd name="T40" fmla="*/ 235 w 479"/>
                <a:gd name="T41" fmla="*/ 71 h 280"/>
                <a:gd name="T42" fmla="*/ 234 w 479"/>
                <a:gd name="T43" fmla="*/ 60 h 280"/>
                <a:gd name="T44" fmla="*/ 219 w 479"/>
                <a:gd name="T45" fmla="*/ 50 h 280"/>
                <a:gd name="T46" fmla="*/ 211 w 479"/>
                <a:gd name="T47" fmla="*/ 53 h 280"/>
                <a:gd name="T48" fmla="*/ 208 w 479"/>
                <a:gd name="T49" fmla="*/ 35 h 280"/>
                <a:gd name="T50" fmla="*/ 203 w 479"/>
                <a:gd name="T51" fmla="*/ 36 h 280"/>
                <a:gd name="T52" fmla="*/ 185 w 479"/>
                <a:gd name="T53" fmla="*/ 38 h 280"/>
                <a:gd name="T54" fmla="*/ 174 w 479"/>
                <a:gd name="T55" fmla="*/ 29 h 280"/>
                <a:gd name="T56" fmla="*/ 169 w 479"/>
                <a:gd name="T57" fmla="*/ 34 h 280"/>
                <a:gd name="T58" fmla="*/ 174 w 479"/>
                <a:gd name="T59" fmla="*/ 43 h 280"/>
                <a:gd name="T60" fmla="*/ 166 w 479"/>
                <a:gd name="T61" fmla="*/ 47 h 280"/>
                <a:gd name="T62" fmla="*/ 153 w 479"/>
                <a:gd name="T63" fmla="*/ 35 h 280"/>
                <a:gd name="T64" fmla="*/ 158 w 479"/>
                <a:gd name="T65" fmla="*/ 22 h 280"/>
                <a:gd name="T66" fmla="*/ 142 w 479"/>
                <a:gd name="T67" fmla="*/ 25 h 280"/>
                <a:gd name="T68" fmla="*/ 132 w 479"/>
                <a:gd name="T69" fmla="*/ 17 h 280"/>
                <a:gd name="T70" fmla="*/ 124 w 479"/>
                <a:gd name="T71" fmla="*/ 21 h 280"/>
                <a:gd name="T72" fmla="*/ 119 w 479"/>
                <a:gd name="T73" fmla="*/ 20 h 280"/>
                <a:gd name="T74" fmla="*/ 114 w 479"/>
                <a:gd name="T75" fmla="*/ 4 h 280"/>
                <a:gd name="T76" fmla="*/ 107 w 479"/>
                <a:gd name="T77" fmla="*/ 0 h 280"/>
                <a:gd name="T78" fmla="*/ 103 w 479"/>
                <a:gd name="T79" fmla="*/ 9 h 280"/>
                <a:gd name="T80" fmla="*/ 97 w 479"/>
                <a:gd name="T81" fmla="*/ 12 h 280"/>
                <a:gd name="T82" fmla="*/ 82 w 479"/>
                <a:gd name="T83" fmla="*/ 2 h 280"/>
                <a:gd name="T84" fmla="*/ 73 w 479"/>
                <a:gd name="T85" fmla="*/ 4 h 280"/>
                <a:gd name="T86" fmla="*/ 76 w 479"/>
                <a:gd name="T87" fmla="*/ 11 h 280"/>
                <a:gd name="T88" fmla="*/ 64 w 479"/>
                <a:gd name="T89" fmla="*/ 14 h 280"/>
                <a:gd name="T90" fmla="*/ 43 w 479"/>
                <a:gd name="T91" fmla="*/ 28 h 280"/>
                <a:gd name="T92" fmla="*/ 35 w 479"/>
                <a:gd name="T93" fmla="*/ 28 h 280"/>
                <a:gd name="T94" fmla="*/ 15 w 479"/>
                <a:gd name="T95" fmla="*/ 38 h 280"/>
                <a:gd name="T96" fmla="*/ 10 w 479"/>
                <a:gd name="T97" fmla="*/ 41 h 280"/>
                <a:gd name="T98" fmla="*/ 5 w 479"/>
                <a:gd name="T99" fmla="*/ 32 h 280"/>
                <a:gd name="T100" fmla="*/ 0 w 479"/>
                <a:gd name="T101" fmla="*/ 38 h 280"/>
                <a:gd name="T102" fmla="*/ 3 w 479"/>
                <a:gd name="T103" fmla="*/ 48 h 280"/>
                <a:gd name="T104" fmla="*/ 14 w 479"/>
                <a:gd name="T105" fmla="*/ 62 h 280"/>
                <a:gd name="T106" fmla="*/ 15 w 479"/>
                <a:gd name="T107" fmla="*/ 78 h 280"/>
                <a:gd name="T108" fmla="*/ 30 w 479"/>
                <a:gd name="T109" fmla="*/ 92 h 280"/>
                <a:gd name="T110" fmla="*/ 44 w 479"/>
                <a:gd name="T111" fmla="*/ 98 h 280"/>
                <a:gd name="T112" fmla="*/ 46 w 479"/>
                <a:gd name="T113" fmla="*/ 108 h 280"/>
                <a:gd name="T114" fmla="*/ 59 w 479"/>
                <a:gd name="T115" fmla="*/ 117 h 280"/>
                <a:gd name="T116" fmla="*/ 63 w 479"/>
                <a:gd name="T117" fmla="*/ 122 h 280"/>
                <a:gd name="T118" fmla="*/ 70 w 479"/>
                <a:gd name="T119" fmla="*/ 126 h 280"/>
                <a:gd name="T120" fmla="*/ 81 w 479"/>
                <a:gd name="T121" fmla="*/ 128 h 2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79"/>
                <a:gd name="T184" fmla="*/ 0 h 280"/>
                <a:gd name="T185" fmla="*/ 479 w 479"/>
                <a:gd name="T186" fmla="*/ 280 h 2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79" h="280">
                  <a:moveTo>
                    <a:pt x="159" y="273"/>
                  </a:moveTo>
                  <a:lnTo>
                    <a:pt x="167" y="280"/>
                  </a:lnTo>
                  <a:lnTo>
                    <a:pt x="183" y="275"/>
                  </a:lnTo>
                  <a:lnTo>
                    <a:pt x="183" y="261"/>
                  </a:lnTo>
                  <a:lnTo>
                    <a:pt x="212" y="254"/>
                  </a:lnTo>
                  <a:lnTo>
                    <a:pt x="205" y="228"/>
                  </a:lnTo>
                  <a:lnTo>
                    <a:pt x="219" y="226"/>
                  </a:lnTo>
                  <a:lnTo>
                    <a:pt x="234" y="238"/>
                  </a:lnTo>
                  <a:lnTo>
                    <a:pt x="262" y="235"/>
                  </a:lnTo>
                  <a:lnTo>
                    <a:pt x="297" y="249"/>
                  </a:lnTo>
                  <a:lnTo>
                    <a:pt x="317" y="247"/>
                  </a:lnTo>
                  <a:lnTo>
                    <a:pt x="341" y="247"/>
                  </a:lnTo>
                  <a:lnTo>
                    <a:pt x="355" y="226"/>
                  </a:lnTo>
                  <a:lnTo>
                    <a:pt x="388" y="226"/>
                  </a:lnTo>
                  <a:lnTo>
                    <a:pt x="402" y="218"/>
                  </a:lnTo>
                  <a:lnTo>
                    <a:pt x="429" y="200"/>
                  </a:lnTo>
                  <a:lnTo>
                    <a:pt x="443" y="178"/>
                  </a:lnTo>
                  <a:lnTo>
                    <a:pt x="474" y="171"/>
                  </a:lnTo>
                  <a:lnTo>
                    <a:pt x="479" y="164"/>
                  </a:lnTo>
                  <a:lnTo>
                    <a:pt x="478" y="159"/>
                  </a:lnTo>
                  <a:lnTo>
                    <a:pt x="462" y="152"/>
                  </a:lnTo>
                  <a:lnTo>
                    <a:pt x="460" y="130"/>
                  </a:lnTo>
                  <a:lnTo>
                    <a:pt x="429" y="107"/>
                  </a:lnTo>
                  <a:lnTo>
                    <a:pt x="416" y="114"/>
                  </a:lnTo>
                  <a:lnTo>
                    <a:pt x="407" y="76"/>
                  </a:lnTo>
                  <a:lnTo>
                    <a:pt x="397" y="78"/>
                  </a:lnTo>
                  <a:lnTo>
                    <a:pt x="364" y="80"/>
                  </a:lnTo>
                  <a:lnTo>
                    <a:pt x="343" y="62"/>
                  </a:lnTo>
                  <a:lnTo>
                    <a:pt x="333" y="73"/>
                  </a:lnTo>
                  <a:lnTo>
                    <a:pt x="343" y="93"/>
                  </a:lnTo>
                  <a:lnTo>
                    <a:pt x="326" y="99"/>
                  </a:lnTo>
                  <a:lnTo>
                    <a:pt x="302" y="74"/>
                  </a:lnTo>
                  <a:lnTo>
                    <a:pt x="309" y="49"/>
                  </a:lnTo>
                  <a:lnTo>
                    <a:pt x="278" y="55"/>
                  </a:lnTo>
                  <a:lnTo>
                    <a:pt x="260" y="36"/>
                  </a:lnTo>
                  <a:lnTo>
                    <a:pt x="243" y="45"/>
                  </a:lnTo>
                  <a:lnTo>
                    <a:pt x="233" y="42"/>
                  </a:lnTo>
                  <a:lnTo>
                    <a:pt x="226" y="4"/>
                  </a:lnTo>
                  <a:lnTo>
                    <a:pt x="209" y="0"/>
                  </a:lnTo>
                  <a:lnTo>
                    <a:pt x="202" y="18"/>
                  </a:lnTo>
                  <a:lnTo>
                    <a:pt x="191" y="24"/>
                  </a:lnTo>
                  <a:lnTo>
                    <a:pt x="160" y="2"/>
                  </a:lnTo>
                  <a:lnTo>
                    <a:pt x="143" y="5"/>
                  </a:lnTo>
                  <a:lnTo>
                    <a:pt x="148" y="23"/>
                  </a:lnTo>
                  <a:lnTo>
                    <a:pt x="124" y="30"/>
                  </a:lnTo>
                  <a:lnTo>
                    <a:pt x="84" y="59"/>
                  </a:lnTo>
                  <a:lnTo>
                    <a:pt x="69" y="61"/>
                  </a:lnTo>
                  <a:lnTo>
                    <a:pt x="29" y="80"/>
                  </a:lnTo>
                  <a:lnTo>
                    <a:pt x="19" y="88"/>
                  </a:lnTo>
                  <a:lnTo>
                    <a:pt x="8" y="69"/>
                  </a:lnTo>
                  <a:lnTo>
                    <a:pt x="0" y="81"/>
                  </a:lnTo>
                  <a:lnTo>
                    <a:pt x="3" y="102"/>
                  </a:lnTo>
                  <a:lnTo>
                    <a:pt x="27" y="133"/>
                  </a:lnTo>
                  <a:lnTo>
                    <a:pt x="31" y="168"/>
                  </a:lnTo>
                  <a:lnTo>
                    <a:pt x="60" y="197"/>
                  </a:lnTo>
                  <a:lnTo>
                    <a:pt x="86" y="212"/>
                  </a:lnTo>
                  <a:lnTo>
                    <a:pt x="91" y="233"/>
                  </a:lnTo>
                  <a:lnTo>
                    <a:pt x="117" y="252"/>
                  </a:lnTo>
                  <a:lnTo>
                    <a:pt x="122" y="264"/>
                  </a:lnTo>
                  <a:lnTo>
                    <a:pt x="138" y="271"/>
                  </a:lnTo>
                  <a:lnTo>
                    <a:pt x="159" y="273"/>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46" name="Freeform 289"/>
            <p:cNvSpPr>
              <a:spLocks/>
            </p:cNvSpPr>
            <p:nvPr/>
          </p:nvSpPr>
          <p:spPr bwMode="auto">
            <a:xfrm>
              <a:off x="4169" y="2774"/>
              <a:ext cx="107" cy="61"/>
            </a:xfrm>
            <a:custGeom>
              <a:avLst/>
              <a:gdLst>
                <a:gd name="T0" fmla="*/ 4178 w 68"/>
                <a:gd name="T1" fmla="*/ 963 h 39"/>
                <a:gd name="T2" fmla="*/ 3385 w 68"/>
                <a:gd name="T3" fmla="*/ 760 h 39"/>
                <a:gd name="T4" fmla="*/ 2824 w 68"/>
                <a:gd name="T5" fmla="*/ 0 h 39"/>
                <a:gd name="T6" fmla="*/ 2365 w 68"/>
                <a:gd name="T7" fmla="*/ 0 h 39"/>
                <a:gd name="T8" fmla="*/ 1956 w 68"/>
                <a:gd name="T9" fmla="*/ 283 h 39"/>
                <a:gd name="T10" fmla="*/ 2033 w 68"/>
                <a:gd name="T11" fmla="*/ 551 h 39"/>
                <a:gd name="T12" fmla="*/ 1869 w 68"/>
                <a:gd name="T13" fmla="*/ 394 h 39"/>
                <a:gd name="T14" fmla="*/ 1292 w 68"/>
                <a:gd name="T15" fmla="*/ 364 h 39"/>
                <a:gd name="T16" fmla="*/ 869 w 68"/>
                <a:gd name="T17" fmla="*/ 203 h 39"/>
                <a:gd name="T18" fmla="*/ 0 w 68"/>
                <a:gd name="T19" fmla="*/ 75 h 39"/>
                <a:gd name="T20" fmla="*/ 288 w 68"/>
                <a:gd name="T21" fmla="*/ 394 h 39"/>
                <a:gd name="T22" fmla="*/ 869 w 68"/>
                <a:gd name="T23" fmla="*/ 551 h 39"/>
                <a:gd name="T24" fmla="*/ 1243 w 68"/>
                <a:gd name="T25" fmla="*/ 646 h 39"/>
                <a:gd name="T26" fmla="*/ 2033 w 68"/>
                <a:gd name="T27" fmla="*/ 963 h 39"/>
                <a:gd name="T28" fmla="*/ 2434 w 68"/>
                <a:gd name="T29" fmla="*/ 1328 h 39"/>
                <a:gd name="T30" fmla="*/ 2323 w 68"/>
                <a:gd name="T31" fmla="*/ 928 h 39"/>
                <a:gd name="T32" fmla="*/ 2746 w 68"/>
                <a:gd name="T33" fmla="*/ 1125 h 39"/>
                <a:gd name="T34" fmla="*/ 3156 w 68"/>
                <a:gd name="T35" fmla="*/ 1592 h 39"/>
                <a:gd name="T36" fmla="*/ 4006 w 68"/>
                <a:gd name="T37" fmla="*/ 2077 h 39"/>
                <a:gd name="T38" fmla="*/ 4234 w 68"/>
                <a:gd name="T39" fmla="*/ 2312 h 39"/>
                <a:gd name="T40" fmla="*/ 4680 w 68"/>
                <a:gd name="T41" fmla="*/ 2640 h 39"/>
                <a:gd name="T42" fmla="*/ 4897 w 68"/>
                <a:gd name="T43" fmla="*/ 2725 h 39"/>
                <a:gd name="T44" fmla="*/ 4796 w 68"/>
                <a:gd name="T45" fmla="*/ 2437 h 39"/>
                <a:gd name="T46" fmla="*/ 4607 w 68"/>
                <a:gd name="T47" fmla="*/ 1664 h 39"/>
                <a:gd name="T48" fmla="*/ 4178 w 68"/>
                <a:gd name="T49" fmla="*/ 963 h 3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8"/>
                <a:gd name="T76" fmla="*/ 0 h 39"/>
                <a:gd name="T77" fmla="*/ 68 w 68"/>
                <a:gd name="T78" fmla="*/ 39 h 3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8" h="39">
                  <a:moveTo>
                    <a:pt x="58" y="14"/>
                  </a:moveTo>
                  <a:cubicBezTo>
                    <a:pt x="47" y="11"/>
                    <a:pt x="47" y="11"/>
                    <a:pt x="47" y="11"/>
                  </a:cubicBezTo>
                  <a:cubicBezTo>
                    <a:pt x="39" y="0"/>
                    <a:pt x="39" y="0"/>
                    <a:pt x="39" y="0"/>
                  </a:cubicBezTo>
                  <a:cubicBezTo>
                    <a:pt x="33" y="0"/>
                    <a:pt x="33" y="0"/>
                    <a:pt x="33" y="0"/>
                  </a:cubicBezTo>
                  <a:cubicBezTo>
                    <a:pt x="27" y="4"/>
                    <a:pt x="27" y="4"/>
                    <a:pt x="27" y="4"/>
                  </a:cubicBezTo>
                  <a:cubicBezTo>
                    <a:pt x="28" y="8"/>
                    <a:pt x="28" y="8"/>
                    <a:pt x="28" y="8"/>
                  </a:cubicBezTo>
                  <a:cubicBezTo>
                    <a:pt x="26" y="6"/>
                    <a:pt x="26" y="6"/>
                    <a:pt x="26" y="6"/>
                  </a:cubicBezTo>
                  <a:cubicBezTo>
                    <a:pt x="18" y="5"/>
                    <a:pt x="18" y="5"/>
                    <a:pt x="18" y="5"/>
                  </a:cubicBezTo>
                  <a:cubicBezTo>
                    <a:pt x="12" y="3"/>
                    <a:pt x="12" y="3"/>
                    <a:pt x="12" y="3"/>
                  </a:cubicBezTo>
                  <a:cubicBezTo>
                    <a:pt x="0" y="1"/>
                    <a:pt x="0" y="1"/>
                    <a:pt x="0" y="1"/>
                  </a:cubicBezTo>
                  <a:cubicBezTo>
                    <a:pt x="4" y="6"/>
                    <a:pt x="4" y="6"/>
                    <a:pt x="4" y="6"/>
                  </a:cubicBezTo>
                  <a:cubicBezTo>
                    <a:pt x="12" y="8"/>
                    <a:pt x="12" y="8"/>
                    <a:pt x="12" y="8"/>
                  </a:cubicBezTo>
                  <a:cubicBezTo>
                    <a:pt x="17" y="9"/>
                    <a:pt x="17" y="9"/>
                    <a:pt x="17" y="9"/>
                  </a:cubicBezTo>
                  <a:cubicBezTo>
                    <a:pt x="28" y="14"/>
                    <a:pt x="28" y="14"/>
                    <a:pt x="28" y="14"/>
                  </a:cubicBezTo>
                  <a:cubicBezTo>
                    <a:pt x="34" y="19"/>
                    <a:pt x="34" y="19"/>
                    <a:pt x="34" y="19"/>
                  </a:cubicBezTo>
                  <a:cubicBezTo>
                    <a:pt x="32" y="13"/>
                    <a:pt x="32" y="13"/>
                    <a:pt x="32" y="13"/>
                  </a:cubicBezTo>
                  <a:cubicBezTo>
                    <a:pt x="38" y="16"/>
                    <a:pt x="38" y="16"/>
                    <a:pt x="38" y="16"/>
                  </a:cubicBezTo>
                  <a:cubicBezTo>
                    <a:pt x="44" y="23"/>
                    <a:pt x="44" y="23"/>
                    <a:pt x="44" y="23"/>
                  </a:cubicBezTo>
                  <a:cubicBezTo>
                    <a:pt x="56" y="30"/>
                    <a:pt x="56" y="30"/>
                    <a:pt x="56" y="30"/>
                  </a:cubicBezTo>
                  <a:cubicBezTo>
                    <a:pt x="56" y="30"/>
                    <a:pt x="58" y="32"/>
                    <a:pt x="59" y="33"/>
                  </a:cubicBezTo>
                  <a:cubicBezTo>
                    <a:pt x="61" y="35"/>
                    <a:pt x="65" y="38"/>
                    <a:pt x="65" y="38"/>
                  </a:cubicBezTo>
                  <a:cubicBezTo>
                    <a:pt x="68" y="39"/>
                    <a:pt x="68" y="39"/>
                    <a:pt x="68" y="39"/>
                  </a:cubicBezTo>
                  <a:cubicBezTo>
                    <a:pt x="67" y="35"/>
                    <a:pt x="67" y="35"/>
                    <a:pt x="67" y="35"/>
                  </a:cubicBezTo>
                  <a:cubicBezTo>
                    <a:pt x="64" y="24"/>
                    <a:pt x="64" y="24"/>
                    <a:pt x="64" y="24"/>
                  </a:cubicBezTo>
                  <a:lnTo>
                    <a:pt x="58" y="14"/>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47" name="Freeform 290"/>
            <p:cNvSpPr>
              <a:spLocks/>
            </p:cNvSpPr>
            <p:nvPr/>
          </p:nvSpPr>
          <p:spPr bwMode="auto">
            <a:xfrm>
              <a:off x="4404" y="2827"/>
              <a:ext cx="168" cy="132"/>
            </a:xfrm>
            <a:custGeom>
              <a:avLst/>
              <a:gdLst>
                <a:gd name="T0" fmla="*/ 58 w 185"/>
                <a:gd name="T1" fmla="*/ 4 h 147"/>
                <a:gd name="T2" fmla="*/ 57 w 185"/>
                <a:gd name="T3" fmla="*/ 3 h 147"/>
                <a:gd name="T4" fmla="*/ 51 w 185"/>
                <a:gd name="T5" fmla="*/ 3 h 147"/>
                <a:gd name="T6" fmla="*/ 47 w 185"/>
                <a:gd name="T7" fmla="*/ 5 h 147"/>
                <a:gd name="T8" fmla="*/ 37 w 185"/>
                <a:gd name="T9" fmla="*/ 7 h 147"/>
                <a:gd name="T10" fmla="*/ 35 w 185"/>
                <a:gd name="T11" fmla="*/ 12 h 147"/>
                <a:gd name="T12" fmla="*/ 29 w 185"/>
                <a:gd name="T13" fmla="*/ 12 h 147"/>
                <a:gd name="T14" fmla="*/ 23 w 185"/>
                <a:gd name="T15" fmla="*/ 10 h 147"/>
                <a:gd name="T16" fmla="*/ 13 w 185"/>
                <a:gd name="T17" fmla="*/ 13 h 147"/>
                <a:gd name="T18" fmla="*/ 9 w 185"/>
                <a:gd name="T19" fmla="*/ 22 h 147"/>
                <a:gd name="T20" fmla="*/ 5 w 185"/>
                <a:gd name="T21" fmla="*/ 23 h 147"/>
                <a:gd name="T22" fmla="*/ 0 w 185"/>
                <a:gd name="T23" fmla="*/ 43 h 147"/>
                <a:gd name="T24" fmla="*/ 5 w 185"/>
                <a:gd name="T25" fmla="*/ 59 h 147"/>
                <a:gd name="T26" fmla="*/ 14 w 185"/>
                <a:gd name="T27" fmla="*/ 69 h 147"/>
                <a:gd name="T28" fmla="*/ 23 w 185"/>
                <a:gd name="T29" fmla="*/ 64 h 147"/>
                <a:gd name="T30" fmla="*/ 31 w 185"/>
                <a:gd name="T31" fmla="*/ 67 h 147"/>
                <a:gd name="T32" fmla="*/ 44 w 185"/>
                <a:gd name="T33" fmla="*/ 67 h 147"/>
                <a:gd name="T34" fmla="*/ 54 w 185"/>
                <a:gd name="T35" fmla="*/ 58 h 147"/>
                <a:gd name="T36" fmla="*/ 74 w 185"/>
                <a:gd name="T37" fmla="*/ 58 h 147"/>
                <a:gd name="T38" fmla="*/ 88 w 185"/>
                <a:gd name="T39" fmla="*/ 52 h 147"/>
                <a:gd name="T40" fmla="*/ 90 w 185"/>
                <a:gd name="T41" fmla="*/ 40 h 147"/>
                <a:gd name="T42" fmla="*/ 94 w 185"/>
                <a:gd name="T43" fmla="*/ 34 h 147"/>
                <a:gd name="T44" fmla="*/ 94 w 185"/>
                <a:gd name="T45" fmla="*/ 21 h 147"/>
                <a:gd name="T46" fmla="*/ 77 w 185"/>
                <a:gd name="T47" fmla="*/ 8 h 147"/>
                <a:gd name="T48" fmla="*/ 74 w 185"/>
                <a:gd name="T49" fmla="*/ 3 h 147"/>
                <a:gd name="T50" fmla="*/ 66 w 185"/>
                <a:gd name="T51" fmla="*/ 0 h 147"/>
                <a:gd name="T52" fmla="*/ 58 w 185"/>
                <a:gd name="T53" fmla="*/ 4 h 14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85"/>
                <a:gd name="T82" fmla="*/ 0 h 147"/>
                <a:gd name="T83" fmla="*/ 185 w 185"/>
                <a:gd name="T84" fmla="*/ 147 h 14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85" h="147">
                  <a:moveTo>
                    <a:pt x="116" y="9"/>
                  </a:moveTo>
                  <a:lnTo>
                    <a:pt x="112" y="3"/>
                  </a:lnTo>
                  <a:lnTo>
                    <a:pt x="100" y="3"/>
                  </a:lnTo>
                  <a:lnTo>
                    <a:pt x="93" y="12"/>
                  </a:lnTo>
                  <a:lnTo>
                    <a:pt x="74" y="14"/>
                  </a:lnTo>
                  <a:lnTo>
                    <a:pt x="69" y="24"/>
                  </a:lnTo>
                  <a:lnTo>
                    <a:pt x="57" y="26"/>
                  </a:lnTo>
                  <a:lnTo>
                    <a:pt x="45" y="21"/>
                  </a:lnTo>
                  <a:lnTo>
                    <a:pt x="24" y="29"/>
                  </a:lnTo>
                  <a:lnTo>
                    <a:pt x="17" y="47"/>
                  </a:lnTo>
                  <a:lnTo>
                    <a:pt x="7" y="50"/>
                  </a:lnTo>
                  <a:lnTo>
                    <a:pt x="0" y="93"/>
                  </a:lnTo>
                  <a:lnTo>
                    <a:pt x="9" y="124"/>
                  </a:lnTo>
                  <a:lnTo>
                    <a:pt x="28" y="147"/>
                  </a:lnTo>
                  <a:lnTo>
                    <a:pt x="45" y="135"/>
                  </a:lnTo>
                  <a:lnTo>
                    <a:pt x="61" y="143"/>
                  </a:lnTo>
                  <a:lnTo>
                    <a:pt x="86" y="143"/>
                  </a:lnTo>
                  <a:lnTo>
                    <a:pt x="107" y="122"/>
                  </a:lnTo>
                  <a:lnTo>
                    <a:pt x="145" y="122"/>
                  </a:lnTo>
                  <a:lnTo>
                    <a:pt x="173" y="110"/>
                  </a:lnTo>
                  <a:lnTo>
                    <a:pt x="176" y="86"/>
                  </a:lnTo>
                  <a:lnTo>
                    <a:pt x="185" y="72"/>
                  </a:lnTo>
                  <a:lnTo>
                    <a:pt x="183" y="45"/>
                  </a:lnTo>
                  <a:lnTo>
                    <a:pt x="152" y="17"/>
                  </a:lnTo>
                  <a:lnTo>
                    <a:pt x="145" y="3"/>
                  </a:lnTo>
                  <a:lnTo>
                    <a:pt x="130" y="0"/>
                  </a:lnTo>
                  <a:lnTo>
                    <a:pt x="116" y="9"/>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48" name="Freeform 291"/>
            <p:cNvSpPr>
              <a:spLocks/>
            </p:cNvSpPr>
            <p:nvPr/>
          </p:nvSpPr>
          <p:spPr bwMode="auto">
            <a:xfrm>
              <a:off x="3680" y="2388"/>
              <a:ext cx="22" cy="15"/>
            </a:xfrm>
            <a:custGeom>
              <a:avLst/>
              <a:gdLst>
                <a:gd name="T0" fmla="*/ 5 w 24"/>
                <a:gd name="T1" fmla="*/ 7 h 17"/>
                <a:gd name="T2" fmla="*/ 14 w 24"/>
                <a:gd name="T3" fmla="*/ 7 h 17"/>
                <a:gd name="T4" fmla="*/ 6 w 24"/>
                <a:gd name="T5" fmla="*/ 0 h 17"/>
                <a:gd name="T6" fmla="*/ 0 w 24"/>
                <a:gd name="T7" fmla="*/ 4 h 17"/>
                <a:gd name="T8" fmla="*/ 5 w 24"/>
                <a:gd name="T9" fmla="*/ 7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5" y="17"/>
                  </a:moveTo>
                  <a:lnTo>
                    <a:pt x="24" y="17"/>
                  </a:lnTo>
                  <a:lnTo>
                    <a:pt x="7" y="0"/>
                  </a:lnTo>
                  <a:lnTo>
                    <a:pt x="0" y="9"/>
                  </a:lnTo>
                  <a:lnTo>
                    <a:pt x="5" y="17"/>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49" name="Freeform 292"/>
            <p:cNvSpPr>
              <a:spLocks/>
            </p:cNvSpPr>
            <p:nvPr/>
          </p:nvSpPr>
          <p:spPr bwMode="auto">
            <a:xfrm>
              <a:off x="3433" y="2102"/>
              <a:ext cx="37" cy="75"/>
            </a:xfrm>
            <a:custGeom>
              <a:avLst/>
              <a:gdLst>
                <a:gd name="T0" fmla="*/ 15 w 41"/>
                <a:gd name="T1" fmla="*/ 11 h 83"/>
                <a:gd name="T2" fmla="*/ 13 w 41"/>
                <a:gd name="T3" fmla="*/ 0 h 83"/>
                <a:gd name="T4" fmla="*/ 5 w 41"/>
                <a:gd name="T5" fmla="*/ 11 h 83"/>
                <a:gd name="T6" fmla="*/ 0 w 41"/>
                <a:gd name="T7" fmla="*/ 23 h 83"/>
                <a:gd name="T8" fmla="*/ 0 w 41"/>
                <a:gd name="T9" fmla="*/ 34 h 83"/>
                <a:gd name="T10" fmla="*/ 5 w 41"/>
                <a:gd name="T11" fmla="*/ 38 h 83"/>
                <a:gd name="T12" fmla="*/ 10 w 41"/>
                <a:gd name="T13" fmla="*/ 41 h 83"/>
                <a:gd name="T14" fmla="*/ 19 w 41"/>
                <a:gd name="T15" fmla="*/ 37 h 83"/>
                <a:gd name="T16" fmla="*/ 20 w 41"/>
                <a:gd name="T17" fmla="*/ 23 h 83"/>
                <a:gd name="T18" fmla="*/ 15 w 41"/>
                <a:gd name="T19" fmla="*/ 11 h 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83"/>
                <a:gd name="T32" fmla="*/ 41 w 41"/>
                <a:gd name="T33" fmla="*/ 83 h 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83">
                  <a:moveTo>
                    <a:pt x="31" y="21"/>
                  </a:moveTo>
                  <a:lnTo>
                    <a:pt x="27" y="0"/>
                  </a:lnTo>
                  <a:lnTo>
                    <a:pt x="8" y="21"/>
                  </a:lnTo>
                  <a:lnTo>
                    <a:pt x="0" y="48"/>
                  </a:lnTo>
                  <a:lnTo>
                    <a:pt x="0" y="71"/>
                  </a:lnTo>
                  <a:lnTo>
                    <a:pt x="8" y="79"/>
                  </a:lnTo>
                  <a:lnTo>
                    <a:pt x="19" y="83"/>
                  </a:lnTo>
                  <a:lnTo>
                    <a:pt x="39" y="74"/>
                  </a:lnTo>
                  <a:lnTo>
                    <a:pt x="41" y="48"/>
                  </a:lnTo>
                  <a:lnTo>
                    <a:pt x="31" y="21"/>
                  </a:lnTo>
                  <a:close/>
                </a:path>
              </a:pathLst>
            </a:custGeom>
            <a:solidFill>
              <a:schemeClr val="accent1">
                <a:lumMod val="75000"/>
              </a:schemeClr>
            </a:solid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50" name="Freeform 293"/>
            <p:cNvSpPr>
              <a:spLocks/>
            </p:cNvSpPr>
            <p:nvPr/>
          </p:nvSpPr>
          <p:spPr bwMode="auto">
            <a:xfrm>
              <a:off x="4819" y="2257"/>
              <a:ext cx="216" cy="257"/>
            </a:xfrm>
            <a:custGeom>
              <a:avLst/>
              <a:gdLst>
                <a:gd name="T0" fmla="*/ 19 w 238"/>
                <a:gd name="T1" fmla="*/ 44 h 286"/>
                <a:gd name="T2" fmla="*/ 44 w 238"/>
                <a:gd name="T3" fmla="*/ 73 h 286"/>
                <a:gd name="T4" fmla="*/ 50 w 238"/>
                <a:gd name="T5" fmla="*/ 90 h 286"/>
                <a:gd name="T6" fmla="*/ 48 w 238"/>
                <a:gd name="T7" fmla="*/ 122 h 286"/>
                <a:gd name="T8" fmla="*/ 51 w 238"/>
                <a:gd name="T9" fmla="*/ 136 h 286"/>
                <a:gd name="T10" fmla="*/ 63 w 238"/>
                <a:gd name="T11" fmla="*/ 132 h 286"/>
                <a:gd name="T12" fmla="*/ 74 w 238"/>
                <a:gd name="T13" fmla="*/ 125 h 286"/>
                <a:gd name="T14" fmla="*/ 76 w 238"/>
                <a:gd name="T15" fmla="*/ 108 h 286"/>
                <a:gd name="T16" fmla="*/ 83 w 238"/>
                <a:gd name="T17" fmla="*/ 104 h 286"/>
                <a:gd name="T18" fmla="*/ 87 w 238"/>
                <a:gd name="T19" fmla="*/ 107 h 286"/>
                <a:gd name="T20" fmla="*/ 103 w 238"/>
                <a:gd name="T21" fmla="*/ 105 h 286"/>
                <a:gd name="T22" fmla="*/ 110 w 238"/>
                <a:gd name="T23" fmla="*/ 104 h 286"/>
                <a:gd name="T24" fmla="*/ 114 w 238"/>
                <a:gd name="T25" fmla="*/ 108 h 286"/>
                <a:gd name="T26" fmla="*/ 121 w 238"/>
                <a:gd name="T27" fmla="*/ 106 h 286"/>
                <a:gd name="T28" fmla="*/ 113 w 238"/>
                <a:gd name="T29" fmla="*/ 97 h 286"/>
                <a:gd name="T30" fmla="*/ 114 w 238"/>
                <a:gd name="T31" fmla="*/ 90 h 286"/>
                <a:gd name="T32" fmla="*/ 105 w 238"/>
                <a:gd name="T33" fmla="*/ 67 h 286"/>
                <a:gd name="T34" fmla="*/ 100 w 238"/>
                <a:gd name="T35" fmla="*/ 67 h 286"/>
                <a:gd name="T36" fmla="*/ 93 w 238"/>
                <a:gd name="T37" fmla="*/ 54 h 286"/>
                <a:gd name="T38" fmla="*/ 93 w 238"/>
                <a:gd name="T39" fmla="*/ 42 h 286"/>
                <a:gd name="T40" fmla="*/ 79 w 238"/>
                <a:gd name="T41" fmla="*/ 18 h 286"/>
                <a:gd name="T42" fmla="*/ 64 w 238"/>
                <a:gd name="T43" fmla="*/ 15 h 286"/>
                <a:gd name="T44" fmla="*/ 21 w 238"/>
                <a:gd name="T45" fmla="*/ 0 h 286"/>
                <a:gd name="T46" fmla="*/ 2 w 238"/>
                <a:gd name="T47" fmla="*/ 6 h 286"/>
                <a:gd name="T48" fmla="*/ 0 w 238"/>
                <a:gd name="T49" fmla="*/ 12 h 286"/>
                <a:gd name="T50" fmla="*/ 11 w 238"/>
                <a:gd name="T51" fmla="*/ 22 h 286"/>
                <a:gd name="T52" fmla="*/ 19 w 238"/>
                <a:gd name="T53" fmla="*/ 44 h 28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38"/>
                <a:gd name="T82" fmla="*/ 0 h 286"/>
                <a:gd name="T83" fmla="*/ 238 w 238"/>
                <a:gd name="T84" fmla="*/ 286 h 28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38" h="286">
                  <a:moveTo>
                    <a:pt x="38" y="93"/>
                  </a:moveTo>
                  <a:lnTo>
                    <a:pt x="87" y="153"/>
                  </a:lnTo>
                  <a:lnTo>
                    <a:pt x="99" y="188"/>
                  </a:lnTo>
                  <a:lnTo>
                    <a:pt x="94" y="257"/>
                  </a:lnTo>
                  <a:lnTo>
                    <a:pt x="100" y="286"/>
                  </a:lnTo>
                  <a:lnTo>
                    <a:pt x="123" y="281"/>
                  </a:lnTo>
                  <a:lnTo>
                    <a:pt x="145" y="263"/>
                  </a:lnTo>
                  <a:lnTo>
                    <a:pt x="152" y="229"/>
                  </a:lnTo>
                  <a:lnTo>
                    <a:pt x="163" y="219"/>
                  </a:lnTo>
                  <a:lnTo>
                    <a:pt x="173" y="225"/>
                  </a:lnTo>
                  <a:lnTo>
                    <a:pt x="204" y="222"/>
                  </a:lnTo>
                  <a:lnTo>
                    <a:pt x="216" y="219"/>
                  </a:lnTo>
                  <a:lnTo>
                    <a:pt x="226" y="229"/>
                  </a:lnTo>
                  <a:lnTo>
                    <a:pt x="238" y="224"/>
                  </a:lnTo>
                  <a:lnTo>
                    <a:pt x="223" y="205"/>
                  </a:lnTo>
                  <a:lnTo>
                    <a:pt x="226" y="189"/>
                  </a:lnTo>
                  <a:lnTo>
                    <a:pt x="207" y="144"/>
                  </a:lnTo>
                  <a:lnTo>
                    <a:pt x="195" y="143"/>
                  </a:lnTo>
                  <a:lnTo>
                    <a:pt x="182" y="113"/>
                  </a:lnTo>
                  <a:lnTo>
                    <a:pt x="185" y="89"/>
                  </a:lnTo>
                  <a:lnTo>
                    <a:pt x="157" y="37"/>
                  </a:lnTo>
                  <a:lnTo>
                    <a:pt x="128" y="32"/>
                  </a:lnTo>
                  <a:lnTo>
                    <a:pt x="40" y="0"/>
                  </a:lnTo>
                  <a:lnTo>
                    <a:pt x="2" y="13"/>
                  </a:lnTo>
                  <a:lnTo>
                    <a:pt x="0" y="25"/>
                  </a:lnTo>
                  <a:lnTo>
                    <a:pt x="21" y="48"/>
                  </a:lnTo>
                  <a:lnTo>
                    <a:pt x="38" y="93"/>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51" name="Freeform 294"/>
            <p:cNvSpPr>
              <a:spLocks/>
            </p:cNvSpPr>
            <p:nvPr/>
          </p:nvSpPr>
          <p:spPr bwMode="auto">
            <a:xfrm>
              <a:off x="3832" y="193"/>
              <a:ext cx="38" cy="30"/>
            </a:xfrm>
            <a:custGeom>
              <a:avLst/>
              <a:gdLst>
                <a:gd name="T0" fmla="*/ 1754 w 24"/>
                <a:gd name="T1" fmla="*/ 1394 h 19"/>
                <a:gd name="T2" fmla="*/ 1108 w 24"/>
                <a:gd name="T3" fmla="*/ 968 h 19"/>
                <a:gd name="T4" fmla="*/ 898 w 24"/>
                <a:gd name="T5" fmla="*/ 728 h 19"/>
                <a:gd name="T6" fmla="*/ 898 w 24"/>
                <a:gd name="T7" fmla="*/ 82 h 19"/>
                <a:gd name="T8" fmla="*/ 597 w 24"/>
                <a:gd name="T9" fmla="*/ 0 h 19"/>
                <a:gd name="T10" fmla="*/ 516 w 24"/>
                <a:gd name="T11" fmla="*/ 508 h 19"/>
                <a:gd name="T12" fmla="*/ 648 w 24"/>
                <a:gd name="T13" fmla="*/ 883 h 19"/>
                <a:gd name="T14" fmla="*/ 301 w 24"/>
                <a:gd name="T15" fmla="*/ 1020 h 19"/>
                <a:gd name="T16" fmla="*/ 0 w 24"/>
                <a:gd name="T17" fmla="*/ 1394 h 19"/>
                <a:gd name="T18" fmla="*/ 648 w 24"/>
                <a:gd name="T19" fmla="*/ 1394 h 19"/>
                <a:gd name="T20" fmla="*/ 730 w 24"/>
                <a:gd name="T21" fmla="*/ 1318 h 19"/>
                <a:gd name="T22" fmla="*/ 730 w 24"/>
                <a:gd name="T23" fmla="*/ 1394 h 19"/>
                <a:gd name="T24" fmla="*/ 1754 w 24"/>
                <a:gd name="T25" fmla="*/ 1394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
                <a:gd name="T40" fmla="*/ 0 h 19"/>
                <a:gd name="T41" fmla="*/ 24 w 24"/>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 h="19">
                  <a:moveTo>
                    <a:pt x="24" y="19"/>
                  </a:moveTo>
                  <a:cubicBezTo>
                    <a:pt x="21" y="17"/>
                    <a:pt x="15" y="13"/>
                    <a:pt x="15" y="13"/>
                  </a:cubicBezTo>
                  <a:cubicBezTo>
                    <a:pt x="12" y="10"/>
                    <a:pt x="12" y="10"/>
                    <a:pt x="12" y="10"/>
                  </a:cubicBezTo>
                  <a:cubicBezTo>
                    <a:pt x="12" y="1"/>
                    <a:pt x="12" y="1"/>
                    <a:pt x="12" y="1"/>
                  </a:cubicBezTo>
                  <a:cubicBezTo>
                    <a:pt x="8" y="0"/>
                    <a:pt x="8" y="0"/>
                    <a:pt x="8" y="0"/>
                  </a:cubicBezTo>
                  <a:cubicBezTo>
                    <a:pt x="7" y="7"/>
                    <a:pt x="7" y="7"/>
                    <a:pt x="7" y="7"/>
                  </a:cubicBezTo>
                  <a:cubicBezTo>
                    <a:pt x="9" y="12"/>
                    <a:pt x="9" y="12"/>
                    <a:pt x="9" y="12"/>
                  </a:cubicBezTo>
                  <a:cubicBezTo>
                    <a:pt x="4" y="14"/>
                    <a:pt x="4" y="14"/>
                    <a:pt x="4" y="14"/>
                  </a:cubicBezTo>
                  <a:cubicBezTo>
                    <a:pt x="4" y="14"/>
                    <a:pt x="2" y="17"/>
                    <a:pt x="0" y="19"/>
                  </a:cubicBezTo>
                  <a:cubicBezTo>
                    <a:pt x="9" y="19"/>
                    <a:pt x="9" y="19"/>
                    <a:pt x="9" y="19"/>
                  </a:cubicBezTo>
                  <a:cubicBezTo>
                    <a:pt x="9" y="18"/>
                    <a:pt x="10" y="18"/>
                    <a:pt x="10" y="18"/>
                  </a:cubicBezTo>
                  <a:cubicBezTo>
                    <a:pt x="10" y="18"/>
                    <a:pt x="10" y="18"/>
                    <a:pt x="10" y="19"/>
                  </a:cubicBezTo>
                  <a:lnTo>
                    <a:pt x="24" y="19"/>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52" name="Freeform 295"/>
            <p:cNvSpPr>
              <a:spLocks/>
            </p:cNvSpPr>
            <p:nvPr/>
          </p:nvSpPr>
          <p:spPr bwMode="auto">
            <a:xfrm>
              <a:off x="3846" y="-788"/>
              <a:ext cx="1230" cy="1011"/>
            </a:xfrm>
            <a:custGeom>
              <a:avLst/>
              <a:gdLst>
                <a:gd name="T0" fmla="*/ 8762 w 785"/>
                <a:gd name="T1" fmla="*/ 34094 h 654"/>
                <a:gd name="T2" fmla="*/ 13897 w 785"/>
                <a:gd name="T3" fmla="*/ 23456 h 654"/>
                <a:gd name="T4" fmla="*/ 20203 w 785"/>
                <a:gd name="T5" fmla="*/ 19942 h 654"/>
                <a:gd name="T6" fmla="*/ 23959 w 785"/>
                <a:gd name="T7" fmla="*/ 16079 h 654"/>
                <a:gd name="T8" fmla="*/ 27116 w 785"/>
                <a:gd name="T9" fmla="*/ 15309 h 654"/>
                <a:gd name="T10" fmla="*/ 34227 w 785"/>
                <a:gd name="T11" fmla="*/ 18969 h 654"/>
                <a:gd name="T12" fmla="*/ 39753 w 785"/>
                <a:gd name="T13" fmla="*/ 13602 h 654"/>
                <a:gd name="T14" fmla="*/ 42704 w 785"/>
                <a:gd name="T15" fmla="*/ 9456 h 654"/>
                <a:gd name="T16" fmla="*/ 47401 w 785"/>
                <a:gd name="T17" fmla="*/ 14259 h 654"/>
                <a:gd name="T18" fmla="*/ 49281 w 785"/>
                <a:gd name="T19" fmla="*/ 14001 h 654"/>
                <a:gd name="T20" fmla="*/ 51953 w 785"/>
                <a:gd name="T21" fmla="*/ 9929 h 654"/>
                <a:gd name="T22" fmla="*/ 49281 w 785"/>
                <a:gd name="T23" fmla="*/ 13947 h 654"/>
                <a:gd name="T24" fmla="*/ 50645 w 785"/>
                <a:gd name="T25" fmla="*/ 10546 h 654"/>
                <a:gd name="T26" fmla="*/ 47401 w 785"/>
                <a:gd name="T27" fmla="*/ 7728 h 654"/>
                <a:gd name="T28" fmla="*/ 54145 w 785"/>
                <a:gd name="T29" fmla="*/ 6327 h 654"/>
                <a:gd name="T30" fmla="*/ 52152 w 785"/>
                <a:gd name="T31" fmla="*/ 3900 h 654"/>
                <a:gd name="T32" fmla="*/ 49048 w 785"/>
                <a:gd name="T33" fmla="*/ 3276 h 654"/>
                <a:gd name="T34" fmla="*/ 47198 w 785"/>
                <a:gd name="T35" fmla="*/ 5219 h 654"/>
                <a:gd name="T36" fmla="*/ 45968 w 785"/>
                <a:gd name="T37" fmla="*/ 6077 h 654"/>
                <a:gd name="T38" fmla="*/ 44512 w 785"/>
                <a:gd name="T39" fmla="*/ 3974 h 654"/>
                <a:gd name="T40" fmla="*/ 45798 w 785"/>
                <a:gd name="T41" fmla="*/ 1200 h 654"/>
                <a:gd name="T42" fmla="*/ 43985 w 785"/>
                <a:gd name="T43" fmla="*/ 1118 h 654"/>
                <a:gd name="T44" fmla="*/ 43200 w 785"/>
                <a:gd name="T45" fmla="*/ 4404 h 654"/>
                <a:gd name="T46" fmla="*/ 41668 w 785"/>
                <a:gd name="T47" fmla="*/ 3024 h 654"/>
                <a:gd name="T48" fmla="*/ 37671 w 785"/>
                <a:gd name="T49" fmla="*/ 6483 h 654"/>
                <a:gd name="T50" fmla="*/ 37514 w 785"/>
                <a:gd name="T51" fmla="*/ 4322 h 654"/>
                <a:gd name="T52" fmla="*/ 36569 w 785"/>
                <a:gd name="T53" fmla="*/ 1244 h 654"/>
                <a:gd name="T54" fmla="*/ 34484 w 785"/>
                <a:gd name="T55" fmla="*/ 2398 h 654"/>
                <a:gd name="T56" fmla="*/ 34642 w 785"/>
                <a:gd name="T57" fmla="*/ 5608 h 654"/>
                <a:gd name="T58" fmla="*/ 31507 w 785"/>
                <a:gd name="T59" fmla="*/ 7776 h 654"/>
                <a:gd name="T60" fmla="*/ 30910 w 785"/>
                <a:gd name="T61" fmla="*/ 7647 h 654"/>
                <a:gd name="T62" fmla="*/ 27519 w 785"/>
                <a:gd name="T63" fmla="*/ 7425 h 654"/>
                <a:gd name="T64" fmla="*/ 25943 w 785"/>
                <a:gd name="T65" fmla="*/ 7533 h 654"/>
                <a:gd name="T66" fmla="*/ 27858 w 785"/>
                <a:gd name="T67" fmla="*/ 9691 h 654"/>
                <a:gd name="T68" fmla="*/ 26262 w 785"/>
                <a:gd name="T69" fmla="*/ 9781 h 654"/>
                <a:gd name="T70" fmla="*/ 23724 w 785"/>
                <a:gd name="T71" fmla="*/ 10901 h 654"/>
                <a:gd name="T72" fmla="*/ 22469 w 785"/>
                <a:gd name="T73" fmla="*/ 13751 h 654"/>
                <a:gd name="T74" fmla="*/ 22342 w 785"/>
                <a:gd name="T75" fmla="*/ 10401 h 654"/>
                <a:gd name="T76" fmla="*/ 20489 w 785"/>
                <a:gd name="T77" fmla="*/ 10901 h 654"/>
                <a:gd name="T78" fmla="*/ 20957 w 785"/>
                <a:gd name="T79" fmla="*/ 14921 h 654"/>
                <a:gd name="T80" fmla="*/ 18975 w 785"/>
                <a:gd name="T81" fmla="*/ 13873 h 654"/>
                <a:gd name="T82" fmla="*/ 17388 w 785"/>
                <a:gd name="T83" fmla="*/ 13169 h 654"/>
                <a:gd name="T84" fmla="*/ 13911 w 785"/>
                <a:gd name="T85" fmla="*/ 17428 h 654"/>
                <a:gd name="T86" fmla="*/ 13449 w 785"/>
                <a:gd name="T87" fmla="*/ 20181 h 654"/>
                <a:gd name="T88" fmla="*/ 14564 w 785"/>
                <a:gd name="T89" fmla="*/ 21529 h 654"/>
                <a:gd name="T90" fmla="*/ 11910 w 785"/>
                <a:gd name="T91" fmla="*/ 22273 h 654"/>
                <a:gd name="T92" fmla="*/ 11910 w 785"/>
                <a:gd name="T93" fmla="*/ 23802 h 654"/>
                <a:gd name="T94" fmla="*/ 10099 w 785"/>
                <a:gd name="T95" fmla="*/ 23299 h 654"/>
                <a:gd name="T96" fmla="*/ 8952 w 785"/>
                <a:gd name="T97" fmla="*/ 26051 h 654"/>
                <a:gd name="T98" fmla="*/ 8644 w 785"/>
                <a:gd name="T99" fmla="*/ 27003 h 654"/>
                <a:gd name="T100" fmla="*/ 7049 w 785"/>
                <a:gd name="T101" fmla="*/ 28478 h 654"/>
                <a:gd name="T102" fmla="*/ 6346 w 785"/>
                <a:gd name="T103" fmla="*/ 29257 h 654"/>
                <a:gd name="T104" fmla="*/ 3637 w 785"/>
                <a:gd name="T105" fmla="*/ 30729 h 654"/>
                <a:gd name="T106" fmla="*/ 3032 w 785"/>
                <a:gd name="T107" fmla="*/ 32316 h 654"/>
                <a:gd name="T108" fmla="*/ 2820 w 785"/>
                <a:gd name="T109" fmla="*/ 34304 h 654"/>
                <a:gd name="T110" fmla="*/ 3400 w 785"/>
                <a:gd name="T111" fmla="*/ 35657 h 654"/>
                <a:gd name="T112" fmla="*/ 766 w 785"/>
                <a:gd name="T113" fmla="*/ 36901 h 654"/>
                <a:gd name="T114" fmla="*/ 2200 w 785"/>
                <a:gd name="T115" fmla="*/ 37749 h 654"/>
                <a:gd name="T116" fmla="*/ 830 w 785"/>
                <a:gd name="T117" fmla="*/ 39557 h 65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85"/>
                <a:gd name="T178" fmla="*/ 0 h 654"/>
                <a:gd name="T179" fmla="*/ 785 w 785"/>
                <a:gd name="T180" fmla="*/ 654 h 65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85" h="654">
                  <a:moveTo>
                    <a:pt x="83" y="654"/>
                  </a:moveTo>
                  <a:cubicBezTo>
                    <a:pt x="84" y="645"/>
                    <a:pt x="87" y="623"/>
                    <a:pt x="87" y="623"/>
                  </a:cubicBezTo>
                  <a:cubicBezTo>
                    <a:pt x="96" y="607"/>
                    <a:pt x="96" y="607"/>
                    <a:pt x="96" y="607"/>
                  </a:cubicBezTo>
                  <a:cubicBezTo>
                    <a:pt x="87" y="585"/>
                    <a:pt x="87" y="585"/>
                    <a:pt x="87" y="585"/>
                  </a:cubicBezTo>
                  <a:cubicBezTo>
                    <a:pt x="90" y="575"/>
                    <a:pt x="90" y="575"/>
                    <a:pt x="90" y="575"/>
                  </a:cubicBezTo>
                  <a:cubicBezTo>
                    <a:pt x="114" y="577"/>
                    <a:pt x="114" y="577"/>
                    <a:pt x="114" y="577"/>
                  </a:cubicBezTo>
                  <a:cubicBezTo>
                    <a:pt x="126" y="574"/>
                    <a:pt x="126" y="574"/>
                    <a:pt x="126" y="574"/>
                  </a:cubicBezTo>
                  <a:cubicBezTo>
                    <a:pt x="127" y="543"/>
                    <a:pt x="127" y="543"/>
                    <a:pt x="127" y="543"/>
                  </a:cubicBezTo>
                  <a:cubicBezTo>
                    <a:pt x="164" y="485"/>
                    <a:pt x="164" y="485"/>
                    <a:pt x="164" y="485"/>
                  </a:cubicBezTo>
                  <a:cubicBezTo>
                    <a:pt x="165" y="465"/>
                    <a:pt x="165" y="465"/>
                    <a:pt x="165" y="465"/>
                  </a:cubicBezTo>
                  <a:cubicBezTo>
                    <a:pt x="152" y="456"/>
                    <a:pt x="152" y="456"/>
                    <a:pt x="152" y="456"/>
                  </a:cubicBezTo>
                  <a:cubicBezTo>
                    <a:pt x="154" y="442"/>
                    <a:pt x="154" y="442"/>
                    <a:pt x="154" y="442"/>
                  </a:cubicBezTo>
                  <a:cubicBezTo>
                    <a:pt x="174" y="431"/>
                    <a:pt x="174" y="431"/>
                    <a:pt x="174" y="431"/>
                  </a:cubicBezTo>
                  <a:cubicBezTo>
                    <a:pt x="184" y="388"/>
                    <a:pt x="184" y="388"/>
                    <a:pt x="184" y="388"/>
                  </a:cubicBezTo>
                  <a:cubicBezTo>
                    <a:pt x="197" y="381"/>
                    <a:pt x="197" y="381"/>
                    <a:pt x="197" y="381"/>
                  </a:cubicBezTo>
                  <a:cubicBezTo>
                    <a:pt x="201" y="374"/>
                    <a:pt x="201" y="374"/>
                    <a:pt x="201" y="374"/>
                  </a:cubicBezTo>
                  <a:cubicBezTo>
                    <a:pt x="210" y="368"/>
                    <a:pt x="210" y="368"/>
                    <a:pt x="210" y="368"/>
                  </a:cubicBezTo>
                  <a:cubicBezTo>
                    <a:pt x="224" y="371"/>
                    <a:pt x="224" y="371"/>
                    <a:pt x="224" y="371"/>
                  </a:cubicBezTo>
                  <a:cubicBezTo>
                    <a:pt x="228" y="376"/>
                    <a:pt x="228" y="376"/>
                    <a:pt x="228" y="376"/>
                  </a:cubicBezTo>
                  <a:cubicBezTo>
                    <a:pt x="237" y="370"/>
                    <a:pt x="237" y="370"/>
                    <a:pt x="237" y="370"/>
                  </a:cubicBezTo>
                  <a:cubicBezTo>
                    <a:pt x="246" y="315"/>
                    <a:pt x="246" y="315"/>
                    <a:pt x="246" y="315"/>
                  </a:cubicBezTo>
                  <a:cubicBezTo>
                    <a:pt x="262" y="308"/>
                    <a:pt x="262" y="308"/>
                    <a:pt x="262" y="308"/>
                  </a:cubicBezTo>
                  <a:cubicBezTo>
                    <a:pt x="273" y="318"/>
                    <a:pt x="273" y="318"/>
                    <a:pt x="273" y="318"/>
                  </a:cubicBezTo>
                  <a:cubicBezTo>
                    <a:pt x="293" y="318"/>
                    <a:pt x="293" y="318"/>
                    <a:pt x="293" y="318"/>
                  </a:cubicBezTo>
                  <a:cubicBezTo>
                    <a:pt x="313" y="332"/>
                    <a:pt x="313" y="332"/>
                    <a:pt x="313" y="332"/>
                  </a:cubicBezTo>
                  <a:cubicBezTo>
                    <a:pt x="323" y="328"/>
                    <a:pt x="323" y="328"/>
                    <a:pt x="323" y="328"/>
                  </a:cubicBezTo>
                  <a:cubicBezTo>
                    <a:pt x="324" y="323"/>
                    <a:pt x="324" y="323"/>
                    <a:pt x="324" y="323"/>
                  </a:cubicBezTo>
                  <a:cubicBezTo>
                    <a:pt x="311" y="317"/>
                    <a:pt x="311" y="317"/>
                    <a:pt x="311" y="317"/>
                  </a:cubicBezTo>
                  <a:cubicBezTo>
                    <a:pt x="333" y="288"/>
                    <a:pt x="333" y="288"/>
                    <a:pt x="333" y="288"/>
                  </a:cubicBezTo>
                  <a:cubicBezTo>
                    <a:pt x="320" y="265"/>
                    <a:pt x="320" y="265"/>
                    <a:pt x="320" y="265"/>
                  </a:cubicBezTo>
                  <a:cubicBezTo>
                    <a:pt x="334" y="264"/>
                    <a:pt x="334" y="264"/>
                    <a:pt x="334" y="264"/>
                  </a:cubicBezTo>
                  <a:cubicBezTo>
                    <a:pt x="347" y="256"/>
                    <a:pt x="347" y="256"/>
                    <a:pt x="347" y="256"/>
                  </a:cubicBezTo>
                  <a:cubicBezTo>
                    <a:pt x="359" y="264"/>
                    <a:pt x="359" y="264"/>
                    <a:pt x="359" y="264"/>
                  </a:cubicBezTo>
                  <a:cubicBezTo>
                    <a:pt x="360" y="261"/>
                    <a:pt x="360" y="261"/>
                    <a:pt x="360" y="261"/>
                  </a:cubicBezTo>
                  <a:cubicBezTo>
                    <a:pt x="364" y="262"/>
                    <a:pt x="364" y="262"/>
                    <a:pt x="364" y="262"/>
                  </a:cubicBezTo>
                  <a:cubicBezTo>
                    <a:pt x="370" y="256"/>
                    <a:pt x="370" y="256"/>
                    <a:pt x="370" y="256"/>
                  </a:cubicBezTo>
                  <a:cubicBezTo>
                    <a:pt x="364" y="245"/>
                    <a:pt x="364" y="245"/>
                    <a:pt x="364" y="245"/>
                  </a:cubicBezTo>
                  <a:cubicBezTo>
                    <a:pt x="365" y="235"/>
                    <a:pt x="365" y="235"/>
                    <a:pt x="365" y="235"/>
                  </a:cubicBezTo>
                  <a:cubicBezTo>
                    <a:pt x="380" y="231"/>
                    <a:pt x="380" y="231"/>
                    <a:pt x="380" y="231"/>
                  </a:cubicBezTo>
                  <a:cubicBezTo>
                    <a:pt x="393" y="244"/>
                    <a:pt x="393" y="244"/>
                    <a:pt x="393" y="244"/>
                  </a:cubicBezTo>
                  <a:cubicBezTo>
                    <a:pt x="398" y="257"/>
                    <a:pt x="398" y="257"/>
                    <a:pt x="398" y="257"/>
                  </a:cubicBezTo>
                  <a:cubicBezTo>
                    <a:pt x="413" y="279"/>
                    <a:pt x="413" y="279"/>
                    <a:pt x="413" y="279"/>
                  </a:cubicBezTo>
                  <a:cubicBezTo>
                    <a:pt x="417" y="296"/>
                    <a:pt x="417" y="296"/>
                    <a:pt x="417" y="296"/>
                  </a:cubicBezTo>
                  <a:cubicBezTo>
                    <a:pt x="455" y="311"/>
                    <a:pt x="455" y="311"/>
                    <a:pt x="455" y="311"/>
                  </a:cubicBezTo>
                  <a:cubicBezTo>
                    <a:pt x="476" y="310"/>
                    <a:pt x="476" y="310"/>
                    <a:pt x="476" y="310"/>
                  </a:cubicBezTo>
                  <a:cubicBezTo>
                    <a:pt x="483" y="294"/>
                    <a:pt x="483" y="294"/>
                    <a:pt x="483" y="294"/>
                  </a:cubicBezTo>
                  <a:cubicBezTo>
                    <a:pt x="493" y="290"/>
                    <a:pt x="493" y="290"/>
                    <a:pt x="493" y="290"/>
                  </a:cubicBezTo>
                  <a:cubicBezTo>
                    <a:pt x="496" y="302"/>
                    <a:pt x="496" y="302"/>
                    <a:pt x="496" y="302"/>
                  </a:cubicBezTo>
                  <a:cubicBezTo>
                    <a:pt x="508" y="301"/>
                    <a:pt x="508" y="301"/>
                    <a:pt x="508" y="301"/>
                  </a:cubicBezTo>
                  <a:cubicBezTo>
                    <a:pt x="521" y="316"/>
                    <a:pt x="521" y="316"/>
                    <a:pt x="521" y="316"/>
                  </a:cubicBezTo>
                  <a:cubicBezTo>
                    <a:pt x="533" y="315"/>
                    <a:pt x="533" y="315"/>
                    <a:pt x="533" y="315"/>
                  </a:cubicBezTo>
                  <a:cubicBezTo>
                    <a:pt x="540" y="291"/>
                    <a:pt x="540" y="291"/>
                    <a:pt x="540" y="291"/>
                  </a:cubicBezTo>
                  <a:cubicBezTo>
                    <a:pt x="552" y="284"/>
                    <a:pt x="552" y="284"/>
                    <a:pt x="552" y="284"/>
                  </a:cubicBezTo>
                  <a:cubicBezTo>
                    <a:pt x="566" y="256"/>
                    <a:pt x="566" y="256"/>
                    <a:pt x="566" y="256"/>
                  </a:cubicBezTo>
                  <a:cubicBezTo>
                    <a:pt x="563" y="231"/>
                    <a:pt x="563" y="231"/>
                    <a:pt x="563" y="231"/>
                  </a:cubicBezTo>
                  <a:cubicBezTo>
                    <a:pt x="576" y="217"/>
                    <a:pt x="576" y="217"/>
                    <a:pt x="576" y="217"/>
                  </a:cubicBezTo>
                  <a:cubicBezTo>
                    <a:pt x="570" y="198"/>
                    <a:pt x="570" y="198"/>
                    <a:pt x="570" y="198"/>
                  </a:cubicBezTo>
                  <a:cubicBezTo>
                    <a:pt x="576" y="176"/>
                    <a:pt x="576" y="176"/>
                    <a:pt x="576" y="176"/>
                  </a:cubicBezTo>
                  <a:cubicBezTo>
                    <a:pt x="591" y="164"/>
                    <a:pt x="591" y="164"/>
                    <a:pt x="591" y="164"/>
                  </a:cubicBezTo>
                  <a:cubicBezTo>
                    <a:pt x="594" y="147"/>
                    <a:pt x="594" y="147"/>
                    <a:pt x="594" y="147"/>
                  </a:cubicBezTo>
                  <a:cubicBezTo>
                    <a:pt x="601" y="146"/>
                    <a:pt x="601" y="146"/>
                    <a:pt x="601" y="146"/>
                  </a:cubicBezTo>
                  <a:cubicBezTo>
                    <a:pt x="610" y="153"/>
                    <a:pt x="610" y="153"/>
                    <a:pt x="610" y="153"/>
                  </a:cubicBezTo>
                  <a:cubicBezTo>
                    <a:pt x="614" y="149"/>
                    <a:pt x="614" y="149"/>
                    <a:pt x="614" y="149"/>
                  </a:cubicBezTo>
                  <a:cubicBezTo>
                    <a:pt x="619" y="151"/>
                    <a:pt x="619" y="151"/>
                    <a:pt x="619" y="151"/>
                  </a:cubicBezTo>
                  <a:cubicBezTo>
                    <a:pt x="624" y="140"/>
                    <a:pt x="624" y="140"/>
                    <a:pt x="624" y="140"/>
                  </a:cubicBezTo>
                  <a:cubicBezTo>
                    <a:pt x="633" y="141"/>
                    <a:pt x="633" y="141"/>
                    <a:pt x="633" y="141"/>
                  </a:cubicBezTo>
                  <a:cubicBezTo>
                    <a:pt x="639" y="137"/>
                    <a:pt x="639" y="137"/>
                    <a:pt x="639" y="137"/>
                  </a:cubicBezTo>
                  <a:cubicBezTo>
                    <a:pt x="655" y="146"/>
                    <a:pt x="655" y="146"/>
                    <a:pt x="655" y="146"/>
                  </a:cubicBezTo>
                  <a:cubicBezTo>
                    <a:pt x="676" y="165"/>
                    <a:pt x="676" y="165"/>
                    <a:pt x="676" y="165"/>
                  </a:cubicBezTo>
                  <a:cubicBezTo>
                    <a:pt x="699" y="171"/>
                    <a:pt x="699" y="171"/>
                    <a:pt x="699" y="171"/>
                  </a:cubicBezTo>
                  <a:cubicBezTo>
                    <a:pt x="705" y="196"/>
                    <a:pt x="705" y="196"/>
                    <a:pt x="705" y="196"/>
                  </a:cubicBezTo>
                  <a:cubicBezTo>
                    <a:pt x="687" y="227"/>
                    <a:pt x="687" y="227"/>
                    <a:pt x="687" y="227"/>
                  </a:cubicBezTo>
                  <a:cubicBezTo>
                    <a:pt x="685" y="247"/>
                    <a:pt x="685" y="247"/>
                    <a:pt x="685" y="247"/>
                  </a:cubicBezTo>
                  <a:cubicBezTo>
                    <a:pt x="675" y="262"/>
                    <a:pt x="675" y="262"/>
                    <a:pt x="675" y="262"/>
                  </a:cubicBezTo>
                  <a:cubicBezTo>
                    <a:pt x="677" y="271"/>
                    <a:pt x="677" y="271"/>
                    <a:pt x="677" y="271"/>
                  </a:cubicBezTo>
                  <a:cubicBezTo>
                    <a:pt x="683" y="268"/>
                    <a:pt x="683" y="268"/>
                    <a:pt x="683" y="268"/>
                  </a:cubicBezTo>
                  <a:cubicBezTo>
                    <a:pt x="698" y="254"/>
                    <a:pt x="698" y="254"/>
                    <a:pt x="698" y="254"/>
                  </a:cubicBezTo>
                  <a:cubicBezTo>
                    <a:pt x="710" y="245"/>
                    <a:pt x="710" y="245"/>
                    <a:pt x="710" y="245"/>
                  </a:cubicBezTo>
                  <a:cubicBezTo>
                    <a:pt x="715" y="228"/>
                    <a:pt x="715" y="228"/>
                    <a:pt x="715" y="228"/>
                  </a:cubicBezTo>
                  <a:cubicBezTo>
                    <a:pt x="714" y="223"/>
                    <a:pt x="714" y="223"/>
                    <a:pt x="714" y="223"/>
                  </a:cubicBezTo>
                  <a:cubicBezTo>
                    <a:pt x="740" y="213"/>
                    <a:pt x="740" y="213"/>
                    <a:pt x="740" y="213"/>
                  </a:cubicBezTo>
                  <a:cubicBezTo>
                    <a:pt x="751" y="195"/>
                    <a:pt x="751" y="195"/>
                    <a:pt x="751" y="195"/>
                  </a:cubicBezTo>
                  <a:cubicBezTo>
                    <a:pt x="771" y="205"/>
                    <a:pt x="771" y="205"/>
                    <a:pt x="771" y="205"/>
                  </a:cubicBezTo>
                  <a:cubicBezTo>
                    <a:pt x="776" y="199"/>
                    <a:pt x="776" y="199"/>
                    <a:pt x="776" y="199"/>
                  </a:cubicBezTo>
                  <a:cubicBezTo>
                    <a:pt x="776" y="172"/>
                    <a:pt x="776" y="172"/>
                    <a:pt x="776" y="172"/>
                  </a:cubicBezTo>
                  <a:cubicBezTo>
                    <a:pt x="772" y="167"/>
                    <a:pt x="772" y="167"/>
                    <a:pt x="772" y="167"/>
                  </a:cubicBezTo>
                  <a:cubicBezTo>
                    <a:pt x="762" y="168"/>
                    <a:pt x="762" y="168"/>
                    <a:pt x="762" y="168"/>
                  </a:cubicBezTo>
                  <a:cubicBezTo>
                    <a:pt x="753" y="158"/>
                    <a:pt x="753" y="158"/>
                    <a:pt x="753" y="158"/>
                  </a:cubicBezTo>
                  <a:cubicBezTo>
                    <a:pt x="753" y="169"/>
                    <a:pt x="753" y="169"/>
                    <a:pt x="753" y="169"/>
                  </a:cubicBezTo>
                  <a:cubicBezTo>
                    <a:pt x="756" y="168"/>
                    <a:pt x="756" y="168"/>
                    <a:pt x="756" y="168"/>
                  </a:cubicBezTo>
                  <a:cubicBezTo>
                    <a:pt x="761" y="173"/>
                    <a:pt x="761" y="173"/>
                    <a:pt x="761" y="173"/>
                  </a:cubicBezTo>
                  <a:cubicBezTo>
                    <a:pt x="760" y="183"/>
                    <a:pt x="760" y="183"/>
                    <a:pt x="760" y="183"/>
                  </a:cubicBezTo>
                  <a:cubicBezTo>
                    <a:pt x="751" y="178"/>
                    <a:pt x="751" y="178"/>
                    <a:pt x="751" y="178"/>
                  </a:cubicBezTo>
                  <a:cubicBezTo>
                    <a:pt x="749" y="193"/>
                    <a:pt x="749" y="193"/>
                    <a:pt x="749" y="193"/>
                  </a:cubicBezTo>
                  <a:cubicBezTo>
                    <a:pt x="741" y="208"/>
                    <a:pt x="741" y="208"/>
                    <a:pt x="741" y="208"/>
                  </a:cubicBezTo>
                  <a:cubicBezTo>
                    <a:pt x="714" y="222"/>
                    <a:pt x="714" y="222"/>
                    <a:pt x="714" y="222"/>
                  </a:cubicBezTo>
                  <a:cubicBezTo>
                    <a:pt x="710" y="227"/>
                    <a:pt x="710" y="227"/>
                    <a:pt x="710" y="227"/>
                  </a:cubicBezTo>
                  <a:cubicBezTo>
                    <a:pt x="712" y="222"/>
                    <a:pt x="712" y="222"/>
                    <a:pt x="712" y="222"/>
                  </a:cubicBezTo>
                  <a:cubicBezTo>
                    <a:pt x="708" y="214"/>
                    <a:pt x="708" y="214"/>
                    <a:pt x="708" y="214"/>
                  </a:cubicBezTo>
                  <a:cubicBezTo>
                    <a:pt x="714" y="219"/>
                    <a:pt x="714" y="219"/>
                    <a:pt x="714" y="219"/>
                  </a:cubicBezTo>
                  <a:cubicBezTo>
                    <a:pt x="739" y="204"/>
                    <a:pt x="739" y="204"/>
                    <a:pt x="739" y="204"/>
                  </a:cubicBezTo>
                  <a:cubicBezTo>
                    <a:pt x="744" y="188"/>
                    <a:pt x="744" y="188"/>
                    <a:pt x="744" y="188"/>
                  </a:cubicBezTo>
                  <a:cubicBezTo>
                    <a:pt x="743" y="175"/>
                    <a:pt x="743" y="175"/>
                    <a:pt x="743" y="175"/>
                  </a:cubicBezTo>
                  <a:cubicBezTo>
                    <a:pt x="734" y="168"/>
                    <a:pt x="734" y="168"/>
                    <a:pt x="734" y="168"/>
                  </a:cubicBezTo>
                  <a:cubicBezTo>
                    <a:pt x="741" y="161"/>
                    <a:pt x="741" y="161"/>
                    <a:pt x="741" y="161"/>
                  </a:cubicBezTo>
                  <a:cubicBezTo>
                    <a:pt x="738" y="151"/>
                    <a:pt x="738" y="151"/>
                    <a:pt x="738" y="151"/>
                  </a:cubicBezTo>
                  <a:cubicBezTo>
                    <a:pt x="720" y="150"/>
                    <a:pt x="720" y="150"/>
                    <a:pt x="720" y="150"/>
                  </a:cubicBezTo>
                  <a:cubicBezTo>
                    <a:pt x="723" y="143"/>
                    <a:pt x="723" y="143"/>
                    <a:pt x="723" y="143"/>
                  </a:cubicBezTo>
                  <a:cubicBezTo>
                    <a:pt x="709" y="132"/>
                    <a:pt x="709" y="132"/>
                    <a:pt x="709" y="132"/>
                  </a:cubicBezTo>
                  <a:cubicBezTo>
                    <a:pt x="695" y="127"/>
                    <a:pt x="695" y="127"/>
                    <a:pt x="695" y="127"/>
                  </a:cubicBezTo>
                  <a:cubicBezTo>
                    <a:pt x="683" y="128"/>
                    <a:pt x="683" y="128"/>
                    <a:pt x="683" y="128"/>
                  </a:cubicBezTo>
                  <a:cubicBezTo>
                    <a:pt x="687" y="123"/>
                    <a:pt x="687" y="123"/>
                    <a:pt x="687" y="123"/>
                  </a:cubicBezTo>
                  <a:cubicBezTo>
                    <a:pt x="684" y="115"/>
                    <a:pt x="684" y="115"/>
                    <a:pt x="684" y="115"/>
                  </a:cubicBezTo>
                  <a:cubicBezTo>
                    <a:pt x="700" y="121"/>
                    <a:pt x="700" y="121"/>
                    <a:pt x="700" y="121"/>
                  </a:cubicBezTo>
                  <a:cubicBezTo>
                    <a:pt x="717" y="123"/>
                    <a:pt x="717" y="123"/>
                    <a:pt x="717" y="123"/>
                  </a:cubicBezTo>
                  <a:cubicBezTo>
                    <a:pt x="736" y="128"/>
                    <a:pt x="736" y="128"/>
                    <a:pt x="736" y="128"/>
                  </a:cubicBezTo>
                  <a:cubicBezTo>
                    <a:pt x="746" y="122"/>
                    <a:pt x="746" y="122"/>
                    <a:pt x="746" y="122"/>
                  </a:cubicBezTo>
                  <a:cubicBezTo>
                    <a:pt x="754" y="120"/>
                    <a:pt x="754" y="120"/>
                    <a:pt x="754" y="120"/>
                  </a:cubicBezTo>
                  <a:cubicBezTo>
                    <a:pt x="771" y="104"/>
                    <a:pt x="771" y="104"/>
                    <a:pt x="771" y="104"/>
                  </a:cubicBezTo>
                  <a:cubicBezTo>
                    <a:pt x="785" y="101"/>
                    <a:pt x="785" y="101"/>
                    <a:pt x="785" y="101"/>
                  </a:cubicBezTo>
                  <a:cubicBezTo>
                    <a:pt x="782" y="82"/>
                    <a:pt x="782" y="82"/>
                    <a:pt x="782" y="82"/>
                  </a:cubicBezTo>
                  <a:cubicBezTo>
                    <a:pt x="775" y="83"/>
                    <a:pt x="775" y="83"/>
                    <a:pt x="775" y="83"/>
                  </a:cubicBezTo>
                  <a:cubicBezTo>
                    <a:pt x="773" y="73"/>
                    <a:pt x="773" y="73"/>
                    <a:pt x="773" y="73"/>
                  </a:cubicBezTo>
                  <a:cubicBezTo>
                    <a:pt x="761" y="72"/>
                    <a:pt x="761" y="72"/>
                    <a:pt x="761" y="72"/>
                  </a:cubicBezTo>
                  <a:cubicBezTo>
                    <a:pt x="751" y="77"/>
                    <a:pt x="751" y="77"/>
                    <a:pt x="751" y="77"/>
                  </a:cubicBezTo>
                  <a:cubicBezTo>
                    <a:pt x="744" y="72"/>
                    <a:pt x="744" y="72"/>
                    <a:pt x="744" y="72"/>
                  </a:cubicBezTo>
                  <a:cubicBezTo>
                    <a:pt x="755" y="67"/>
                    <a:pt x="755" y="67"/>
                    <a:pt x="755" y="67"/>
                  </a:cubicBezTo>
                  <a:cubicBezTo>
                    <a:pt x="756" y="62"/>
                    <a:pt x="756" y="62"/>
                    <a:pt x="756" y="62"/>
                  </a:cubicBezTo>
                  <a:cubicBezTo>
                    <a:pt x="748" y="61"/>
                    <a:pt x="748" y="61"/>
                    <a:pt x="748" y="61"/>
                  </a:cubicBezTo>
                  <a:cubicBezTo>
                    <a:pt x="741" y="50"/>
                    <a:pt x="741" y="50"/>
                    <a:pt x="741" y="50"/>
                  </a:cubicBezTo>
                  <a:cubicBezTo>
                    <a:pt x="740" y="57"/>
                    <a:pt x="740" y="57"/>
                    <a:pt x="740" y="57"/>
                  </a:cubicBezTo>
                  <a:cubicBezTo>
                    <a:pt x="733" y="64"/>
                    <a:pt x="733" y="64"/>
                    <a:pt x="733" y="64"/>
                  </a:cubicBezTo>
                  <a:cubicBezTo>
                    <a:pt x="730" y="50"/>
                    <a:pt x="730" y="50"/>
                    <a:pt x="730" y="50"/>
                  </a:cubicBezTo>
                  <a:cubicBezTo>
                    <a:pt x="720" y="54"/>
                    <a:pt x="720" y="54"/>
                    <a:pt x="720" y="54"/>
                  </a:cubicBezTo>
                  <a:cubicBezTo>
                    <a:pt x="717" y="57"/>
                    <a:pt x="717" y="57"/>
                    <a:pt x="717" y="57"/>
                  </a:cubicBezTo>
                  <a:cubicBezTo>
                    <a:pt x="711" y="52"/>
                    <a:pt x="711" y="52"/>
                    <a:pt x="711" y="52"/>
                  </a:cubicBezTo>
                  <a:cubicBezTo>
                    <a:pt x="716" y="45"/>
                    <a:pt x="716" y="45"/>
                    <a:pt x="716" y="45"/>
                  </a:cubicBezTo>
                  <a:cubicBezTo>
                    <a:pt x="709" y="36"/>
                    <a:pt x="709" y="36"/>
                    <a:pt x="709" y="36"/>
                  </a:cubicBezTo>
                  <a:cubicBezTo>
                    <a:pt x="703" y="37"/>
                    <a:pt x="703" y="37"/>
                    <a:pt x="703" y="37"/>
                  </a:cubicBezTo>
                  <a:cubicBezTo>
                    <a:pt x="692" y="29"/>
                    <a:pt x="692" y="29"/>
                    <a:pt x="692" y="29"/>
                  </a:cubicBezTo>
                  <a:cubicBezTo>
                    <a:pt x="691" y="42"/>
                    <a:pt x="691" y="42"/>
                    <a:pt x="691" y="42"/>
                  </a:cubicBezTo>
                  <a:cubicBezTo>
                    <a:pt x="685" y="44"/>
                    <a:pt x="685" y="44"/>
                    <a:pt x="685" y="44"/>
                  </a:cubicBezTo>
                  <a:cubicBezTo>
                    <a:pt x="675" y="70"/>
                    <a:pt x="675" y="70"/>
                    <a:pt x="675" y="70"/>
                  </a:cubicBezTo>
                  <a:cubicBezTo>
                    <a:pt x="684" y="83"/>
                    <a:pt x="684" y="83"/>
                    <a:pt x="684" y="83"/>
                  </a:cubicBezTo>
                  <a:cubicBezTo>
                    <a:pt x="676" y="81"/>
                    <a:pt x="676" y="81"/>
                    <a:pt x="676" y="81"/>
                  </a:cubicBezTo>
                  <a:cubicBezTo>
                    <a:pt x="665" y="112"/>
                    <a:pt x="665" y="112"/>
                    <a:pt x="665" y="112"/>
                  </a:cubicBezTo>
                  <a:cubicBezTo>
                    <a:pt x="661" y="128"/>
                    <a:pt x="661" y="128"/>
                    <a:pt x="661" y="128"/>
                  </a:cubicBezTo>
                  <a:cubicBezTo>
                    <a:pt x="652" y="131"/>
                    <a:pt x="652" y="131"/>
                    <a:pt x="652" y="131"/>
                  </a:cubicBezTo>
                  <a:cubicBezTo>
                    <a:pt x="641" y="135"/>
                    <a:pt x="641" y="135"/>
                    <a:pt x="641" y="135"/>
                  </a:cubicBezTo>
                  <a:cubicBezTo>
                    <a:pt x="640" y="133"/>
                    <a:pt x="640" y="133"/>
                    <a:pt x="640" y="133"/>
                  </a:cubicBezTo>
                  <a:cubicBezTo>
                    <a:pt x="658" y="127"/>
                    <a:pt x="658" y="127"/>
                    <a:pt x="658" y="127"/>
                  </a:cubicBezTo>
                  <a:cubicBezTo>
                    <a:pt x="666" y="97"/>
                    <a:pt x="666" y="97"/>
                    <a:pt x="666" y="97"/>
                  </a:cubicBezTo>
                  <a:cubicBezTo>
                    <a:pt x="667" y="82"/>
                    <a:pt x="667" y="82"/>
                    <a:pt x="667" y="82"/>
                  </a:cubicBezTo>
                  <a:cubicBezTo>
                    <a:pt x="664" y="80"/>
                    <a:pt x="664" y="80"/>
                    <a:pt x="664" y="80"/>
                  </a:cubicBezTo>
                  <a:cubicBezTo>
                    <a:pt x="657" y="86"/>
                    <a:pt x="657" y="86"/>
                    <a:pt x="657" y="86"/>
                  </a:cubicBezTo>
                  <a:cubicBezTo>
                    <a:pt x="655" y="82"/>
                    <a:pt x="655" y="82"/>
                    <a:pt x="655" y="82"/>
                  </a:cubicBezTo>
                  <a:cubicBezTo>
                    <a:pt x="665" y="72"/>
                    <a:pt x="665" y="72"/>
                    <a:pt x="665" y="72"/>
                  </a:cubicBezTo>
                  <a:cubicBezTo>
                    <a:pt x="670" y="52"/>
                    <a:pt x="670" y="52"/>
                    <a:pt x="670" y="52"/>
                  </a:cubicBezTo>
                  <a:cubicBezTo>
                    <a:pt x="663" y="54"/>
                    <a:pt x="663" y="54"/>
                    <a:pt x="663" y="54"/>
                  </a:cubicBezTo>
                  <a:cubicBezTo>
                    <a:pt x="645" y="63"/>
                    <a:pt x="645" y="63"/>
                    <a:pt x="645" y="63"/>
                  </a:cubicBezTo>
                  <a:cubicBezTo>
                    <a:pt x="648" y="58"/>
                    <a:pt x="648" y="58"/>
                    <a:pt x="648" y="58"/>
                  </a:cubicBezTo>
                  <a:cubicBezTo>
                    <a:pt x="658" y="51"/>
                    <a:pt x="658" y="51"/>
                    <a:pt x="658" y="51"/>
                  </a:cubicBezTo>
                  <a:cubicBezTo>
                    <a:pt x="660" y="46"/>
                    <a:pt x="660" y="46"/>
                    <a:pt x="660" y="46"/>
                  </a:cubicBezTo>
                  <a:cubicBezTo>
                    <a:pt x="652" y="38"/>
                    <a:pt x="652" y="38"/>
                    <a:pt x="652" y="38"/>
                  </a:cubicBezTo>
                  <a:cubicBezTo>
                    <a:pt x="664" y="40"/>
                    <a:pt x="664" y="40"/>
                    <a:pt x="664" y="40"/>
                  </a:cubicBezTo>
                  <a:cubicBezTo>
                    <a:pt x="679" y="25"/>
                    <a:pt x="679" y="25"/>
                    <a:pt x="679" y="25"/>
                  </a:cubicBezTo>
                  <a:cubicBezTo>
                    <a:pt x="678" y="14"/>
                    <a:pt x="678" y="14"/>
                    <a:pt x="678" y="14"/>
                  </a:cubicBezTo>
                  <a:cubicBezTo>
                    <a:pt x="664" y="19"/>
                    <a:pt x="664" y="19"/>
                    <a:pt x="664" y="19"/>
                  </a:cubicBezTo>
                  <a:cubicBezTo>
                    <a:pt x="670" y="10"/>
                    <a:pt x="670" y="10"/>
                    <a:pt x="670" y="10"/>
                  </a:cubicBezTo>
                  <a:cubicBezTo>
                    <a:pt x="659" y="0"/>
                    <a:pt x="659" y="0"/>
                    <a:pt x="659" y="0"/>
                  </a:cubicBezTo>
                  <a:cubicBezTo>
                    <a:pt x="655" y="8"/>
                    <a:pt x="655" y="8"/>
                    <a:pt x="655" y="8"/>
                  </a:cubicBezTo>
                  <a:cubicBezTo>
                    <a:pt x="653" y="13"/>
                    <a:pt x="653" y="13"/>
                    <a:pt x="653" y="13"/>
                  </a:cubicBezTo>
                  <a:cubicBezTo>
                    <a:pt x="643" y="0"/>
                    <a:pt x="643" y="0"/>
                    <a:pt x="643" y="0"/>
                  </a:cubicBezTo>
                  <a:cubicBezTo>
                    <a:pt x="640" y="9"/>
                    <a:pt x="640" y="9"/>
                    <a:pt x="640" y="9"/>
                  </a:cubicBezTo>
                  <a:cubicBezTo>
                    <a:pt x="644" y="15"/>
                    <a:pt x="644" y="15"/>
                    <a:pt x="644" y="15"/>
                  </a:cubicBezTo>
                  <a:cubicBezTo>
                    <a:pt x="638" y="18"/>
                    <a:pt x="638" y="18"/>
                    <a:pt x="638" y="18"/>
                  </a:cubicBezTo>
                  <a:cubicBezTo>
                    <a:pt x="636" y="29"/>
                    <a:pt x="636" y="29"/>
                    <a:pt x="636" y="29"/>
                  </a:cubicBezTo>
                  <a:cubicBezTo>
                    <a:pt x="640" y="34"/>
                    <a:pt x="640" y="34"/>
                    <a:pt x="640" y="34"/>
                  </a:cubicBezTo>
                  <a:cubicBezTo>
                    <a:pt x="634" y="42"/>
                    <a:pt x="634" y="42"/>
                    <a:pt x="634" y="42"/>
                  </a:cubicBezTo>
                  <a:cubicBezTo>
                    <a:pt x="632" y="46"/>
                    <a:pt x="632" y="46"/>
                    <a:pt x="632" y="46"/>
                  </a:cubicBezTo>
                  <a:cubicBezTo>
                    <a:pt x="624" y="48"/>
                    <a:pt x="624" y="48"/>
                    <a:pt x="624" y="48"/>
                  </a:cubicBezTo>
                  <a:cubicBezTo>
                    <a:pt x="622" y="57"/>
                    <a:pt x="622" y="57"/>
                    <a:pt x="622" y="57"/>
                  </a:cubicBezTo>
                  <a:cubicBezTo>
                    <a:pt x="628" y="63"/>
                    <a:pt x="628" y="63"/>
                    <a:pt x="628" y="63"/>
                  </a:cubicBezTo>
                  <a:cubicBezTo>
                    <a:pt x="626" y="70"/>
                    <a:pt x="626" y="70"/>
                    <a:pt x="626" y="70"/>
                  </a:cubicBezTo>
                  <a:cubicBezTo>
                    <a:pt x="623" y="64"/>
                    <a:pt x="623" y="64"/>
                    <a:pt x="623" y="64"/>
                  </a:cubicBezTo>
                  <a:cubicBezTo>
                    <a:pt x="616" y="84"/>
                    <a:pt x="616" y="84"/>
                    <a:pt x="616" y="84"/>
                  </a:cubicBezTo>
                  <a:cubicBezTo>
                    <a:pt x="606" y="90"/>
                    <a:pt x="606" y="90"/>
                    <a:pt x="606" y="90"/>
                  </a:cubicBezTo>
                  <a:cubicBezTo>
                    <a:pt x="599" y="89"/>
                    <a:pt x="599" y="89"/>
                    <a:pt x="599" y="89"/>
                  </a:cubicBezTo>
                  <a:cubicBezTo>
                    <a:pt x="605" y="59"/>
                    <a:pt x="605" y="59"/>
                    <a:pt x="605" y="59"/>
                  </a:cubicBezTo>
                  <a:cubicBezTo>
                    <a:pt x="593" y="62"/>
                    <a:pt x="593" y="62"/>
                    <a:pt x="593" y="62"/>
                  </a:cubicBezTo>
                  <a:cubicBezTo>
                    <a:pt x="597" y="52"/>
                    <a:pt x="597" y="52"/>
                    <a:pt x="597" y="52"/>
                  </a:cubicBezTo>
                  <a:cubicBezTo>
                    <a:pt x="604" y="48"/>
                    <a:pt x="604" y="48"/>
                    <a:pt x="604" y="48"/>
                  </a:cubicBezTo>
                  <a:cubicBezTo>
                    <a:pt x="605" y="42"/>
                    <a:pt x="605" y="42"/>
                    <a:pt x="605" y="42"/>
                  </a:cubicBezTo>
                  <a:cubicBezTo>
                    <a:pt x="600" y="34"/>
                    <a:pt x="600" y="34"/>
                    <a:pt x="600" y="34"/>
                  </a:cubicBezTo>
                  <a:cubicBezTo>
                    <a:pt x="601" y="23"/>
                    <a:pt x="601" y="23"/>
                    <a:pt x="601" y="23"/>
                  </a:cubicBezTo>
                  <a:cubicBezTo>
                    <a:pt x="593" y="30"/>
                    <a:pt x="593" y="30"/>
                    <a:pt x="593" y="30"/>
                  </a:cubicBezTo>
                  <a:cubicBezTo>
                    <a:pt x="591" y="41"/>
                    <a:pt x="591" y="41"/>
                    <a:pt x="591" y="41"/>
                  </a:cubicBezTo>
                  <a:cubicBezTo>
                    <a:pt x="579" y="51"/>
                    <a:pt x="579" y="51"/>
                    <a:pt x="579" y="51"/>
                  </a:cubicBezTo>
                  <a:cubicBezTo>
                    <a:pt x="573" y="69"/>
                    <a:pt x="573" y="69"/>
                    <a:pt x="573" y="69"/>
                  </a:cubicBezTo>
                  <a:cubicBezTo>
                    <a:pt x="546" y="103"/>
                    <a:pt x="546" y="103"/>
                    <a:pt x="546" y="103"/>
                  </a:cubicBezTo>
                  <a:cubicBezTo>
                    <a:pt x="546" y="110"/>
                    <a:pt x="546" y="110"/>
                    <a:pt x="546" y="110"/>
                  </a:cubicBezTo>
                  <a:cubicBezTo>
                    <a:pt x="553" y="109"/>
                    <a:pt x="553" y="109"/>
                    <a:pt x="553" y="109"/>
                  </a:cubicBezTo>
                  <a:cubicBezTo>
                    <a:pt x="543" y="122"/>
                    <a:pt x="543" y="122"/>
                    <a:pt x="543" y="122"/>
                  </a:cubicBezTo>
                  <a:cubicBezTo>
                    <a:pt x="538" y="130"/>
                    <a:pt x="538" y="130"/>
                    <a:pt x="538" y="130"/>
                  </a:cubicBezTo>
                  <a:cubicBezTo>
                    <a:pt x="533" y="129"/>
                    <a:pt x="533" y="129"/>
                    <a:pt x="533" y="129"/>
                  </a:cubicBezTo>
                  <a:cubicBezTo>
                    <a:pt x="530" y="116"/>
                    <a:pt x="530" y="116"/>
                    <a:pt x="530" y="116"/>
                  </a:cubicBezTo>
                  <a:cubicBezTo>
                    <a:pt x="536" y="106"/>
                    <a:pt x="536" y="106"/>
                    <a:pt x="536" y="106"/>
                  </a:cubicBezTo>
                  <a:cubicBezTo>
                    <a:pt x="544" y="69"/>
                    <a:pt x="544" y="69"/>
                    <a:pt x="544" y="69"/>
                  </a:cubicBezTo>
                  <a:cubicBezTo>
                    <a:pt x="565" y="38"/>
                    <a:pt x="565" y="38"/>
                    <a:pt x="565" y="38"/>
                  </a:cubicBezTo>
                  <a:cubicBezTo>
                    <a:pt x="563" y="31"/>
                    <a:pt x="563" y="31"/>
                    <a:pt x="563" y="31"/>
                  </a:cubicBezTo>
                  <a:cubicBezTo>
                    <a:pt x="553" y="35"/>
                    <a:pt x="553" y="35"/>
                    <a:pt x="553" y="35"/>
                  </a:cubicBezTo>
                  <a:cubicBezTo>
                    <a:pt x="546" y="43"/>
                    <a:pt x="546" y="43"/>
                    <a:pt x="546" y="43"/>
                  </a:cubicBezTo>
                  <a:cubicBezTo>
                    <a:pt x="542" y="32"/>
                    <a:pt x="542" y="32"/>
                    <a:pt x="542" y="32"/>
                  </a:cubicBezTo>
                  <a:cubicBezTo>
                    <a:pt x="536" y="30"/>
                    <a:pt x="536" y="30"/>
                    <a:pt x="536" y="30"/>
                  </a:cubicBezTo>
                  <a:cubicBezTo>
                    <a:pt x="533" y="19"/>
                    <a:pt x="533" y="19"/>
                    <a:pt x="533" y="19"/>
                  </a:cubicBezTo>
                  <a:cubicBezTo>
                    <a:pt x="530" y="20"/>
                    <a:pt x="530" y="20"/>
                    <a:pt x="530" y="20"/>
                  </a:cubicBezTo>
                  <a:cubicBezTo>
                    <a:pt x="527" y="32"/>
                    <a:pt x="527" y="32"/>
                    <a:pt x="527" y="32"/>
                  </a:cubicBezTo>
                  <a:cubicBezTo>
                    <a:pt x="522" y="23"/>
                    <a:pt x="522" y="23"/>
                    <a:pt x="522" y="23"/>
                  </a:cubicBezTo>
                  <a:cubicBezTo>
                    <a:pt x="519" y="21"/>
                    <a:pt x="519" y="21"/>
                    <a:pt x="519" y="21"/>
                  </a:cubicBezTo>
                  <a:cubicBezTo>
                    <a:pt x="517" y="36"/>
                    <a:pt x="517" y="36"/>
                    <a:pt x="517" y="36"/>
                  </a:cubicBezTo>
                  <a:cubicBezTo>
                    <a:pt x="520" y="44"/>
                    <a:pt x="520" y="44"/>
                    <a:pt x="520" y="44"/>
                  </a:cubicBezTo>
                  <a:cubicBezTo>
                    <a:pt x="516" y="46"/>
                    <a:pt x="516" y="46"/>
                    <a:pt x="516" y="46"/>
                  </a:cubicBezTo>
                  <a:cubicBezTo>
                    <a:pt x="503" y="35"/>
                    <a:pt x="503" y="35"/>
                    <a:pt x="503" y="35"/>
                  </a:cubicBezTo>
                  <a:cubicBezTo>
                    <a:pt x="500" y="38"/>
                    <a:pt x="500" y="38"/>
                    <a:pt x="500" y="38"/>
                  </a:cubicBezTo>
                  <a:cubicBezTo>
                    <a:pt x="500" y="47"/>
                    <a:pt x="500" y="47"/>
                    <a:pt x="500" y="47"/>
                  </a:cubicBezTo>
                  <a:cubicBezTo>
                    <a:pt x="512" y="50"/>
                    <a:pt x="512" y="50"/>
                    <a:pt x="512" y="50"/>
                  </a:cubicBezTo>
                  <a:cubicBezTo>
                    <a:pt x="518" y="58"/>
                    <a:pt x="518" y="58"/>
                    <a:pt x="518" y="58"/>
                  </a:cubicBezTo>
                  <a:cubicBezTo>
                    <a:pt x="515" y="64"/>
                    <a:pt x="515" y="64"/>
                    <a:pt x="515" y="64"/>
                  </a:cubicBezTo>
                  <a:cubicBezTo>
                    <a:pt x="505" y="59"/>
                    <a:pt x="505" y="59"/>
                    <a:pt x="505" y="59"/>
                  </a:cubicBezTo>
                  <a:cubicBezTo>
                    <a:pt x="500" y="77"/>
                    <a:pt x="500" y="77"/>
                    <a:pt x="500" y="77"/>
                  </a:cubicBezTo>
                  <a:cubicBezTo>
                    <a:pt x="507" y="84"/>
                    <a:pt x="507" y="84"/>
                    <a:pt x="507" y="84"/>
                  </a:cubicBezTo>
                  <a:cubicBezTo>
                    <a:pt x="502" y="89"/>
                    <a:pt x="502" y="89"/>
                    <a:pt x="502" y="89"/>
                  </a:cubicBezTo>
                  <a:cubicBezTo>
                    <a:pt x="493" y="83"/>
                    <a:pt x="493" y="83"/>
                    <a:pt x="493" y="83"/>
                  </a:cubicBezTo>
                  <a:cubicBezTo>
                    <a:pt x="487" y="83"/>
                    <a:pt x="487" y="83"/>
                    <a:pt x="487" y="83"/>
                  </a:cubicBezTo>
                  <a:cubicBezTo>
                    <a:pt x="475" y="98"/>
                    <a:pt x="475" y="98"/>
                    <a:pt x="475" y="98"/>
                  </a:cubicBezTo>
                  <a:cubicBezTo>
                    <a:pt x="471" y="100"/>
                    <a:pt x="471" y="100"/>
                    <a:pt x="471" y="100"/>
                  </a:cubicBezTo>
                  <a:cubicBezTo>
                    <a:pt x="470" y="106"/>
                    <a:pt x="470" y="106"/>
                    <a:pt x="470" y="106"/>
                  </a:cubicBezTo>
                  <a:cubicBezTo>
                    <a:pt x="467" y="114"/>
                    <a:pt x="467" y="114"/>
                    <a:pt x="467" y="114"/>
                  </a:cubicBezTo>
                  <a:cubicBezTo>
                    <a:pt x="459" y="112"/>
                    <a:pt x="459" y="112"/>
                    <a:pt x="459" y="112"/>
                  </a:cubicBezTo>
                  <a:cubicBezTo>
                    <a:pt x="457" y="124"/>
                    <a:pt x="457" y="124"/>
                    <a:pt x="457" y="124"/>
                  </a:cubicBezTo>
                  <a:cubicBezTo>
                    <a:pt x="465" y="126"/>
                    <a:pt x="465" y="126"/>
                    <a:pt x="465" y="126"/>
                  </a:cubicBezTo>
                  <a:cubicBezTo>
                    <a:pt x="458" y="134"/>
                    <a:pt x="458" y="134"/>
                    <a:pt x="458" y="134"/>
                  </a:cubicBezTo>
                  <a:cubicBezTo>
                    <a:pt x="461" y="149"/>
                    <a:pt x="461" y="149"/>
                    <a:pt x="461" y="149"/>
                  </a:cubicBezTo>
                  <a:cubicBezTo>
                    <a:pt x="454" y="151"/>
                    <a:pt x="454" y="151"/>
                    <a:pt x="454" y="151"/>
                  </a:cubicBezTo>
                  <a:cubicBezTo>
                    <a:pt x="446" y="139"/>
                    <a:pt x="446" y="139"/>
                    <a:pt x="446" y="139"/>
                  </a:cubicBezTo>
                  <a:cubicBezTo>
                    <a:pt x="454" y="131"/>
                    <a:pt x="454" y="131"/>
                    <a:pt x="454" y="131"/>
                  </a:cubicBezTo>
                  <a:cubicBezTo>
                    <a:pt x="442" y="131"/>
                    <a:pt x="442" y="131"/>
                    <a:pt x="442" y="131"/>
                  </a:cubicBezTo>
                  <a:cubicBezTo>
                    <a:pt x="448" y="122"/>
                    <a:pt x="448" y="122"/>
                    <a:pt x="448" y="122"/>
                  </a:cubicBezTo>
                  <a:cubicBezTo>
                    <a:pt x="429" y="118"/>
                    <a:pt x="429" y="118"/>
                    <a:pt x="429" y="118"/>
                  </a:cubicBezTo>
                  <a:cubicBezTo>
                    <a:pt x="425" y="115"/>
                    <a:pt x="425" y="115"/>
                    <a:pt x="425" y="115"/>
                  </a:cubicBezTo>
                  <a:cubicBezTo>
                    <a:pt x="422" y="120"/>
                    <a:pt x="422" y="120"/>
                    <a:pt x="422" y="120"/>
                  </a:cubicBezTo>
                  <a:cubicBezTo>
                    <a:pt x="427" y="128"/>
                    <a:pt x="427" y="128"/>
                    <a:pt x="427" y="128"/>
                  </a:cubicBezTo>
                  <a:cubicBezTo>
                    <a:pt x="416" y="127"/>
                    <a:pt x="416" y="127"/>
                    <a:pt x="416" y="127"/>
                  </a:cubicBezTo>
                  <a:cubicBezTo>
                    <a:pt x="417" y="108"/>
                    <a:pt x="417" y="108"/>
                    <a:pt x="417" y="108"/>
                  </a:cubicBezTo>
                  <a:cubicBezTo>
                    <a:pt x="405" y="105"/>
                    <a:pt x="405" y="105"/>
                    <a:pt x="405" y="105"/>
                  </a:cubicBezTo>
                  <a:cubicBezTo>
                    <a:pt x="399" y="118"/>
                    <a:pt x="399" y="118"/>
                    <a:pt x="399" y="118"/>
                  </a:cubicBezTo>
                  <a:cubicBezTo>
                    <a:pt x="401" y="122"/>
                    <a:pt x="401" y="122"/>
                    <a:pt x="401" y="122"/>
                  </a:cubicBezTo>
                  <a:cubicBezTo>
                    <a:pt x="394" y="119"/>
                    <a:pt x="394" y="119"/>
                    <a:pt x="394" y="119"/>
                  </a:cubicBezTo>
                  <a:cubicBezTo>
                    <a:pt x="393" y="113"/>
                    <a:pt x="393" y="113"/>
                    <a:pt x="393" y="113"/>
                  </a:cubicBezTo>
                  <a:cubicBezTo>
                    <a:pt x="386" y="105"/>
                    <a:pt x="386" y="105"/>
                    <a:pt x="386" y="105"/>
                  </a:cubicBezTo>
                  <a:cubicBezTo>
                    <a:pt x="385" y="114"/>
                    <a:pt x="385" y="114"/>
                    <a:pt x="385" y="114"/>
                  </a:cubicBezTo>
                  <a:cubicBezTo>
                    <a:pt x="379" y="111"/>
                    <a:pt x="379" y="111"/>
                    <a:pt x="379" y="111"/>
                  </a:cubicBezTo>
                  <a:cubicBezTo>
                    <a:pt x="372" y="113"/>
                    <a:pt x="372" y="113"/>
                    <a:pt x="372" y="113"/>
                  </a:cubicBezTo>
                  <a:cubicBezTo>
                    <a:pt x="376" y="120"/>
                    <a:pt x="376" y="120"/>
                    <a:pt x="376" y="120"/>
                  </a:cubicBezTo>
                  <a:cubicBezTo>
                    <a:pt x="387" y="117"/>
                    <a:pt x="387" y="117"/>
                    <a:pt x="387" y="117"/>
                  </a:cubicBezTo>
                  <a:cubicBezTo>
                    <a:pt x="386" y="127"/>
                    <a:pt x="386" y="127"/>
                    <a:pt x="386" y="127"/>
                  </a:cubicBezTo>
                  <a:cubicBezTo>
                    <a:pt x="395" y="136"/>
                    <a:pt x="395" y="136"/>
                    <a:pt x="395" y="136"/>
                  </a:cubicBezTo>
                  <a:cubicBezTo>
                    <a:pt x="400" y="126"/>
                    <a:pt x="400" y="126"/>
                    <a:pt x="400" y="126"/>
                  </a:cubicBezTo>
                  <a:cubicBezTo>
                    <a:pt x="409" y="133"/>
                    <a:pt x="409" y="133"/>
                    <a:pt x="409" y="133"/>
                  </a:cubicBezTo>
                  <a:cubicBezTo>
                    <a:pt x="404" y="138"/>
                    <a:pt x="404" y="138"/>
                    <a:pt x="404" y="138"/>
                  </a:cubicBezTo>
                  <a:cubicBezTo>
                    <a:pt x="410" y="146"/>
                    <a:pt x="410" y="146"/>
                    <a:pt x="410" y="146"/>
                  </a:cubicBezTo>
                  <a:cubicBezTo>
                    <a:pt x="404" y="154"/>
                    <a:pt x="404" y="154"/>
                    <a:pt x="404" y="154"/>
                  </a:cubicBezTo>
                  <a:cubicBezTo>
                    <a:pt x="406" y="176"/>
                    <a:pt x="406" y="176"/>
                    <a:pt x="406" y="176"/>
                  </a:cubicBezTo>
                  <a:cubicBezTo>
                    <a:pt x="398" y="167"/>
                    <a:pt x="398" y="167"/>
                    <a:pt x="398" y="167"/>
                  </a:cubicBezTo>
                  <a:cubicBezTo>
                    <a:pt x="393" y="158"/>
                    <a:pt x="393" y="158"/>
                    <a:pt x="393" y="158"/>
                  </a:cubicBezTo>
                  <a:cubicBezTo>
                    <a:pt x="387" y="157"/>
                    <a:pt x="387" y="157"/>
                    <a:pt x="387" y="157"/>
                  </a:cubicBezTo>
                  <a:cubicBezTo>
                    <a:pt x="382" y="145"/>
                    <a:pt x="382" y="145"/>
                    <a:pt x="382" y="145"/>
                  </a:cubicBezTo>
                  <a:cubicBezTo>
                    <a:pt x="375" y="141"/>
                    <a:pt x="375" y="141"/>
                    <a:pt x="375" y="141"/>
                  </a:cubicBezTo>
                  <a:cubicBezTo>
                    <a:pt x="372" y="147"/>
                    <a:pt x="372" y="147"/>
                    <a:pt x="372" y="147"/>
                  </a:cubicBezTo>
                  <a:cubicBezTo>
                    <a:pt x="381" y="156"/>
                    <a:pt x="381" y="156"/>
                    <a:pt x="381" y="156"/>
                  </a:cubicBezTo>
                  <a:cubicBezTo>
                    <a:pt x="371" y="155"/>
                    <a:pt x="371" y="155"/>
                    <a:pt x="371" y="155"/>
                  </a:cubicBezTo>
                  <a:cubicBezTo>
                    <a:pt x="369" y="168"/>
                    <a:pt x="369" y="168"/>
                    <a:pt x="369" y="168"/>
                  </a:cubicBezTo>
                  <a:cubicBezTo>
                    <a:pt x="359" y="163"/>
                    <a:pt x="359" y="163"/>
                    <a:pt x="359" y="163"/>
                  </a:cubicBezTo>
                  <a:cubicBezTo>
                    <a:pt x="364" y="152"/>
                    <a:pt x="364" y="152"/>
                    <a:pt x="364" y="152"/>
                  </a:cubicBezTo>
                  <a:cubicBezTo>
                    <a:pt x="360" y="150"/>
                    <a:pt x="360" y="150"/>
                    <a:pt x="360" y="150"/>
                  </a:cubicBezTo>
                  <a:cubicBezTo>
                    <a:pt x="354" y="156"/>
                    <a:pt x="354" y="156"/>
                    <a:pt x="354" y="156"/>
                  </a:cubicBezTo>
                  <a:cubicBezTo>
                    <a:pt x="353" y="168"/>
                    <a:pt x="353" y="168"/>
                    <a:pt x="353" y="168"/>
                  </a:cubicBezTo>
                  <a:cubicBezTo>
                    <a:pt x="344" y="174"/>
                    <a:pt x="344" y="174"/>
                    <a:pt x="344" y="174"/>
                  </a:cubicBezTo>
                  <a:cubicBezTo>
                    <a:pt x="346" y="190"/>
                    <a:pt x="346" y="190"/>
                    <a:pt x="346" y="190"/>
                  </a:cubicBezTo>
                  <a:cubicBezTo>
                    <a:pt x="353" y="196"/>
                    <a:pt x="353" y="196"/>
                    <a:pt x="353" y="196"/>
                  </a:cubicBezTo>
                  <a:cubicBezTo>
                    <a:pt x="350" y="203"/>
                    <a:pt x="350" y="203"/>
                    <a:pt x="350" y="203"/>
                  </a:cubicBezTo>
                  <a:cubicBezTo>
                    <a:pt x="344" y="195"/>
                    <a:pt x="344" y="195"/>
                    <a:pt x="344" y="195"/>
                  </a:cubicBezTo>
                  <a:cubicBezTo>
                    <a:pt x="340" y="197"/>
                    <a:pt x="340" y="197"/>
                    <a:pt x="340" y="197"/>
                  </a:cubicBezTo>
                  <a:cubicBezTo>
                    <a:pt x="337" y="212"/>
                    <a:pt x="337" y="212"/>
                    <a:pt x="337" y="212"/>
                  </a:cubicBezTo>
                  <a:cubicBezTo>
                    <a:pt x="326" y="224"/>
                    <a:pt x="326" y="224"/>
                    <a:pt x="326" y="224"/>
                  </a:cubicBezTo>
                  <a:cubicBezTo>
                    <a:pt x="326" y="219"/>
                    <a:pt x="326" y="219"/>
                    <a:pt x="326" y="219"/>
                  </a:cubicBezTo>
                  <a:cubicBezTo>
                    <a:pt x="335" y="202"/>
                    <a:pt x="335" y="202"/>
                    <a:pt x="335" y="202"/>
                  </a:cubicBezTo>
                  <a:cubicBezTo>
                    <a:pt x="334" y="191"/>
                    <a:pt x="334" y="191"/>
                    <a:pt x="334" y="191"/>
                  </a:cubicBezTo>
                  <a:cubicBezTo>
                    <a:pt x="329" y="180"/>
                    <a:pt x="329" y="180"/>
                    <a:pt x="329" y="180"/>
                  </a:cubicBezTo>
                  <a:cubicBezTo>
                    <a:pt x="334" y="168"/>
                    <a:pt x="334" y="168"/>
                    <a:pt x="334" y="168"/>
                  </a:cubicBezTo>
                  <a:cubicBezTo>
                    <a:pt x="335" y="150"/>
                    <a:pt x="335" y="150"/>
                    <a:pt x="335" y="150"/>
                  </a:cubicBezTo>
                  <a:cubicBezTo>
                    <a:pt x="331" y="153"/>
                    <a:pt x="331" y="153"/>
                    <a:pt x="331" y="153"/>
                  </a:cubicBezTo>
                  <a:cubicBezTo>
                    <a:pt x="324" y="158"/>
                    <a:pt x="324" y="158"/>
                    <a:pt x="324" y="158"/>
                  </a:cubicBezTo>
                  <a:cubicBezTo>
                    <a:pt x="324" y="166"/>
                    <a:pt x="324" y="166"/>
                    <a:pt x="324" y="166"/>
                  </a:cubicBezTo>
                  <a:cubicBezTo>
                    <a:pt x="317" y="171"/>
                    <a:pt x="317" y="171"/>
                    <a:pt x="317" y="171"/>
                  </a:cubicBezTo>
                  <a:cubicBezTo>
                    <a:pt x="314" y="195"/>
                    <a:pt x="314" y="195"/>
                    <a:pt x="314" y="195"/>
                  </a:cubicBezTo>
                  <a:cubicBezTo>
                    <a:pt x="307" y="210"/>
                    <a:pt x="307" y="210"/>
                    <a:pt x="307" y="210"/>
                  </a:cubicBezTo>
                  <a:cubicBezTo>
                    <a:pt x="306" y="184"/>
                    <a:pt x="306" y="184"/>
                    <a:pt x="306" y="184"/>
                  </a:cubicBezTo>
                  <a:cubicBezTo>
                    <a:pt x="303" y="178"/>
                    <a:pt x="303" y="178"/>
                    <a:pt x="303" y="178"/>
                  </a:cubicBezTo>
                  <a:cubicBezTo>
                    <a:pt x="306" y="170"/>
                    <a:pt x="306" y="170"/>
                    <a:pt x="306" y="170"/>
                  </a:cubicBezTo>
                  <a:cubicBezTo>
                    <a:pt x="299" y="170"/>
                    <a:pt x="299" y="170"/>
                    <a:pt x="299" y="170"/>
                  </a:cubicBezTo>
                  <a:cubicBezTo>
                    <a:pt x="297" y="174"/>
                    <a:pt x="297" y="174"/>
                    <a:pt x="297" y="174"/>
                  </a:cubicBezTo>
                  <a:cubicBezTo>
                    <a:pt x="288" y="173"/>
                    <a:pt x="288" y="173"/>
                    <a:pt x="288" y="173"/>
                  </a:cubicBezTo>
                  <a:cubicBezTo>
                    <a:pt x="278" y="191"/>
                    <a:pt x="278" y="191"/>
                    <a:pt x="278" y="191"/>
                  </a:cubicBezTo>
                  <a:cubicBezTo>
                    <a:pt x="284" y="197"/>
                    <a:pt x="284" y="197"/>
                    <a:pt x="284" y="197"/>
                  </a:cubicBezTo>
                  <a:cubicBezTo>
                    <a:pt x="281" y="207"/>
                    <a:pt x="281" y="207"/>
                    <a:pt x="281" y="207"/>
                  </a:cubicBezTo>
                  <a:cubicBezTo>
                    <a:pt x="287" y="214"/>
                    <a:pt x="287" y="214"/>
                    <a:pt x="287" y="214"/>
                  </a:cubicBezTo>
                  <a:cubicBezTo>
                    <a:pt x="292" y="214"/>
                    <a:pt x="292" y="214"/>
                    <a:pt x="292" y="214"/>
                  </a:cubicBezTo>
                  <a:cubicBezTo>
                    <a:pt x="305" y="232"/>
                    <a:pt x="305" y="232"/>
                    <a:pt x="305" y="232"/>
                  </a:cubicBezTo>
                  <a:cubicBezTo>
                    <a:pt x="304" y="238"/>
                    <a:pt x="304" y="238"/>
                    <a:pt x="304" y="238"/>
                  </a:cubicBezTo>
                  <a:cubicBezTo>
                    <a:pt x="293" y="234"/>
                    <a:pt x="293" y="234"/>
                    <a:pt x="293" y="234"/>
                  </a:cubicBezTo>
                  <a:cubicBezTo>
                    <a:pt x="292" y="225"/>
                    <a:pt x="292" y="225"/>
                    <a:pt x="292" y="225"/>
                  </a:cubicBezTo>
                  <a:cubicBezTo>
                    <a:pt x="280" y="220"/>
                    <a:pt x="280" y="220"/>
                    <a:pt x="280" y="220"/>
                  </a:cubicBezTo>
                  <a:cubicBezTo>
                    <a:pt x="272" y="200"/>
                    <a:pt x="272" y="200"/>
                    <a:pt x="272" y="200"/>
                  </a:cubicBezTo>
                  <a:cubicBezTo>
                    <a:pt x="260" y="200"/>
                    <a:pt x="260" y="200"/>
                    <a:pt x="260" y="200"/>
                  </a:cubicBezTo>
                  <a:cubicBezTo>
                    <a:pt x="263" y="206"/>
                    <a:pt x="263" y="206"/>
                    <a:pt x="263" y="206"/>
                  </a:cubicBezTo>
                  <a:cubicBezTo>
                    <a:pt x="263" y="214"/>
                    <a:pt x="263" y="214"/>
                    <a:pt x="263" y="214"/>
                  </a:cubicBezTo>
                  <a:cubicBezTo>
                    <a:pt x="275" y="221"/>
                    <a:pt x="275" y="221"/>
                    <a:pt x="275" y="221"/>
                  </a:cubicBezTo>
                  <a:cubicBezTo>
                    <a:pt x="270" y="227"/>
                    <a:pt x="270" y="227"/>
                    <a:pt x="270" y="227"/>
                  </a:cubicBezTo>
                  <a:cubicBezTo>
                    <a:pt x="262" y="221"/>
                    <a:pt x="262" y="221"/>
                    <a:pt x="262" y="221"/>
                  </a:cubicBezTo>
                  <a:cubicBezTo>
                    <a:pt x="260" y="229"/>
                    <a:pt x="260" y="229"/>
                    <a:pt x="260" y="229"/>
                  </a:cubicBezTo>
                  <a:cubicBezTo>
                    <a:pt x="256" y="221"/>
                    <a:pt x="256" y="221"/>
                    <a:pt x="256" y="221"/>
                  </a:cubicBezTo>
                  <a:cubicBezTo>
                    <a:pt x="251" y="220"/>
                    <a:pt x="251" y="220"/>
                    <a:pt x="251" y="220"/>
                  </a:cubicBezTo>
                  <a:cubicBezTo>
                    <a:pt x="250" y="224"/>
                    <a:pt x="250" y="224"/>
                    <a:pt x="250" y="224"/>
                  </a:cubicBezTo>
                  <a:cubicBezTo>
                    <a:pt x="245" y="222"/>
                    <a:pt x="245" y="222"/>
                    <a:pt x="245" y="222"/>
                  </a:cubicBezTo>
                  <a:cubicBezTo>
                    <a:pt x="252" y="210"/>
                    <a:pt x="252" y="210"/>
                    <a:pt x="252" y="210"/>
                  </a:cubicBezTo>
                  <a:cubicBezTo>
                    <a:pt x="246" y="204"/>
                    <a:pt x="246" y="204"/>
                    <a:pt x="246" y="204"/>
                  </a:cubicBezTo>
                  <a:cubicBezTo>
                    <a:pt x="238" y="225"/>
                    <a:pt x="238" y="225"/>
                    <a:pt x="238" y="225"/>
                  </a:cubicBezTo>
                  <a:cubicBezTo>
                    <a:pt x="239" y="238"/>
                    <a:pt x="239" y="238"/>
                    <a:pt x="239" y="238"/>
                  </a:cubicBezTo>
                  <a:cubicBezTo>
                    <a:pt x="242" y="243"/>
                    <a:pt x="242" y="243"/>
                    <a:pt x="242" y="243"/>
                  </a:cubicBezTo>
                  <a:cubicBezTo>
                    <a:pt x="219" y="256"/>
                    <a:pt x="219" y="256"/>
                    <a:pt x="219" y="256"/>
                  </a:cubicBezTo>
                  <a:cubicBezTo>
                    <a:pt x="215" y="265"/>
                    <a:pt x="215" y="265"/>
                    <a:pt x="215" y="265"/>
                  </a:cubicBezTo>
                  <a:cubicBezTo>
                    <a:pt x="201" y="272"/>
                    <a:pt x="201" y="272"/>
                    <a:pt x="201" y="272"/>
                  </a:cubicBezTo>
                  <a:cubicBezTo>
                    <a:pt x="202" y="278"/>
                    <a:pt x="202" y="278"/>
                    <a:pt x="202" y="278"/>
                  </a:cubicBezTo>
                  <a:cubicBezTo>
                    <a:pt x="192" y="281"/>
                    <a:pt x="192" y="281"/>
                    <a:pt x="192" y="281"/>
                  </a:cubicBezTo>
                  <a:cubicBezTo>
                    <a:pt x="188" y="295"/>
                    <a:pt x="188" y="295"/>
                    <a:pt x="188" y="295"/>
                  </a:cubicBezTo>
                  <a:cubicBezTo>
                    <a:pt x="173" y="312"/>
                    <a:pt x="173" y="312"/>
                    <a:pt x="173" y="312"/>
                  </a:cubicBezTo>
                  <a:cubicBezTo>
                    <a:pt x="174" y="318"/>
                    <a:pt x="174" y="318"/>
                    <a:pt x="174" y="318"/>
                  </a:cubicBezTo>
                  <a:cubicBezTo>
                    <a:pt x="185" y="322"/>
                    <a:pt x="185" y="322"/>
                    <a:pt x="185" y="322"/>
                  </a:cubicBezTo>
                  <a:cubicBezTo>
                    <a:pt x="186" y="314"/>
                    <a:pt x="186" y="314"/>
                    <a:pt x="186" y="314"/>
                  </a:cubicBezTo>
                  <a:cubicBezTo>
                    <a:pt x="193" y="314"/>
                    <a:pt x="193" y="314"/>
                    <a:pt x="193" y="314"/>
                  </a:cubicBezTo>
                  <a:cubicBezTo>
                    <a:pt x="195" y="322"/>
                    <a:pt x="195" y="322"/>
                    <a:pt x="195" y="322"/>
                  </a:cubicBezTo>
                  <a:cubicBezTo>
                    <a:pt x="201" y="324"/>
                    <a:pt x="201" y="324"/>
                    <a:pt x="201" y="324"/>
                  </a:cubicBezTo>
                  <a:cubicBezTo>
                    <a:pt x="213" y="311"/>
                    <a:pt x="213" y="311"/>
                    <a:pt x="213" y="311"/>
                  </a:cubicBezTo>
                  <a:cubicBezTo>
                    <a:pt x="218" y="312"/>
                    <a:pt x="218" y="312"/>
                    <a:pt x="218" y="312"/>
                  </a:cubicBezTo>
                  <a:cubicBezTo>
                    <a:pt x="214" y="320"/>
                    <a:pt x="214" y="320"/>
                    <a:pt x="214" y="320"/>
                  </a:cubicBezTo>
                  <a:cubicBezTo>
                    <a:pt x="220" y="323"/>
                    <a:pt x="220" y="323"/>
                    <a:pt x="220" y="323"/>
                  </a:cubicBezTo>
                  <a:cubicBezTo>
                    <a:pt x="216" y="329"/>
                    <a:pt x="216" y="329"/>
                    <a:pt x="216" y="329"/>
                  </a:cubicBezTo>
                  <a:cubicBezTo>
                    <a:pt x="207" y="335"/>
                    <a:pt x="207" y="335"/>
                    <a:pt x="207" y="335"/>
                  </a:cubicBezTo>
                  <a:cubicBezTo>
                    <a:pt x="211" y="343"/>
                    <a:pt x="211" y="343"/>
                    <a:pt x="211" y="343"/>
                  </a:cubicBezTo>
                  <a:cubicBezTo>
                    <a:pt x="203" y="343"/>
                    <a:pt x="203" y="343"/>
                    <a:pt x="203" y="343"/>
                  </a:cubicBezTo>
                  <a:cubicBezTo>
                    <a:pt x="197" y="329"/>
                    <a:pt x="197" y="329"/>
                    <a:pt x="197" y="329"/>
                  </a:cubicBezTo>
                  <a:cubicBezTo>
                    <a:pt x="190" y="335"/>
                    <a:pt x="190" y="335"/>
                    <a:pt x="190" y="335"/>
                  </a:cubicBezTo>
                  <a:cubicBezTo>
                    <a:pt x="181" y="330"/>
                    <a:pt x="181" y="330"/>
                    <a:pt x="181" y="330"/>
                  </a:cubicBezTo>
                  <a:cubicBezTo>
                    <a:pt x="167" y="336"/>
                    <a:pt x="167" y="336"/>
                    <a:pt x="167" y="336"/>
                  </a:cubicBezTo>
                  <a:cubicBezTo>
                    <a:pt x="160" y="344"/>
                    <a:pt x="160" y="344"/>
                    <a:pt x="160" y="344"/>
                  </a:cubicBezTo>
                  <a:cubicBezTo>
                    <a:pt x="168" y="348"/>
                    <a:pt x="168" y="348"/>
                    <a:pt x="168" y="348"/>
                  </a:cubicBezTo>
                  <a:cubicBezTo>
                    <a:pt x="173" y="355"/>
                    <a:pt x="173" y="355"/>
                    <a:pt x="173" y="355"/>
                  </a:cubicBezTo>
                  <a:cubicBezTo>
                    <a:pt x="167" y="358"/>
                    <a:pt x="167" y="358"/>
                    <a:pt x="167" y="358"/>
                  </a:cubicBezTo>
                  <a:cubicBezTo>
                    <a:pt x="172" y="366"/>
                    <a:pt x="172" y="366"/>
                    <a:pt x="172" y="366"/>
                  </a:cubicBezTo>
                  <a:cubicBezTo>
                    <a:pt x="169" y="369"/>
                    <a:pt x="169" y="369"/>
                    <a:pt x="169" y="369"/>
                  </a:cubicBezTo>
                  <a:cubicBezTo>
                    <a:pt x="163" y="369"/>
                    <a:pt x="163" y="369"/>
                    <a:pt x="163" y="369"/>
                  </a:cubicBezTo>
                  <a:cubicBezTo>
                    <a:pt x="161" y="375"/>
                    <a:pt x="161" y="375"/>
                    <a:pt x="161" y="375"/>
                  </a:cubicBezTo>
                  <a:cubicBezTo>
                    <a:pt x="173" y="371"/>
                    <a:pt x="173" y="371"/>
                    <a:pt x="173" y="371"/>
                  </a:cubicBezTo>
                  <a:cubicBezTo>
                    <a:pt x="176" y="376"/>
                    <a:pt x="176" y="376"/>
                    <a:pt x="176" y="376"/>
                  </a:cubicBezTo>
                  <a:cubicBezTo>
                    <a:pt x="173" y="379"/>
                    <a:pt x="173" y="379"/>
                    <a:pt x="173" y="379"/>
                  </a:cubicBezTo>
                  <a:cubicBezTo>
                    <a:pt x="165" y="377"/>
                    <a:pt x="165" y="377"/>
                    <a:pt x="165" y="377"/>
                  </a:cubicBezTo>
                  <a:cubicBezTo>
                    <a:pt x="161" y="384"/>
                    <a:pt x="161" y="384"/>
                    <a:pt x="161" y="384"/>
                  </a:cubicBezTo>
                  <a:cubicBezTo>
                    <a:pt x="160" y="378"/>
                    <a:pt x="160" y="378"/>
                    <a:pt x="160" y="378"/>
                  </a:cubicBezTo>
                  <a:cubicBezTo>
                    <a:pt x="156" y="371"/>
                    <a:pt x="156" y="371"/>
                    <a:pt x="156" y="371"/>
                  </a:cubicBezTo>
                  <a:cubicBezTo>
                    <a:pt x="154" y="361"/>
                    <a:pt x="154" y="361"/>
                    <a:pt x="154" y="361"/>
                  </a:cubicBezTo>
                  <a:cubicBezTo>
                    <a:pt x="155" y="356"/>
                    <a:pt x="155" y="356"/>
                    <a:pt x="155" y="356"/>
                  </a:cubicBezTo>
                  <a:cubicBezTo>
                    <a:pt x="151" y="356"/>
                    <a:pt x="151" y="356"/>
                    <a:pt x="151" y="356"/>
                  </a:cubicBezTo>
                  <a:cubicBezTo>
                    <a:pt x="146" y="371"/>
                    <a:pt x="146" y="371"/>
                    <a:pt x="146" y="371"/>
                  </a:cubicBezTo>
                  <a:cubicBezTo>
                    <a:pt x="138" y="374"/>
                    <a:pt x="138" y="374"/>
                    <a:pt x="138" y="374"/>
                  </a:cubicBezTo>
                  <a:cubicBezTo>
                    <a:pt x="134" y="382"/>
                    <a:pt x="134" y="382"/>
                    <a:pt x="134" y="382"/>
                  </a:cubicBezTo>
                  <a:cubicBezTo>
                    <a:pt x="128" y="392"/>
                    <a:pt x="128" y="392"/>
                    <a:pt x="128" y="392"/>
                  </a:cubicBezTo>
                  <a:cubicBezTo>
                    <a:pt x="132" y="396"/>
                    <a:pt x="132" y="396"/>
                    <a:pt x="132" y="396"/>
                  </a:cubicBezTo>
                  <a:cubicBezTo>
                    <a:pt x="137" y="399"/>
                    <a:pt x="137" y="399"/>
                    <a:pt x="137" y="399"/>
                  </a:cubicBezTo>
                  <a:cubicBezTo>
                    <a:pt x="132" y="404"/>
                    <a:pt x="132" y="404"/>
                    <a:pt x="132" y="404"/>
                  </a:cubicBezTo>
                  <a:cubicBezTo>
                    <a:pt x="137" y="407"/>
                    <a:pt x="137" y="407"/>
                    <a:pt x="137" y="407"/>
                  </a:cubicBezTo>
                  <a:cubicBezTo>
                    <a:pt x="130" y="415"/>
                    <a:pt x="130" y="415"/>
                    <a:pt x="130" y="415"/>
                  </a:cubicBezTo>
                  <a:cubicBezTo>
                    <a:pt x="121" y="421"/>
                    <a:pt x="121" y="421"/>
                    <a:pt x="121" y="421"/>
                  </a:cubicBezTo>
                  <a:cubicBezTo>
                    <a:pt x="124" y="425"/>
                    <a:pt x="124" y="425"/>
                    <a:pt x="124" y="425"/>
                  </a:cubicBezTo>
                  <a:cubicBezTo>
                    <a:pt x="133" y="424"/>
                    <a:pt x="133" y="424"/>
                    <a:pt x="133" y="424"/>
                  </a:cubicBezTo>
                  <a:cubicBezTo>
                    <a:pt x="143" y="419"/>
                    <a:pt x="143" y="419"/>
                    <a:pt x="143" y="419"/>
                  </a:cubicBezTo>
                  <a:cubicBezTo>
                    <a:pt x="136" y="428"/>
                    <a:pt x="136" y="428"/>
                    <a:pt x="136" y="428"/>
                  </a:cubicBezTo>
                  <a:cubicBezTo>
                    <a:pt x="138" y="433"/>
                    <a:pt x="138" y="433"/>
                    <a:pt x="138" y="433"/>
                  </a:cubicBezTo>
                  <a:cubicBezTo>
                    <a:pt x="132" y="435"/>
                    <a:pt x="132" y="435"/>
                    <a:pt x="132" y="435"/>
                  </a:cubicBezTo>
                  <a:cubicBezTo>
                    <a:pt x="125" y="430"/>
                    <a:pt x="125" y="430"/>
                    <a:pt x="125" y="430"/>
                  </a:cubicBezTo>
                  <a:cubicBezTo>
                    <a:pt x="120" y="433"/>
                    <a:pt x="120" y="433"/>
                    <a:pt x="120" y="433"/>
                  </a:cubicBezTo>
                  <a:cubicBezTo>
                    <a:pt x="118" y="430"/>
                    <a:pt x="118" y="430"/>
                    <a:pt x="118" y="430"/>
                  </a:cubicBezTo>
                  <a:cubicBezTo>
                    <a:pt x="112" y="428"/>
                    <a:pt x="112" y="428"/>
                    <a:pt x="112" y="428"/>
                  </a:cubicBezTo>
                  <a:cubicBezTo>
                    <a:pt x="108" y="419"/>
                    <a:pt x="108" y="419"/>
                    <a:pt x="108" y="419"/>
                  </a:cubicBezTo>
                  <a:cubicBezTo>
                    <a:pt x="98" y="430"/>
                    <a:pt x="98" y="430"/>
                    <a:pt x="98" y="430"/>
                  </a:cubicBezTo>
                  <a:cubicBezTo>
                    <a:pt x="96" y="444"/>
                    <a:pt x="96" y="444"/>
                    <a:pt x="96" y="444"/>
                  </a:cubicBezTo>
                  <a:cubicBezTo>
                    <a:pt x="100" y="446"/>
                    <a:pt x="100" y="446"/>
                    <a:pt x="100" y="446"/>
                  </a:cubicBezTo>
                  <a:cubicBezTo>
                    <a:pt x="102" y="454"/>
                    <a:pt x="102" y="454"/>
                    <a:pt x="102" y="454"/>
                  </a:cubicBezTo>
                  <a:cubicBezTo>
                    <a:pt x="110" y="450"/>
                    <a:pt x="110" y="450"/>
                    <a:pt x="110" y="450"/>
                  </a:cubicBezTo>
                  <a:cubicBezTo>
                    <a:pt x="113" y="455"/>
                    <a:pt x="113" y="455"/>
                    <a:pt x="113" y="455"/>
                  </a:cubicBezTo>
                  <a:cubicBezTo>
                    <a:pt x="122" y="455"/>
                    <a:pt x="122" y="455"/>
                    <a:pt x="122" y="455"/>
                  </a:cubicBezTo>
                  <a:cubicBezTo>
                    <a:pt x="129" y="462"/>
                    <a:pt x="129" y="462"/>
                    <a:pt x="129" y="462"/>
                  </a:cubicBezTo>
                  <a:cubicBezTo>
                    <a:pt x="122" y="470"/>
                    <a:pt x="122" y="470"/>
                    <a:pt x="122" y="470"/>
                  </a:cubicBezTo>
                  <a:cubicBezTo>
                    <a:pt x="113" y="462"/>
                    <a:pt x="113" y="462"/>
                    <a:pt x="113" y="462"/>
                  </a:cubicBezTo>
                  <a:cubicBezTo>
                    <a:pt x="104" y="465"/>
                    <a:pt x="104" y="465"/>
                    <a:pt x="104" y="465"/>
                  </a:cubicBezTo>
                  <a:cubicBezTo>
                    <a:pt x="92" y="466"/>
                    <a:pt x="92" y="466"/>
                    <a:pt x="92" y="466"/>
                  </a:cubicBezTo>
                  <a:cubicBezTo>
                    <a:pt x="89" y="469"/>
                    <a:pt x="89" y="469"/>
                    <a:pt x="89" y="469"/>
                  </a:cubicBezTo>
                  <a:cubicBezTo>
                    <a:pt x="83" y="471"/>
                    <a:pt x="83" y="471"/>
                    <a:pt x="83" y="471"/>
                  </a:cubicBezTo>
                  <a:cubicBezTo>
                    <a:pt x="81" y="483"/>
                    <a:pt x="81" y="483"/>
                    <a:pt x="81" y="483"/>
                  </a:cubicBezTo>
                  <a:cubicBezTo>
                    <a:pt x="75" y="483"/>
                    <a:pt x="75" y="483"/>
                    <a:pt x="75" y="483"/>
                  </a:cubicBezTo>
                  <a:cubicBezTo>
                    <a:pt x="70" y="488"/>
                    <a:pt x="70" y="488"/>
                    <a:pt x="70" y="488"/>
                  </a:cubicBezTo>
                  <a:cubicBezTo>
                    <a:pt x="63" y="486"/>
                    <a:pt x="63" y="486"/>
                    <a:pt x="63" y="486"/>
                  </a:cubicBezTo>
                  <a:cubicBezTo>
                    <a:pt x="61" y="492"/>
                    <a:pt x="61" y="492"/>
                    <a:pt x="61" y="492"/>
                  </a:cubicBezTo>
                  <a:cubicBezTo>
                    <a:pt x="53" y="490"/>
                    <a:pt x="53" y="490"/>
                    <a:pt x="53" y="490"/>
                  </a:cubicBezTo>
                  <a:cubicBezTo>
                    <a:pt x="51" y="494"/>
                    <a:pt x="51" y="494"/>
                    <a:pt x="51" y="494"/>
                  </a:cubicBezTo>
                  <a:cubicBezTo>
                    <a:pt x="56" y="500"/>
                    <a:pt x="56" y="500"/>
                    <a:pt x="56" y="500"/>
                  </a:cubicBezTo>
                  <a:cubicBezTo>
                    <a:pt x="63" y="503"/>
                    <a:pt x="63" y="503"/>
                    <a:pt x="63" y="503"/>
                  </a:cubicBezTo>
                  <a:cubicBezTo>
                    <a:pt x="51" y="505"/>
                    <a:pt x="51" y="505"/>
                    <a:pt x="51" y="505"/>
                  </a:cubicBezTo>
                  <a:cubicBezTo>
                    <a:pt x="51" y="510"/>
                    <a:pt x="51" y="510"/>
                    <a:pt x="51" y="510"/>
                  </a:cubicBezTo>
                  <a:cubicBezTo>
                    <a:pt x="54" y="514"/>
                    <a:pt x="54" y="514"/>
                    <a:pt x="54" y="514"/>
                  </a:cubicBezTo>
                  <a:cubicBezTo>
                    <a:pt x="52" y="518"/>
                    <a:pt x="52" y="518"/>
                    <a:pt x="52" y="518"/>
                  </a:cubicBezTo>
                  <a:cubicBezTo>
                    <a:pt x="44" y="515"/>
                    <a:pt x="44" y="515"/>
                    <a:pt x="44" y="515"/>
                  </a:cubicBezTo>
                  <a:cubicBezTo>
                    <a:pt x="41" y="519"/>
                    <a:pt x="41" y="519"/>
                    <a:pt x="41" y="519"/>
                  </a:cubicBezTo>
                  <a:cubicBezTo>
                    <a:pt x="50" y="523"/>
                    <a:pt x="50" y="523"/>
                    <a:pt x="50" y="523"/>
                  </a:cubicBezTo>
                  <a:cubicBezTo>
                    <a:pt x="36" y="523"/>
                    <a:pt x="36" y="523"/>
                    <a:pt x="36" y="523"/>
                  </a:cubicBezTo>
                  <a:cubicBezTo>
                    <a:pt x="36" y="529"/>
                    <a:pt x="36" y="529"/>
                    <a:pt x="36" y="529"/>
                  </a:cubicBezTo>
                  <a:cubicBezTo>
                    <a:pt x="51" y="531"/>
                    <a:pt x="51" y="531"/>
                    <a:pt x="51" y="531"/>
                  </a:cubicBezTo>
                  <a:cubicBezTo>
                    <a:pt x="48" y="539"/>
                    <a:pt x="48" y="539"/>
                    <a:pt x="48" y="539"/>
                  </a:cubicBezTo>
                  <a:cubicBezTo>
                    <a:pt x="41" y="538"/>
                    <a:pt x="41" y="538"/>
                    <a:pt x="41" y="538"/>
                  </a:cubicBezTo>
                  <a:cubicBezTo>
                    <a:pt x="41" y="547"/>
                    <a:pt x="41" y="547"/>
                    <a:pt x="41" y="547"/>
                  </a:cubicBezTo>
                  <a:cubicBezTo>
                    <a:pt x="44" y="549"/>
                    <a:pt x="44" y="549"/>
                    <a:pt x="44" y="549"/>
                  </a:cubicBezTo>
                  <a:cubicBezTo>
                    <a:pt x="53" y="563"/>
                    <a:pt x="53" y="563"/>
                    <a:pt x="53" y="563"/>
                  </a:cubicBezTo>
                  <a:cubicBezTo>
                    <a:pt x="57" y="560"/>
                    <a:pt x="57" y="560"/>
                    <a:pt x="57" y="560"/>
                  </a:cubicBezTo>
                  <a:cubicBezTo>
                    <a:pt x="70" y="558"/>
                    <a:pt x="70" y="558"/>
                    <a:pt x="70" y="558"/>
                  </a:cubicBezTo>
                  <a:cubicBezTo>
                    <a:pt x="66" y="565"/>
                    <a:pt x="66" y="565"/>
                    <a:pt x="66" y="565"/>
                  </a:cubicBezTo>
                  <a:cubicBezTo>
                    <a:pt x="56" y="570"/>
                    <a:pt x="56" y="570"/>
                    <a:pt x="56" y="570"/>
                  </a:cubicBezTo>
                  <a:cubicBezTo>
                    <a:pt x="53" y="577"/>
                    <a:pt x="53" y="577"/>
                    <a:pt x="53" y="577"/>
                  </a:cubicBezTo>
                  <a:cubicBezTo>
                    <a:pt x="49" y="568"/>
                    <a:pt x="49" y="568"/>
                    <a:pt x="49" y="568"/>
                  </a:cubicBezTo>
                  <a:cubicBezTo>
                    <a:pt x="44" y="562"/>
                    <a:pt x="44" y="562"/>
                    <a:pt x="44" y="562"/>
                  </a:cubicBezTo>
                  <a:cubicBezTo>
                    <a:pt x="32" y="565"/>
                    <a:pt x="32" y="565"/>
                    <a:pt x="32" y="565"/>
                  </a:cubicBezTo>
                  <a:cubicBezTo>
                    <a:pt x="28" y="565"/>
                    <a:pt x="28" y="565"/>
                    <a:pt x="28" y="565"/>
                  </a:cubicBezTo>
                  <a:cubicBezTo>
                    <a:pt x="27" y="578"/>
                    <a:pt x="27" y="578"/>
                    <a:pt x="27" y="578"/>
                  </a:cubicBezTo>
                  <a:cubicBezTo>
                    <a:pt x="11" y="584"/>
                    <a:pt x="11" y="584"/>
                    <a:pt x="11" y="584"/>
                  </a:cubicBezTo>
                  <a:cubicBezTo>
                    <a:pt x="4" y="578"/>
                    <a:pt x="4" y="578"/>
                    <a:pt x="4" y="578"/>
                  </a:cubicBezTo>
                  <a:cubicBezTo>
                    <a:pt x="0" y="586"/>
                    <a:pt x="0" y="586"/>
                    <a:pt x="0" y="586"/>
                  </a:cubicBezTo>
                  <a:cubicBezTo>
                    <a:pt x="11" y="588"/>
                    <a:pt x="11" y="588"/>
                    <a:pt x="11" y="588"/>
                  </a:cubicBezTo>
                  <a:cubicBezTo>
                    <a:pt x="13" y="594"/>
                    <a:pt x="13" y="594"/>
                    <a:pt x="13" y="594"/>
                  </a:cubicBezTo>
                  <a:cubicBezTo>
                    <a:pt x="4" y="599"/>
                    <a:pt x="4" y="599"/>
                    <a:pt x="4" y="599"/>
                  </a:cubicBezTo>
                  <a:cubicBezTo>
                    <a:pt x="8" y="603"/>
                    <a:pt x="8" y="603"/>
                    <a:pt x="8" y="603"/>
                  </a:cubicBezTo>
                  <a:cubicBezTo>
                    <a:pt x="17" y="591"/>
                    <a:pt x="17" y="591"/>
                    <a:pt x="17" y="591"/>
                  </a:cubicBezTo>
                  <a:cubicBezTo>
                    <a:pt x="27" y="584"/>
                    <a:pt x="27" y="584"/>
                    <a:pt x="27" y="584"/>
                  </a:cubicBezTo>
                  <a:cubicBezTo>
                    <a:pt x="27" y="591"/>
                    <a:pt x="27" y="591"/>
                    <a:pt x="27" y="591"/>
                  </a:cubicBezTo>
                  <a:cubicBezTo>
                    <a:pt x="35" y="598"/>
                    <a:pt x="35" y="598"/>
                    <a:pt x="35" y="598"/>
                  </a:cubicBezTo>
                  <a:cubicBezTo>
                    <a:pt x="32" y="601"/>
                    <a:pt x="32" y="601"/>
                    <a:pt x="32" y="601"/>
                  </a:cubicBezTo>
                  <a:cubicBezTo>
                    <a:pt x="21" y="594"/>
                    <a:pt x="21" y="594"/>
                    <a:pt x="21" y="594"/>
                  </a:cubicBezTo>
                  <a:cubicBezTo>
                    <a:pt x="17" y="600"/>
                    <a:pt x="17" y="600"/>
                    <a:pt x="17" y="600"/>
                  </a:cubicBezTo>
                  <a:cubicBezTo>
                    <a:pt x="21" y="607"/>
                    <a:pt x="21" y="607"/>
                    <a:pt x="21" y="607"/>
                  </a:cubicBezTo>
                  <a:cubicBezTo>
                    <a:pt x="13" y="608"/>
                    <a:pt x="13" y="608"/>
                    <a:pt x="13" y="608"/>
                  </a:cubicBezTo>
                  <a:cubicBezTo>
                    <a:pt x="10" y="615"/>
                    <a:pt x="10" y="615"/>
                    <a:pt x="10" y="615"/>
                  </a:cubicBezTo>
                  <a:cubicBezTo>
                    <a:pt x="18" y="620"/>
                    <a:pt x="18" y="620"/>
                    <a:pt x="18" y="620"/>
                  </a:cubicBezTo>
                  <a:cubicBezTo>
                    <a:pt x="17" y="629"/>
                    <a:pt x="17" y="629"/>
                    <a:pt x="17" y="629"/>
                  </a:cubicBezTo>
                  <a:cubicBezTo>
                    <a:pt x="12" y="630"/>
                    <a:pt x="12" y="630"/>
                    <a:pt x="12" y="630"/>
                  </a:cubicBezTo>
                  <a:cubicBezTo>
                    <a:pt x="9" y="621"/>
                    <a:pt x="9" y="621"/>
                    <a:pt x="9" y="621"/>
                  </a:cubicBezTo>
                  <a:cubicBezTo>
                    <a:pt x="3" y="622"/>
                    <a:pt x="3" y="622"/>
                    <a:pt x="3" y="622"/>
                  </a:cubicBezTo>
                  <a:cubicBezTo>
                    <a:pt x="5" y="632"/>
                    <a:pt x="5" y="632"/>
                    <a:pt x="5" y="632"/>
                  </a:cubicBezTo>
                  <a:cubicBezTo>
                    <a:pt x="13" y="636"/>
                    <a:pt x="13" y="636"/>
                    <a:pt x="13" y="636"/>
                  </a:cubicBezTo>
                  <a:cubicBezTo>
                    <a:pt x="15" y="651"/>
                    <a:pt x="15" y="651"/>
                    <a:pt x="15" y="651"/>
                  </a:cubicBezTo>
                  <a:cubicBezTo>
                    <a:pt x="15" y="651"/>
                    <a:pt x="15" y="653"/>
                    <a:pt x="16" y="654"/>
                  </a:cubicBezTo>
                  <a:lnTo>
                    <a:pt x="83" y="654"/>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53" name="Freeform 296"/>
            <p:cNvSpPr>
              <a:spLocks/>
            </p:cNvSpPr>
            <p:nvPr/>
          </p:nvSpPr>
          <p:spPr bwMode="auto">
            <a:xfrm>
              <a:off x="3824" y="223"/>
              <a:ext cx="22" cy="18"/>
            </a:xfrm>
            <a:custGeom>
              <a:avLst/>
              <a:gdLst>
                <a:gd name="T0" fmla="*/ 366 w 14"/>
                <a:gd name="T1" fmla="*/ 0 h 12"/>
                <a:gd name="T2" fmla="*/ 212 w 14"/>
                <a:gd name="T3" fmla="*/ 140 h 12"/>
                <a:gd name="T4" fmla="*/ 0 w 14"/>
                <a:gd name="T5" fmla="*/ 485 h 12"/>
                <a:gd name="T6" fmla="*/ 366 w 14"/>
                <a:gd name="T7" fmla="*/ 575 h 12"/>
                <a:gd name="T8" fmla="*/ 787 w 14"/>
                <a:gd name="T9" fmla="*/ 62 h 12"/>
                <a:gd name="T10" fmla="*/ 971 w 14"/>
                <a:gd name="T11" fmla="*/ 0 h 12"/>
                <a:gd name="T12" fmla="*/ 366 w 14"/>
                <a:gd name="T13" fmla="*/ 0 h 12"/>
                <a:gd name="T14" fmla="*/ 0 60000 65536"/>
                <a:gd name="T15" fmla="*/ 0 60000 65536"/>
                <a:gd name="T16" fmla="*/ 0 60000 65536"/>
                <a:gd name="T17" fmla="*/ 0 60000 65536"/>
                <a:gd name="T18" fmla="*/ 0 60000 65536"/>
                <a:gd name="T19" fmla="*/ 0 60000 65536"/>
                <a:gd name="T20" fmla="*/ 0 60000 65536"/>
                <a:gd name="T21" fmla="*/ 0 w 14"/>
                <a:gd name="T22" fmla="*/ 0 h 12"/>
                <a:gd name="T23" fmla="*/ 14 w 14"/>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2">
                  <a:moveTo>
                    <a:pt x="5" y="0"/>
                  </a:moveTo>
                  <a:cubicBezTo>
                    <a:pt x="4" y="2"/>
                    <a:pt x="3" y="3"/>
                    <a:pt x="3" y="3"/>
                  </a:cubicBezTo>
                  <a:cubicBezTo>
                    <a:pt x="0" y="10"/>
                    <a:pt x="0" y="10"/>
                    <a:pt x="0" y="10"/>
                  </a:cubicBezTo>
                  <a:cubicBezTo>
                    <a:pt x="5" y="12"/>
                    <a:pt x="5" y="12"/>
                    <a:pt x="5" y="12"/>
                  </a:cubicBezTo>
                  <a:cubicBezTo>
                    <a:pt x="11" y="1"/>
                    <a:pt x="11" y="1"/>
                    <a:pt x="11" y="1"/>
                  </a:cubicBezTo>
                  <a:cubicBezTo>
                    <a:pt x="11" y="1"/>
                    <a:pt x="12" y="1"/>
                    <a:pt x="14" y="0"/>
                  </a:cubicBezTo>
                  <a:lnTo>
                    <a:pt x="5" y="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54" name="Freeform 297"/>
            <p:cNvSpPr>
              <a:spLocks/>
            </p:cNvSpPr>
            <p:nvPr/>
          </p:nvSpPr>
          <p:spPr bwMode="auto">
            <a:xfrm>
              <a:off x="3366" y="223"/>
              <a:ext cx="610" cy="1011"/>
            </a:xfrm>
            <a:custGeom>
              <a:avLst/>
              <a:gdLst>
                <a:gd name="T0" fmla="*/ 22118 w 389"/>
                <a:gd name="T1" fmla="*/ 697 h 654"/>
                <a:gd name="T2" fmla="*/ 20546 w 389"/>
                <a:gd name="T3" fmla="*/ 1003 h 654"/>
                <a:gd name="T4" fmla="*/ 18645 w 389"/>
                <a:gd name="T5" fmla="*/ 2701 h 654"/>
                <a:gd name="T6" fmla="*/ 18924 w 389"/>
                <a:gd name="T7" fmla="*/ 3818 h 654"/>
                <a:gd name="T8" fmla="*/ 17979 w 389"/>
                <a:gd name="T9" fmla="*/ 4950 h 654"/>
                <a:gd name="T10" fmla="*/ 16539 w 389"/>
                <a:gd name="T11" fmla="*/ 5630 h 654"/>
                <a:gd name="T12" fmla="*/ 14240 w 389"/>
                <a:gd name="T13" fmla="*/ 7890 h 654"/>
                <a:gd name="T14" fmla="*/ 13955 w 389"/>
                <a:gd name="T15" fmla="*/ 10096 h 654"/>
                <a:gd name="T16" fmla="*/ 18189 w 389"/>
                <a:gd name="T17" fmla="*/ 9280 h 654"/>
                <a:gd name="T18" fmla="*/ 18871 w 389"/>
                <a:gd name="T19" fmla="*/ 8345 h 654"/>
                <a:gd name="T20" fmla="*/ 19134 w 389"/>
                <a:gd name="T21" fmla="*/ 9280 h 654"/>
                <a:gd name="T22" fmla="*/ 16743 w 389"/>
                <a:gd name="T23" fmla="*/ 11286 h 654"/>
                <a:gd name="T24" fmla="*/ 14442 w 389"/>
                <a:gd name="T25" fmla="*/ 11946 h 654"/>
                <a:gd name="T26" fmla="*/ 12148 w 389"/>
                <a:gd name="T27" fmla="*/ 12369 h 654"/>
                <a:gd name="T28" fmla="*/ 9366 w 389"/>
                <a:gd name="T29" fmla="*/ 13169 h 654"/>
                <a:gd name="T30" fmla="*/ 7271 w 389"/>
                <a:gd name="T31" fmla="*/ 14455 h 654"/>
                <a:gd name="T32" fmla="*/ 7480 w 389"/>
                <a:gd name="T33" fmla="*/ 15253 h 654"/>
                <a:gd name="T34" fmla="*/ 5757 w 389"/>
                <a:gd name="T35" fmla="*/ 16269 h 654"/>
                <a:gd name="T36" fmla="*/ 7928 w 389"/>
                <a:gd name="T37" fmla="*/ 17127 h 654"/>
                <a:gd name="T38" fmla="*/ 5492 w 389"/>
                <a:gd name="T39" fmla="*/ 17074 h 654"/>
                <a:gd name="T40" fmla="*/ 5661 w 389"/>
                <a:gd name="T41" fmla="*/ 17825 h 654"/>
                <a:gd name="T42" fmla="*/ 5341 w 389"/>
                <a:gd name="T43" fmla="*/ 19761 h 654"/>
                <a:gd name="T44" fmla="*/ 4427 w 389"/>
                <a:gd name="T45" fmla="*/ 19472 h 654"/>
                <a:gd name="T46" fmla="*/ 3169 w 389"/>
                <a:gd name="T47" fmla="*/ 20181 h 654"/>
                <a:gd name="T48" fmla="*/ 4107 w 389"/>
                <a:gd name="T49" fmla="*/ 20879 h 654"/>
                <a:gd name="T50" fmla="*/ 1650 w 389"/>
                <a:gd name="T51" fmla="*/ 21529 h 654"/>
                <a:gd name="T52" fmla="*/ 1052 w 389"/>
                <a:gd name="T53" fmla="*/ 22528 h 654"/>
                <a:gd name="T54" fmla="*/ 121 w 389"/>
                <a:gd name="T55" fmla="*/ 24351 h 654"/>
                <a:gd name="T56" fmla="*/ 3450 w 389"/>
                <a:gd name="T57" fmla="*/ 24856 h 654"/>
                <a:gd name="T58" fmla="*/ 5545 w 389"/>
                <a:gd name="T59" fmla="*/ 24743 h 654"/>
                <a:gd name="T60" fmla="*/ 6991 w 389"/>
                <a:gd name="T61" fmla="*/ 23545 h 654"/>
                <a:gd name="T62" fmla="*/ 6042 w 389"/>
                <a:gd name="T63" fmla="*/ 25711 h 654"/>
                <a:gd name="T64" fmla="*/ 4311 w 389"/>
                <a:gd name="T65" fmla="*/ 25106 h 654"/>
                <a:gd name="T66" fmla="*/ 121 w 389"/>
                <a:gd name="T67" fmla="*/ 25974 h 654"/>
                <a:gd name="T68" fmla="*/ 1118 w 389"/>
                <a:gd name="T69" fmla="*/ 26928 h 654"/>
                <a:gd name="T70" fmla="*/ 1650 w 389"/>
                <a:gd name="T71" fmla="*/ 28478 h 654"/>
                <a:gd name="T72" fmla="*/ 568 w 389"/>
                <a:gd name="T73" fmla="*/ 29419 h 654"/>
                <a:gd name="T74" fmla="*/ 3610 w 389"/>
                <a:gd name="T75" fmla="*/ 28674 h 654"/>
                <a:gd name="T76" fmla="*/ 5056 w 389"/>
                <a:gd name="T77" fmla="*/ 28565 h 654"/>
                <a:gd name="T78" fmla="*/ 4011 w 389"/>
                <a:gd name="T79" fmla="*/ 29559 h 654"/>
                <a:gd name="T80" fmla="*/ 2407 w 389"/>
                <a:gd name="T81" fmla="*/ 31876 h 654"/>
                <a:gd name="T82" fmla="*/ 3822 w 389"/>
                <a:gd name="T83" fmla="*/ 32381 h 654"/>
                <a:gd name="T84" fmla="*/ 1935 w 389"/>
                <a:gd name="T85" fmla="*/ 34023 h 654"/>
                <a:gd name="T86" fmla="*/ 3942 w 389"/>
                <a:gd name="T87" fmla="*/ 33845 h 654"/>
                <a:gd name="T88" fmla="*/ 3150 w 389"/>
                <a:gd name="T89" fmla="*/ 35144 h 654"/>
                <a:gd name="T90" fmla="*/ 3738 w 389"/>
                <a:gd name="T91" fmla="*/ 37098 h 654"/>
                <a:gd name="T92" fmla="*/ 1813 w 389"/>
                <a:gd name="T93" fmla="*/ 38209 h 654"/>
                <a:gd name="T94" fmla="*/ 5918 w 389"/>
                <a:gd name="T95" fmla="*/ 40775 h 654"/>
                <a:gd name="T96" fmla="*/ 10601 w 389"/>
                <a:gd name="T97" fmla="*/ 39806 h 654"/>
                <a:gd name="T98" fmla="*/ 12148 w 389"/>
                <a:gd name="T99" fmla="*/ 37518 h 654"/>
                <a:gd name="T100" fmla="*/ 14271 w 389"/>
                <a:gd name="T101" fmla="*/ 35949 h 654"/>
                <a:gd name="T102" fmla="*/ 15253 w 389"/>
                <a:gd name="T103" fmla="*/ 33884 h 654"/>
                <a:gd name="T104" fmla="*/ 15807 w 389"/>
                <a:gd name="T105" fmla="*/ 33521 h 654"/>
                <a:gd name="T106" fmla="*/ 16743 w 389"/>
                <a:gd name="T107" fmla="*/ 32072 h 654"/>
                <a:gd name="T108" fmla="*/ 16754 w 389"/>
                <a:gd name="T109" fmla="*/ 34975 h 654"/>
                <a:gd name="T110" fmla="*/ 19296 w 389"/>
                <a:gd name="T111" fmla="*/ 36398 h 654"/>
                <a:gd name="T112" fmla="*/ 20262 w 389"/>
                <a:gd name="T113" fmla="*/ 31876 h 654"/>
                <a:gd name="T114" fmla="*/ 22603 w 389"/>
                <a:gd name="T115" fmla="*/ 24856 h 654"/>
                <a:gd name="T116" fmla="*/ 21247 w 389"/>
                <a:gd name="T117" fmla="*/ 18631 h 654"/>
                <a:gd name="T118" fmla="*/ 23031 w 389"/>
                <a:gd name="T119" fmla="*/ 7972 h 654"/>
                <a:gd name="T120" fmla="*/ 26973 w 389"/>
                <a:gd name="T121" fmla="*/ 258 h 6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89"/>
                <a:gd name="T184" fmla="*/ 0 h 654"/>
                <a:gd name="T185" fmla="*/ 389 w 389"/>
                <a:gd name="T186" fmla="*/ 654 h 65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89" h="654">
                  <a:moveTo>
                    <a:pt x="307" y="0"/>
                  </a:moveTo>
                  <a:cubicBezTo>
                    <a:pt x="307" y="3"/>
                    <a:pt x="309" y="14"/>
                    <a:pt x="309" y="14"/>
                  </a:cubicBezTo>
                  <a:cubicBezTo>
                    <a:pt x="315" y="10"/>
                    <a:pt x="315" y="10"/>
                    <a:pt x="315" y="10"/>
                  </a:cubicBezTo>
                  <a:cubicBezTo>
                    <a:pt x="321" y="2"/>
                    <a:pt x="321" y="2"/>
                    <a:pt x="321" y="2"/>
                  </a:cubicBezTo>
                  <a:cubicBezTo>
                    <a:pt x="322" y="5"/>
                    <a:pt x="322" y="5"/>
                    <a:pt x="322" y="5"/>
                  </a:cubicBezTo>
                  <a:cubicBezTo>
                    <a:pt x="319" y="11"/>
                    <a:pt x="319" y="11"/>
                    <a:pt x="319" y="11"/>
                  </a:cubicBezTo>
                  <a:cubicBezTo>
                    <a:pt x="311" y="15"/>
                    <a:pt x="311" y="15"/>
                    <a:pt x="311" y="15"/>
                  </a:cubicBezTo>
                  <a:cubicBezTo>
                    <a:pt x="313" y="17"/>
                    <a:pt x="313" y="17"/>
                    <a:pt x="313" y="17"/>
                  </a:cubicBezTo>
                  <a:cubicBezTo>
                    <a:pt x="308" y="27"/>
                    <a:pt x="308" y="27"/>
                    <a:pt x="308" y="27"/>
                  </a:cubicBezTo>
                  <a:cubicBezTo>
                    <a:pt x="303" y="22"/>
                    <a:pt x="303" y="22"/>
                    <a:pt x="303" y="22"/>
                  </a:cubicBezTo>
                  <a:cubicBezTo>
                    <a:pt x="300" y="12"/>
                    <a:pt x="300" y="12"/>
                    <a:pt x="300" y="12"/>
                  </a:cubicBezTo>
                  <a:cubicBezTo>
                    <a:pt x="296" y="16"/>
                    <a:pt x="296" y="16"/>
                    <a:pt x="296" y="16"/>
                  </a:cubicBezTo>
                  <a:cubicBezTo>
                    <a:pt x="294" y="21"/>
                    <a:pt x="294" y="21"/>
                    <a:pt x="294" y="21"/>
                  </a:cubicBezTo>
                  <a:cubicBezTo>
                    <a:pt x="285" y="23"/>
                    <a:pt x="285" y="23"/>
                    <a:pt x="285" y="23"/>
                  </a:cubicBezTo>
                  <a:cubicBezTo>
                    <a:pt x="279" y="30"/>
                    <a:pt x="279" y="30"/>
                    <a:pt x="279" y="30"/>
                  </a:cubicBezTo>
                  <a:cubicBezTo>
                    <a:pt x="281" y="40"/>
                    <a:pt x="281" y="40"/>
                    <a:pt x="281" y="40"/>
                  </a:cubicBezTo>
                  <a:cubicBezTo>
                    <a:pt x="273" y="44"/>
                    <a:pt x="273" y="44"/>
                    <a:pt x="273" y="44"/>
                  </a:cubicBezTo>
                  <a:cubicBezTo>
                    <a:pt x="269" y="43"/>
                    <a:pt x="269" y="43"/>
                    <a:pt x="269" y="43"/>
                  </a:cubicBezTo>
                  <a:cubicBezTo>
                    <a:pt x="264" y="54"/>
                    <a:pt x="264" y="54"/>
                    <a:pt x="264" y="54"/>
                  </a:cubicBezTo>
                  <a:cubicBezTo>
                    <a:pt x="265" y="57"/>
                    <a:pt x="265" y="57"/>
                    <a:pt x="265" y="57"/>
                  </a:cubicBezTo>
                  <a:cubicBezTo>
                    <a:pt x="269" y="56"/>
                    <a:pt x="269" y="56"/>
                    <a:pt x="269" y="56"/>
                  </a:cubicBezTo>
                  <a:cubicBezTo>
                    <a:pt x="278" y="49"/>
                    <a:pt x="278" y="49"/>
                    <a:pt x="278" y="49"/>
                  </a:cubicBezTo>
                  <a:cubicBezTo>
                    <a:pt x="282" y="53"/>
                    <a:pt x="282" y="53"/>
                    <a:pt x="282" y="53"/>
                  </a:cubicBezTo>
                  <a:cubicBezTo>
                    <a:pt x="273" y="61"/>
                    <a:pt x="273" y="61"/>
                    <a:pt x="273" y="61"/>
                  </a:cubicBezTo>
                  <a:cubicBezTo>
                    <a:pt x="268" y="63"/>
                    <a:pt x="268" y="63"/>
                    <a:pt x="268" y="63"/>
                  </a:cubicBezTo>
                  <a:cubicBezTo>
                    <a:pt x="269" y="71"/>
                    <a:pt x="269" y="71"/>
                    <a:pt x="269" y="71"/>
                  </a:cubicBezTo>
                  <a:cubicBezTo>
                    <a:pt x="272" y="77"/>
                    <a:pt x="272" y="77"/>
                    <a:pt x="272" y="77"/>
                  </a:cubicBezTo>
                  <a:cubicBezTo>
                    <a:pt x="270" y="78"/>
                    <a:pt x="270" y="78"/>
                    <a:pt x="270" y="78"/>
                  </a:cubicBezTo>
                  <a:cubicBezTo>
                    <a:pt x="260" y="75"/>
                    <a:pt x="260" y="75"/>
                    <a:pt x="260" y="75"/>
                  </a:cubicBezTo>
                  <a:cubicBezTo>
                    <a:pt x="259" y="79"/>
                    <a:pt x="259" y="79"/>
                    <a:pt x="259" y="79"/>
                  </a:cubicBezTo>
                  <a:cubicBezTo>
                    <a:pt x="266" y="85"/>
                    <a:pt x="266" y="85"/>
                    <a:pt x="266" y="85"/>
                  </a:cubicBezTo>
                  <a:cubicBezTo>
                    <a:pt x="260" y="86"/>
                    <a:pt x="260" y="86"/>
                    <a:pt x="260" y="86"/>
                  </a:cubicBezTo>
                  <a:cubicBezTo>
                    <a:pt x="252" y="78"/>
                    <a:pt x="252" y="78"/>
                    <a:pt x="252" y="78"/>
                  </a:cubicBezTo>
                  <a:cubicBezTo>
                    <a:pt x="248" y="75"/>
                    <a:pt x="248" y="75"/>
                    <a:pt x="248" y="75"/>
                  </a:cubicBezTo>
                  <a:cubicBezTo>
                    <a:pt x="240" y="84"/>
                    <a:pt x="240" y="84"/>
                    <a:pt x="240" y="84"/>
                  </a:cubicBezTo>
                  <a:cubicBezTo>
                    <a:pt x="238" y="90"/>
                    <a:pt x="238" y="90"/>
                    <a:pt x="238" y="90"/>
                  </a:cubicBezTo>
                  <a:cubicBezTo>
                    <a:pt x="231" y="90"/>
                    <a:pt x="231" y="90"/>
                    <a:pt x="231" y="90"/>
                  </a:cubicBezTo>
                  <a:cubicBezTo>
                    <a:pt x="226" y="108"/>
                    <a:pt x="226" y="108"/>
                    <a:pt x="226" y="108"/>
                  </a:cubicBezTo>
                  <a:cubicBezTo>
                    <a:pt x="218" y="111"/>
                    <a:pt x="218" y="111"/>
                    <a:pt x="218" y="111"/>
                  </a:cubicBezTo>
                  <a:cubicBezTo>
                    <a:pt x="215" y="119"/>
                    <a:pt x="215" y="119"/>
                    <a:pt x="215" y="119"/>
                  </a:cubicBezTo>
                  <a:cubicBezTo>
                    <a:pt x="218" y="123"/>
                    <a:pt x="218" y="123"/>
                    <a:pt x="218" y="123"/>
                  </a:cubicBezTo>
                  <a:cubicBezTo>
                    <a:pt x="205" y="126"/>
                    <a:pt x="205" y="126"/>
                    <a:pt x="205" y="126"/>
                  </a:cubicBezTo>
                  <a:cubicBezTo>
                    <a:pt x="206" y="132"/>
                    <a:pt x="206" y="132"/>
                    <a:pt x="206" y="132"/>
                  </a:cubicBezTo>
                  <a:cubicBezTo>
                    <a:pt x="216" y="134"/>
                    <a:pt x="216" y="134"/>
                    <a:pt x="216" y="134"/>
                  </a:cubicBezTo>
                  <a:cubicBezTo>
                    <a:pt x="206" y="144"/>
                    <a:pt x="206" y="144"/>
                    <a:pt x="206" y="144"/>
                  </a:cubicBezTo>
                  <a:cubicBezTo>
                    <a:pt x="196" y="146"/>
                    <a:pt x="196" y="146"/>
                    <a:pt x="196" y="146"/>
                  </a:cubicBezTo>
                  <a:cubicBezTo>
                    <a:pt x="197" y="159"/>
                    <a:pt x="197" y="159"/>
                    <a:pt x="197" y="159"/>
                  </a:cubicBezTo>
                  <a:cubicBezTo>
                    <a:pt x="201" y="161"/>
                    <a:pt x="201" y="161"/>
                    <a:pt x="201" y="161"/>
                  </a:cubicBezTo>
                  <a:cubicBezTo>
                    <a:pt x="210" y="155"/>
                    <a:pt x="210" y="155"/>
                    <a:pt x="210" y="155"/>
                  </a:cubicBezTo>
                  <a:cubicBezTo>
                    <a:pt x="205" y="165"/>
                    <a:pt x="205" y="165"/>
                    <a:pt x="205" y="165"/>
                  </a:cubicBezTo>
                  <a:cubicBezTo>
                    <a:pt x="213" y="178"/>
                    <a:pt x="213" y="178"/>
                    <a:pt x="213" y="178"/>
                  </a:cubicBezTo>
                  <a:cubicBezTo>
                    <a:pt x="227" y="172"/>
                    <a:pt x="227" y="172"/>
                    <a:pt x="227" y="172"/>
                  </a:cubicBezTo>
                  <a:cubicBezTo>
                    <a:pt x="238" y="156"/>
                    <a:pt x="238" y="156"/>
                    <a:pt x="238" y="156"/>
                  </a:cubicBezTo>
                  <a:cubicBezTo>
                    <a:pt x="262" y="148"/>
                    <a:pt x="262" y="148"/>
                    <a:pt x="262" y="148"/>
                  </a:cubicBezTo>
                  <a:cubicBezTo>
                    <a:pt x="262" y="148"/>
                    <a:pt x="261" y="144"/>
                    <a:pt x="261" y="144"/>
                  </a:cubicBezTo>
                  <a:cubicBezTo>
                    <a:pt x="229" y="150"/>
                    <a:pt x="229" y="150"/>
                    <a:pt x="229" y="150"/>
                  </a:cubicBezTo>
                  <a:cubicBezTo>
                    <a:pt x="231" y="148"/>
                    <a:pt x="231" y="148"/>
                    <a:pt x="231" y="148"/>
                  </a:cubicBezTo>
                  <a:cubicBezTo>
                    <a:pt x="261" y="141"/>
                    <a:pt x="261" y="141"/>
                    <a:pt x="261" y="141"/>
                  </a:cubicBezTo>
                  <a:cubicBezTo>
                    <a:pt x="265" y="134"/>
                    <a:pt x="265" y="134"/>
                    <a:pt x="265" y="134"/>
                  </a:cubicBezTo>
                  <a:cubicBezTo>
                    <a:pt x="272" y="133"/>
                    <a:pt x="272" y="133"/>
                    <a:pt x="272" y="133"/>
                  </a:cubicBezTo>
                  <a:cubicBezTo>
                    <a:pt x="272" y="135"/>
                    <a:pt x="272" y="135"/>
                    <a:pt x="272" y="135"/>
                  </a:cubicBezTo>
                  <a:cubicBezTo>
                    <a:pt x="266" y="137"/>
                    <a:pt x="266" y="137"/>
                    <a:pt x="266" y="137"/>
                  </a:cubicBezTo>
                  <a:cubicBezTo>
                    <a:pt x="270" y="139"/>
                    <a:pt x="270" y="139"/>
                    <a:pt x="270" y="139"/>
                  </a:cubicBezTo>
                  <a:cubicBezTo>
                    <a:pt x="269" y="143"/>
                    <a:pt x="269" y="143"/>
                    <a:pt x="269" y="143"/>
                  </a:cubicBezTo>
                  <a:cubicBezTo>
                    <a:pt x="265" y="148"/>
                    <a:pt x="265" y="148"/>
                    <a:pt x="265" y="148"/>
                  </a:cubicBezTo>
                  <a:cubicBezTo>
                    <a:pt x="276" y="148"/>
                    <a:pt x="276" y="148"/>
                    <a:pt x="276" y="148"/>
                  </a:cubicBezTo>
                  <a:cubicBezTo>
                    <a:pt x="275" y="155"/>
                    <a:pt x="275" y="155"/>
                    <a:pt x="275" y="155"/>
                  </a:cubicBezTo>
                  <a:cubicBezTo>
                    <a:pt x="262" y="159"/>
                    <a:pt x="262" y="159"/>
                    <a:pt x="262" y="159"/>
                  </a:cubicBezTo>
                  <a:cubicBezTo>
                    <a:pt x="268" y="151"/>
                    <a:pt x="268" y="151"/>
                    <a:pt x="268" y="151"/>
                  </a:cubicBezTo>
                  <a:cubicBezTo>
                    <a:pt x="244" y="163"/>
                    <a:pt x="244" y="163"/>
                    <a:pt x="244" y="163"/>
                  </a:cubicBezTo>
                  <a:cubicBezTo>
                    <a:pt x="235" y="172"/>
                    <a:pt x="235" y="172"/>
                    <a:pt x="235" y="172"/>
                  </a:cubicBezTo>
                  <a:cubicBezTo>
                    <a:pt x="241" y="180"/>
                    <a:pt x="241" y="180"/>
                    <a:pt x="241" y="180"/>
                  </a:cubicBezTo>
                  <a:cubicBezTo>
                    <a:pt x="235" y="185"/>
                    <a:pt x="235" y="185"/>
                    <a:pt x="235" y="185"/>
                  </a:cubicBezTo>
                  <a:cubicBezTo>
                    <a:pt x="218" y="185"/>
                    <a:pt x="218" y="185"/>
                    <a:pt x="218" y="185"/>
                  </a:cubicBezTo>
                  <a:cubicBezTo>
                    <a:pt x="215" y="189"/>
                    <a:pt x="215" y="189"/>
                    <a:pt x="215" y="189"/>
                  </a:cubicBezTo>
                  <a:cubicBezTo>
                    <a:pt x="220" y="195"/>
                    <a:pt x="220" y="195"/>
                    <a:pt x="220" y="195"/>
                  </a:cubicBezTo>
                  <a:cubicBezTo>
                    <a:pt x="209" y="196"/>
                    <a:pt x="209" y="196"/>
                    <a:pt x="209" y="196"/>
                  </a:cubicBezTo>
                  <a:cubicBezTo>
                    <a:pt x="208" y="190"/>
                    <a:pt x="208" y="190"/>
                    <a:pt x="208" y="190"/>
                  </a:cubicBezTo>
                  <a:cubicBezTo>
                    <a:pt x="210" y="181"/>
                    <a:pt x="210" y="181"/>
                    <a:pt x="210" y="181"/>
                  </a:cubicBezTo>
                  <a:cubicBezTo>
                    <a:pt x="200" y="169"/>
                    <a:pt x="200" y="169"/>
                    <a:pt x="200" y="169"/>
                  </a:cubicBezTo>
                  <a:cubicBezTo>
                    <a:pt x="179" y="179"/>
                    <a:pt x="179" y="179"/>
                    <a:pt x="179" y="179"/>
                  </a:cubicBezTo>
                  <a:cubicBezTo>
                    <a:pt x="181" y="186"/>
                    <a:pt x="181" y="186"/>
                    <a:pt x="181" y="186"/>
                  </a:cubicBezTo>
                  <a:cubicBezTo>
                    <a:pt x="186" y="193"/>
                    <a:pt x="186" y="193"/>
                    <a:pt x="186" y="193"/>
                  </a:cubicBezTo>
                  <a:cubicBezTo>
                    <a:pt x="175" y="197"/>
                    <a:pt x="175" y="197"/>
                    <a:pt x="175" y="197"/>
                  </a:cubicBezTo>
                  <a:cubicBezTo>
                    <a:pt x="171" y="188"/>
                    <a:pt x="171" y="188"/>
                    <a:pt x="171" y="188"/>
                  </a:cubicBezTo>
                  <a:cubicBezTo>
                    <a:pt x="163" y="190"/>
                    <a:pt x="163" y="190"/>
                    <a:pt x="163" y="190"/>
                  </a:cubicBezTo>
                  <a:cubicBezTo>
                    <a:pt x="153" y="191"/>
                    <a:pt x="153" y="191"/>
                    <a:pt x="153" y="191"/>
                  </a:cubicBezTo>
                  <a:cubicBezTo>
                    <a:pt x="145" y="204"/>
                    <a:pt x="145" y="204"/>
                    <a:pt x="145" y="204"/>
                  </a:cubicBezTo>
                  <a:cubicBezTo>
                    <a:pt x="138" y="213"/>
                    <a:pt x="138" y="213"/>
                    <a:pt x="138" y="213"/>
                  </a:cubicBezTo>
                  <a:cubicBezTo>
                    <a:pt x="135" y="210"/>
                    <a:pt x="135" y="210"/>
                    <a:pt x="135" y="210"/>
                  </a:cubicBezTo>
                  <a:cubicBezTo>
                    <a:pt x="129" y="209"/>
                    <a:pt x="129" y="209"/>
                    <a:pt x="129" y="209"/>
                  </a:cubicBezTo>
                  <a:cubicBezTo>
                    <a:pt x="128" y="214"/>
                    <a:pt x="128" y="214"/>
                    <a:pt x="128" y="214"/>
                  </a:cubicBezTo>
                  <a:cubicBezTo>
                    <a:pt x="122" y="214"/>
                    <a:pt x="122" y="214"/>
                    <a:pt x="122" y="214"/>
                  </a:cubicBezTo>
                  <a:cubicBezTo>
                    <a:pt x="115" y="219"/>
                    <a:pt x="115" y="219"/>
                    <a:pt x="115" y="219"/>
                  </a:cubicBezTo>
                  <a:cubicBezTo>
                    <a:pt x="106" y="222"/>
                    <a:pt x="106" y="222"/>
                    <a:pt x="106" y="222"/>
                  </a:cubicBezTo>
                  <a:cubicBezTo>
                    <a:pt x="105" y="230"/>
                    <a:pt x="105" y="230"/>
                    <a:pt x="105" y="230"/>
                  </a:cubicBezTo>
                  <a:cubicBezTo>
                    <a:pt x="111" y="234"/>
                    <a:pt x="111" y="234"/>
                    <a:pt x="111" y="234"/>
                  </a:cubicBezTo>
                  <a:cubicBezTo>
                    <a:pt x="119" y="228"/>
                    <a:pt x="119" y="228"/>
                    <a:pt x="119" y="228"/>
                  </a:cubicBezTo>
                  <a:cubicBezTo>
                    <a:pt x="128" y="236"/>
                    <a:pt x="128" y="236"/>
                    <a:pt x="128" y="236"/>
                  </a:cubicBezTo>
                  <a:cubicBezTo>
                    <a:pt x="116" y="241"/>
                    <a:pt x="116" y="241"/>
                    <a:pt x="116" y="241"/>
                  </a:cubicBezTo>
                  <a:cubicBezTo>
                    <a:pt x="114" y="237"/>
                    <a:pt x="114" y="237"/>
                    <a:pt x="114" y="237"/>
                  </a:cubicBezTo>
                  <a:cubicBezTo>
                    <a:pt x="108" y="243"/>
                    <a:pt x="108" y="243"/>
                    <a:pt x="108" y="243"/>
                  </a:cubicBezTo>
                  <a:cubicBezTo>
                    <a:pt x="102" y="240"/>
                    <a:pt x="102" y="240"/>
                    <a:pt x="102" y="240"/>
                  </a:cubicBezTo>
                  <a:cubicBezTo>
                    <a:pt x="95" y="233"/>
                    <a:pt x="95" y="233"/>
                    <a:pt x="95" y="233"/>
                  </a:cubicBezTo>
                  <a:cubicBezTo>
                    <a:pt x="82" y="242"/>
                    <a:pt x="82" y="242"/>
                    <a:pt x="82" y="242"/>
                  </a:cubicBezTo>
                  <a:cubicBezTo>
                    <a:pt x="83" y="249"/>
                    <a:pt x="83" y="249"/>
                    <a:pt x="83" y="249"/>
                  </a:cubicBezTo>
                  <a:cubicBezTo>
                    <a:pt x="91" y="251"/>
                    <a:pt x="91" y="251"/>
                    <a:pt x="91" y="251"/>
                  </a:cubicBezTo>
                  <a:cubicBezTo>
                    <a:pt x="83" y="259"/>
                    <a:pt x="83" y="259"/>
                    <a:pt x="83" y="259"/>
                  </a:cubicBezTo>
                  <a:cubicBezTo>
                    <a:pt x="93" y="258"/>
                    <a:pt x="93" y="258"/>
                    <a:pt x="93" y="258"/>
                  </a:cubicBezTo>
                  <a:cubicBezTo>
                    <a:pt x="101" y="257"/>
                    <a:pt x="101" y="257"/>
                    <a:pt x="101" y="257"/>
                  </a:cubicBezTo>
                  <a:cubicBezTo>
                    <a:pt x="115" y="261"/>
                    <a:pt x="115" y="261"/>
                    <a:pt x="115" y="261"/>
                  </a:cubicBezTo>
                  <a:cubicBezTo>
                    <a:pt x="102" y="267"/>
                    <a:pt x="102" y="267"/>
                    <a:pt x="102" y="267"/>
                  </a:cubicBezTo>
                  <a:cubicBezTo>
                    <a:pt x="102" y="271"/>
                    <a:pt x="102" y="271"/>
                    <a:pt x="102" y="271"/>
                  </a:cubicBezTo>
                  <a:cubicBezTo>
                    <a:pt x="114" y="273"/>
                    <a:pt x="114" y="273"/>
                    <a:pt x="114" y="273"/>
                  </a:cubicBezTo>
                  <a:cubicBezTo>
                    <a:pt x="113" y="279"/>
                    <a:pt x="113" y="279"/>
                    <a:pt x="113" y="279"/>
                  </a:cubicBezTo>
                  <a:cubicBezTo>
                    <a:pt x="106" y="281"/>
                    <a:pt x="106" y="281"/>
                    <a:pt x="106" y="281"/>
                  </a:cubicBezTo>
                  <a:cubicBezTo>
                    <a:pt x="97" y="272"/>
                    <a:pt x="97" y="272"/>
                    <a:pt x="97" y="272"/>
                  </a:cubicBezTo>
                  <a:cubicBezTo>
                    <a:pt x="94" y="274"/>
                    <a:pt x="94" y="274"/>
                    <a:pt x="94" y="274"/>
                  </a:cubicBezTo>
                  <a:cubicBezTo>
                    <a:pt x="86" y="270"/>
                    <a:pt x="86" y="270"/>
                    <a:pt x="86" y="270"/>
                  </a:cubicBezTo>
                  <a:cubicBezTo>
                    <a:pt x="79" y="272"/>
                    <a:pt x="79" y="272"/>
                    <a:pt x="79" y="272"/>
                  </a:cubicBezTo>
                  <a:cubicBezTo>
                    <a:pt x="73" y="273"/>
                    <a:pt x="73" y="273"/>
                    <a:pt x="73" y="273"/>
                  </a:cubicBezTo>
                  <a:cubicBezTo>
                    <a:pt x="67" y="277"/>
                    <a:pt x="67" y="277"/>
                    <a:pt x="67" y="277"/>
                  </a:cubicBezTo>
                  <a:cubicBezTo>
                    <a:pt x="64" y="281"/>
                    <a:pt x="64" y="281"/>
                    <a:pt x="64" y="281"/>
                  </a:cubicBezTo>
                  <a:cubicBezTo>
                    <a:pt x="68" y="284"/>
                    <a:pt x="68" y="284"/>
                    <a:pt x="68" y="284"/>
                  </a:cubicBezTo>
                  <a:cubicBezTo>
                    <a:pt x="73" y="279"/>
                    <a:pt x="73" y="279"/>
                    <a:pt x="73" y="279"/>
                  </a:cubicBezTo>
                  <a:cubicBezTo>
                    <a:pt x="82" y="284"/>
                    <a:pt x="82" y="284"/>
                    <a:pt x="82" y="284"/>
                  </a:cubicBezTo>
                  <a:cubicBezTo>
                    <a:pt x="83" y="292"/>
                    <a:pt x="83" y="292"/>
                    <a:pt x="83" y="292"/>
                  </a:cubicBezTo>
                  <a:cubicBezTo>
                    <a:pt x="101" y="293"/>
                    <a:pt x="101" y="293"/>
                    <a:pt x="101" y="293"/>
                  </a:cubicBezTo>
                  <a:cubicBezTo>
                    <a:pt x="99" y="298"/>
                    <a:pt x="99" y="298"/>
                    <a:pt x="99" y="298"/>
                  </a:cubicBezTo>
                  <a:cubicBezTo>
                    <a:pt x="87" y="298"/>
                    <a:pt x="87" y="298"/>
                    <a:pt x="87" y="298"/>
                  </a:cubicBezTo>
                  <a:cubicBezTo>
                    <a:pt x="82" y="315"/>
                    <a:pt x="82" y="315"/>
                    <a:pt x="82" y="315"/>
                  </a:cubicBezTo>
                  <a:cubicBezTo>
                    <a:pt x="77" y="315"/>
                    <a:pt x="77" y="315"/>
                    <a:pt x="77" y="315"/>
                  </a:cubicBezTo>
                  <a:cubicBezTo>
                    <a:pt x="80" y="295"/>
                    <a:pt x="80" y="295"/>
                    <a:pt x="80" y="295"/>
                  </a:cubicBezTo>
                  <a:cubicBezTo>
                    <a:pt x="74" y="288"/>
                    <a:pt x="74" y="288"/>
                    <a:pt x="74" y="288"/>
                  </a:cubicBezTo>
                  <a:cubicBezTo>
                    <a:pt x="66" y="290"/>
                    <a:pt x="66" y="290"/>
                    <a:pt x="66" y="290"/>
                  </a:cubicBezTo>
                  <a:cubicBezTo>
                    <a:pt x="65" y="302"/>
                    <a:pt x="65" y="302"/>
                    <a:pt x="65" y="302"/>
                  </a:cubicBezTo>
                  <a:cubicBezTo>
                    <a:pt x="68" y="307"/>
                    <a:pt x="68" y="307"/>
                    <a:pt x="68" y="307"/>
                  </a:cubicBezTo>
                  <a:cubicBezTo>
                    <a:pt x="64" y="310"/>
                    <a:pt x="64" y="310"/>
                    <a:pt x="64" y="310"/>
                  </a:cubicBezTo>
                  <a:cubicBezTo>
                    <a:pt x="57" y="295"/>
                    <a:pt x="57" y="295"/>
                    <a:pt x="57" y="295"/>
                  </a:cubicBezTo>
                  <a:cubicBezTo>
                    <a:pt x="47" y="302"/>
                    <a:pt x="47" y="302"/>
                    <a:pt x="47" y="302"/>
                  </a:cubicBezTo>
                  <a:cubicBezTo>
                    <a:pt x="43" y="311"/>
                    <a:pt x="43" y="311"/>
                    <a:pt x="43" y="311"/>
                  </a:cubicBezTo>
                  <a:cubicBezTo>
                    <a:pt x="50" y="315"/>
                    <a:pt x="50" y="315"/>
                    <a:pt x="50" y="315"/>
                  </a:cubicBezTo>
                  <a:cubicBezTo>
                    <a:pt x="51" y="318"/>
                    <a:pt x="51" y="318"/>
                    <a:pt x="51" y="318"/>
                  </a:cubicBezTo>
                  <a:cubicBezTo>
                    <a:pt x="46" y="322"/>
                    <a:pt x="46" y="322"/>
                    <a:pt x="46" y="322"/>
                  </a:cubicBezTo>
                  <a:cubicBezTo>
                    <a:pt x="54" y="327"/>
                    <a:pt x="54" y="327"/>
                    <a:pt x="54" y="327"/>
                  </a:cubicBezTo>
                  <a:cubicBezTo>
                    <a:pt x="45" y="329"/>
                    <a:pt x="45" y="329"/>
                    <a:pt x="45" y="329"/>
                  </a:cubicBezTo>
                  <a:cubicBezTo>
                    <a:pt x="32" y="331"/>
                    <a:pt x="32" y="331"/>
                    <a:pt x="32" y="331"/>
                  </a:cubicBezTo>
                  <a:cubicBezTo>
                    <a:pt x="29" y="334"/>
                    <a:pt x="29" y="334"/>
                    <a:pt x="29" y="334"/>
                  </a:cubicBezTo>
                  <a:cubicBezTo>
                    <a:pt x="36" y="336"/>
                    <a:pt x="36" y="336"/>
                    <a:pt x="36" y="336"/>
                  </a:cubicBezTo>
                  <a:cubicBezTo>
                    <a:pt x="59" y="333"/>
                    <a:pt x="59" y="333"/>
                    <a:pt x="59" y="333"/>
                  </a:cubicBezTo>
                  <a:cubicBezTo>
                    <a:pt x="59" y="336"/>
                    <a:pt x="59" y="336"/>
                    <a:pt x="59" y="336"/>
                  </a:cubicBezTo>
                  <a:cubicBezTo>
                    <a:pt x="53" y="342"/>
                    <a:pt x="53" y="342"/>
                    <a:pt x="53" y="342"/>
                  </a:cubicBezTo>
                  <a:cubicBezTo>
                    <a:pt x="41" y="337"/>
                    <a:pt x="41" y="337"/>
                    <a:pt x="41" y="337"/>
                  </a:cubicBezTo>
                  <a:cubicBezTo>
                    <a:pt x="31" y="340"/>
                    <a:pt x="31" y="340"/>
                    <a:pt x="31" y="340"/>
                  </a:cubicBezTo>
                  <a:cubicBezTo>
                    <a:pt x="30" y="346"/>
                    <a:pt x="30" y="346"/>
                    <a:pt x="30" y="346"/>
                  </a:cubicBezTo>
                  <a:cubicBezTo>
                    <a:pt x="24" y="343"/>
                    <a:pt x="24" y="343"/>
                    <a:pt x="24" y="343"/>
                  </a:cubicBezTo>
                  <a:cubicBezTo>
                    <a:pt x="18" y="336"/>
                    <a:pt x="18" y="336"/>
                    <a:pt x="18" y="336"/>
                  </a:cubicBezTo>
                  <a:cubicBezTo>
                    <a:pt x="13" y="342"/>
                    <a:pt x="13" y="342"/>
                    <a:pt x="13" y="342"/>
                  </a:cubicBezTo>
                  <a:cubicBezTo>
                    <a:pt x="10" y="342"/>
                    <a:pt x="10" y="342"/>
                    <a:pt x="10" y="342"/>
                  </a:cubicBezTo>
                  <a:cubicBezTo>
                    <a:pt x="11" y="348"/>
                    <a:pt x="11" y="348"/>
                    <a:pt x="11" y="348"/>
                  </a:cubicBezTo>
                  <a:cubicBezTo>
                    <a:pt x="0" y="350"/>
                    <a:pt x="0" y="350"/>
                    <a:pt x="0" y="350"/>
                  </a:cubicBezTo>
                  <a:cubicBezTo>
                    <a:pt x="15" y="359"/>
                    <a:pt x="15" y="359"/>
                    <a:pt x="15" y="359"/>
                  </a:cubicBezTo>
                  <a:cubicBezTo>
                    <a:pt x="11" y="362"/>
                    <a:pt x="11" y="362"/>
                    <a:pt x="11" y="362"/>
                  </a:cubicBezTo>
                  <a:cubicBezTo>
                    <a:pt x="24" y="371"/>
                    <a:pt x="24" y="371"/>
                    <a:pt x="24" y="371"/>
                  </a:cubicBezTo>
                  <a:cubicBezTo>
                    <a:pt x="18" y="372"/>
                    <a:pt x="18" y="372"/>
                    <a:pt x="18" y="372"/>
                  </a:cubicBezTo>
                  <a:cubicBezTo>
                    <a:pt x="16" y="379"/>
                    <a:pt x="16" y="379"/>
                    <a:pt x="16" y="379"/>
                  </a:cubicBezTo>
                  <a:cubicBezTo>
                    <a:pt x="20" y="379"/>
                    <a:pt x="20" y="379"/>
                    <a:pt x="20" y="379"/>
                  </a:cubicBezTo>
                  <a:cubicBezTo>
                    <a:pt x="2" y="388"/>
                    <a:pt x="2" y="388"/>
                    <a:pt x="2" y="388"/>
                  </a:cubicBezTo>
                  <a:cubicBezTo>
                    <a:pt x="13" y="392"/>
                    <a:pt x="13" y="392"/>
                    <a:pt x="13" y="392"/>
                  </a:cubicBezTo>
                  <a:cubicBezTo>
                    <a:pt x="6" y="396"/>
                    <a:pt x="6" y="396"/>
                    <a:pt x="6" y="396"/>
                  </a:cubicBezTo>
                  <a:cubicBezTo>
                    <a:pt x="9" y="401"/>
                    <a:pt x="9" y="401"/>
                    <a:pt x="9" y="401"/>
                  </a:cubicBezTo>
                  <a:cubicBezTo>
                    <a:pt x="19" y="405"/>
                    <a:pt x="19" y="405"/>
                    <a:pt x="19" y="405"/>
                  </a:cubicBezTo>
                  <a:cubicBezTo>
                    <a:pt x="34" y="395"/>
                    <a:pt x="34" y="395"/>
                    <a:pt x="34" y="395"/>
                  </a:cubicBezTo>
                  <a:cubicBezTo>
                    <a:pt x="50" y="396"/>
                    <a:pt x="50" y="396"/>
                    <a:pt x="50" y="396"/>
                  </a:cubicBezTo>
                  <a:cubicBezTo>
                    <a:pt x="58" y="394"/>
                    <a:pt x="58" y="394"/>
                    <a:pt x="58" y="394"/>
                  </a:cubicBezTo>
                  <a:cubicBezTo>
                    <a:pt x="58" y="387"/>
                    <a:pt x="58" y="387"/>
                    <a:pt x="58" y="387"/>
                  </a:cubicBezTo>
                  <a:cubicBezTo>
                    <a:pt x="68" y="379"/>
                    <a:pt x="68" y="379"/>
                    <a:pt x="68" y="379"/>
                  </a:cubicBezTo>
                  <a:cubicBezTo>
                    <a:pt x="61" y="389"/>
                    <a:pt x="61" y="389"/>
                    <a:pt x="61" y="389"/>
                  </a:cubicBezTo>
                  <a:cubicBezTo>
                    <a:pt x="62" y="394"/>
                    <a:pt x="62" y="394"/>
                    <a:pt x="62" y="394"/>
                  </a:cubicBezTo>
                  <a:cubicBezTo>
                    <a:pt x="80" y="394"/>
                    <a:pt x="80" y="394"/>
                    <a:pt x="80" y="394"/>
                  </a:cubicBezTo>
                  <a:cubicBezTo>
                    <a:pt x="83" y="390"/>
                    <a:pt x="83" y="390"/>
                    <a:pt x="83" y="390"/>
                  </a:cubicBezTo>
                  <a:cubicBezTo>
                    <a:pt x="87" y="396"/>
                    <a:pt x="87" y="396"/>
                    <a:pt x="87" y="396"/>
                  </a:cubicBezTo>
                  <a:cubicBezTo>
                    <a:pt x="94" y="391"/>
                    <a:pt x="94" y="391"/>
                    <a:pt x="94" y="391"/>
                  </a:cubicBezTo>
                  <a:cubicBezTo>
                    <a:pt x="94" y="375"/>
                    <a:pt x="94" y="375"/>
                    <a:pt x="94" y="375"/>
                  </a:cubicBezTo>
                  <a:cubicBezTo>
                    <a:pt x="111" y="360"/>
                    <a:pt x="111" y="360"/>
                    <a:pt x="111" y="360"/>
                  </a:cubicBezTo>
                  <a:cubicBezTo>
                    <a:pt x="101" y="375"/>
                    <a:pt x="101" y="375"/>
                    <a:pt x="101" y="375"/>
                  </a:cubicBezTo>
                  <a:cubicBezTo>
                    <a:pt x="101" y="386"/>
                    <a:pt x="101" y="386"/>
                    <a:pt x="101" y="386"/>
                  </a:cubicBezTo>
                  <a:cubicBezTo>
                    <a:pt x="97" y="392"/>
                    <a:pt x="97" y="392"/>
                    <a:pt x="97" y="392"/>
                  </a:cubicBezTo>
                  <a:cubicBezTo>
                    <a:pt x="111" y="387"/>
                    <a:pt x="111" y="387"/>
                    <a:pt x="111" y="387"/>
                  </a:cubicBezTo>
                  <a:cubicBezTo>
                    <a:pt x="112" y="394"/>
                    <a:pt x="112" y="394"/>
                    <a:pt x="112" y="394"/>
                  </a:cubicBezTo>
                  <a:cubicBezTo>
                    <a:pt x="85" y="404"/>
                    <a:pt x="85" y="404"/>
                    <a:pt x="85" y="404"/>
                  </a:cubicBezTo>
                  <a:cubicBezTo>
                    <a:pt x="87" y="410"/>
                    <a:pt x="87" y="410"/>
                    <a:pt x="87" y="410"/>
                  </a:cubicBezTo>
                  <a:cubicBezTo>
                    <a:pt x="95" y="416"/>
                    <a:pt x="95" y="416"/>
                    <a:pt x="95" y="416"/>
                  </a:cubicBezTo>
                  <a:cubicBezTo>
                    <a:pt x="92" y="423"/>
                    <a:pt x="92" y="423"/>
                    <a:pt x="92" y="423"/>
                  </a:cubicBezTo>
                  <a:cubicBezTo>
                    <a:pt x="86" y="416"/>
                    <a:pt x="86" y="416"/>
                    <a:pt x="86" y="416"/>
                  </a:cubicBezTo>
                  <a:cubicBezTo>
                    <a:pt x="79" y="422"/>
                    <a:pt x="79" y="422"/>
                    <a:pt x="79" y="422"/>
                  </a:cubicBezTo>
                  <a:cubicBezTo>
                    <a:pt x="82" y="412"/>
                    <a:pt x="82" y="412"/>
                    <a:pt x="82" y="412"/>
                  </a:cubicBezTo>
                  <a:cubicBezTo>
                    <a:pt x="62" y="400"/>
                    <a:pt x="62" y="400"/>
                    <a:pt x="62" y="400"/>
                  </a:cubicBezTo>
                  <a:cubicBezTo>
                    <a:pt x="53" y="406"/>
                    <a:pt x="53" y="406"/>
                    <a:pt x="53" y="406"/>
                  </a:cubicBezTo>
                  <a:cubicBezTo>
                    <a:pt x="34" y="402"/>
                    <a:pt x="34" y="402"/>
                    <a:pt x="34" y="402"/>
                  </a:cubicBezTo>
                  <a:cubicBezTo>
                    <a:pt x="23" y="409"/>
                    <a:pt x="23" y="409"/>
                    <a:pt x="23" y="409"/>
                  </a:cubicBezTo>
                  <a:cubicBezTo>
                    <a:pt x="12" y="406"/>
                    <a:pt x="12" y="406"/>
                    <a:pt x="12" y="406"/>
                  </a:cubicBezTo>
                  <a:cubicBezTo>
                    <a:pt x="5" y="407"/>
                    <a:pt x="5" y="407"/>
                    <a:pt x="5" y="407"/>
                  </a:cubicBezTo>
                  <a:cubicBezTo>
                    <a:pt x="2" y="414"/>
                    <a:pt x="2" y="414"/>
                    <a:pt x="2" y="414"/>
                  </a:cubicBezTo>
                  <a:cubicBezTo>
                    <a:pt x="8" y="415"/>
                    <a:pt x="8" y="415"/>
                    <a:pt x="8" y="415"/>
                  </a:cubicBezTo>
                  <a:cubicBezTo>
                    <a:pt x="4" y="420"/>
                    <a:pt x="4" y="420"/>
                    <a:pt x="4" y="420"/>
                  </a:cubicBezTo>
                  <a:cubicBezTo>
                    <a:pt x="12" y="425"/>
                    <a:pt x="12" y="425"/>
                    <a:pt x="12" y="425"/>
                  </a:cubicBezTo>
                  <a:cubicBezTo>
                    <a:pt x="17" y="422"/>
                    <a:pt x="17" y="422"/>
                    <a:pt x="17" y="422"/>
                  </a:cubicBezTo>
                  <a:cubicBezTo>
                    <a:pt x="21" y="422"/>
                    <a:pt x="21" y="422"/>
                    <a:pt x="21" y="422"/>
                  </a:cubicBezTo>
                  <a:cubicBezTo>
                    <a:pt x="16" y="429"/>
                    <a:pt x="16" y="429"/>
                    <a:pt x="16" y="429"/>
                  </a:cubicBezTo>
                  <a:cubicBezTo>
                    <a:pt x="22" y="434"/>
                    <a:pt x="22" y="434"/>
                    <a:pt x="22" y="434"/>
                  </a:cubicBezTo>
                  <a:cubicBezTo>
                    <a:pt x="21" y="439"/>
                    <a:pt x="21" y="439"/>
                    <a:pt x="21" y="439"/>
                  </a:cubicBezTo>
                  <a:cubicBezTo>
                    <a:pt x="31" y="438"/>
                    <a:pt x="31" y="438"/>
                    <a:pt x="31" y="438"/>
                  </a:cubicBezTo>
                  <a:cubicBezTo>
                    <a:pt x="20" y="444"/>
                    <a:pt x="20" y="444"/>
                    <a:pt x="20" y="444"/>
                  </a:cubicBezTo>
                  <a:cubicBezTo>
                    <a:pt x="21" y="452"/>
                    <a:pt x="21" y="452"/>
                    <a:pt x="21" y="452"/>
                  </a:cubicBezTo>
                  <a:cubicBezTo>
                    <a:pt x="24" y="454"/>
                    <a:pt x="24" y="454"/>
                    <a:pt x="24" y="454"/>
                  </a:cubicBezTo>
                  <a:cubicBezTo>
                    <a:pt x="37" y="453"/>
                    <a:pt x="37" y="453"/>
                    <a:pt x="37" y="453"/>
                  </a:cubicBezTo>
                  <a:cubicBezTo>
                    <a:pt x="22" y="463"/>
                    <a:pt x="22" y="463"/>
                    <a:pt x="22" y="463"/>
                  </a:cubicBezTo>
                  <a:cubicBezTo>
                    <a:pt x="16" y="456"/>
                    <a:pt x="16" y="456"/>
                    <a:pt x="16" y="456"/>
                  </a:cubicBezTo>
                  <a:cubicBezTo>
                    <a:pt x="15" y="465"/>
                    <a:pt x="15" y="465"/>
                    <a:pt x="15" y="465"/>
                  </a:cubicBezTo>
                  <a:cubicBezTo>
                    <a:pt x="8" y="465"/>
                    <a:pt x="8" y="465"/>
                    <a:pt x="8" y="465"/>
                  </a:cubicBezTo>
                  <a:cubicBezTo>
                    <a:pt x="8" y="469"/>
                    <a:pt x="8" y="469"/>
                    <a:pt x="8" y="469"/>
                  </a:cubicBezTo>
                  <a:cubicBezTo>
                    <a:pt x="16" y="482"/>
                    <a:pt x="16" y="482"/>
                    <a:pt x="16" y="482"/>
                  </a:cubicBezTo>
                  <a:cubicBezTo>
                    <a:pt x="23" y="477"/>
                    <a:pt x="23" y="477"/>
                    <a:pt x="23" y="477"/>
                  </a:cubicBezTo>
                  <a:cubicBezTo>
                    <a:pt x="32" y="482"/>
                    <a:pt x="32" y="482"/>
                    <a:pt x="32" y="482"/>
                  </a:cubicBezTo>
                  <a:cubicBezTo>
                    <a:pt x="36" y="478"/>
                    <a:pt x="36" y="478"/>
                    <a:pt x="36" y="478"/>
                  </a:cubicBezTo>
                  <a:cubicBezTo>
                    <a:pt x="48" y="470"/>
                    <a:pt x="48" y="470"/>
                    <a:pt x="48" y="470"/>
                  </a:cubicBezTo>
                  <a:cubicBezTo>
                    <a:pt x="52" y="457"/>
                    <a:pt x="52" y="457"/>
                    <a:pt x="52" y="457"/>
                  </a:cubicBezTo>
                  <a:cubicBezTo>
                    <a:pt x="64" y="451"/>
                    <a:pt x="64" y="451"/>
                    <a:pt x="64" y="451"/>
                  </a:cubicBezTo>
                  <a:cubicBezTo>
                    <a:pt x="71" y="444"/>
                    <a:pt x="71" y="444"/>
                    <a:pt x="71" y="444"/>
                  </a:cubicBezTo>
                  <a:cubicBezTo>
                    <a:pt x="69" y="451"/>
                    <a:pt x="69" y="451"/>
                    <a:pt x="69" y="451"/>
                  </a:cubicBezTo>
                  <a:cubicBezTo>
                    <a:pt x="81" y="447"/>
                    <a:pt x="81" y="447"/>
                    <a:pt x="81" y="447"/>
                  </a:cubicBezTo>
                  <a:cubicBezTo>
                    <a:pt x="86" y="449"/>
                    <a:pt x="86" y="449"/>
                    <a:pt x="86" y="449"/>
                  </a:cubicBezTo>
                  <a:cubicBezTo>
                    <a:pt x="73" y="455"/>
                    <a:pt x="73" y="455"/>
                    <a:pt x="73" y="455"/>
                  </a:cubicBezTo>
                  <a:cubicBezTo>
                    <a:pt x="71" y="480"/>
                    <a:pt x="71" y="480"/>
                    <a:pt x="71" y="480"/>
                  </a:cubicBezTo>
                  <a:cubicBezTo>
                    <a:pt x="67" y="476"/>
                    <a:pt x="67" y="476"/>
                    <a:pt x="67" y="476"/>
                  </a:cubicBezTo>
                  <a:cubicBezTo>
                    <a:pt x="69" y="457"/>
                    <a:pt x="69" y="457"/>
                    <a:pt x="69" y="457"/>
                  </a:cubicBezTo>
                  <a:cubicBezTo>
                    <a:pt x="63" y="458"/>
                    <a:pt x="63" y="458"/>
                    <a:pt x="63" y="458"/>
                  </a:cubicBezTo>
                  <a:cubicBezTo>
                    <a:pt x="63" y="460"/>
                    <a:pt x="63" y="460"/>
                    <a:pt x="63" y="460"/>
                  </a:cubicBezTo>
                  <a:cubicBezTo>
                    <a:pt x="58" y="471"/>
                    <a:pt x="58" y="471"/>
                    <a:pt x="58" y="471"/>
                  </a:cubicBezTo>
                  <a:cubicBezTo>
                    <a:pt x="50" y="480"/>
                    <a:pt x="50" y="480"/>
                    <a:pt x="50" y="480"/>
                  </a:cubicBezTo>
                  <a:cubicBezTo>
                    <a:pt x="58" y="479"/>
                    <a:pt x="58" y="479"/>
                    <a:pt x="58" y="479"/>
                  </a:cubicBezTo>
                  <a:cubicBezTo>
                    <a:pt x="56" y="486"/>
                    <a:pt x="56" y="486"/>
                    <a:pt x="56" y="486"/>
                  </a:cubicBezTo>
                  <a:cubicBezTo>
                    <a:pt x="46" y="490"/>
                    <a:pt x="46" y="490"/>
                    <a:pt x="46" y="490"/>
                  </a:cubicBezTo>
                  <a:cubicBezTo>
                    <a:pt x="41" y="500"/>
                    <a:pt x="41" y="500"/>
                    <a:pt x="41" y="500"/>
                  </a:cubicBezTo>
                  <a:cubicBezTo>
                    <a:pt x="35" y="508"/>
                    <a:pt x="35" y="508"/>
                    <a:pt x="35" y="508"/>
                  </a:cubicBezTo>
                  <a:cubicBezTo>
                    <a:pt x="37" y="513"/>
                    <a:pt x="37" y="513"/>
                    <a:pt x="37" y="513"/>
                  </a:cubicBezTo>
                  <a:cubicBezTo>
                    <a:pt x="44" y="507"/>
                    <a:pt x="44" y="507"/>
                    <a:pt x="44" y="507"/>
                  </a:cubicBezTo>
                  <a:cubicBezTo>
                    <a:pt x="49" y="511"/>
                    <a:pt x="49" y="511"/>
                    <a:pt x="49" y="511"/>
                  </a:cubicBezTo>
                  <a:cubicBezTo>
                    <a:pt x="56" y="505"/>
                    <a:pt x="56" y="505"/>
                    <a:pt x="56" y="505"/>
                  </a:cubicBezTo>
                  <a:cubicBezTo>
                    <a:pt x="58" y="507"/>
                    <a:pt x="58" y="507"/>
                    <a:pt x="58" y="507"/>
                  </a:cubicBezTo>
                  <a:cubicBezTo>
                    <a:pt x="55" y="516"/>
                    <a:pt x="55" y="516"/>
                    <a:pt x="55" y="516"/>
                  </a:cubicBezTo>
                  <a:cubicBezTo>
                    <a:pt x="55" y="516"/>
                    <a:pt x="48" y="511"/>
                    <a:pt x="48" y="512"/>
                  </a:cubicBezTo>
                  <a:cubicBezTo>
                    <a:pt x="49" y="513"/>
                    <a:pt x="41" y="520"/>
                    <a:pt x="41" y="520"/>
                  </a:cubicBezTo>
                  <a:cubicBezTo>
                    <a:pt x="40" y="531"/>
                    <a:pt x="40" y="531"/>
                    <a:pt x="40" y="531"/>
                  </a:cubicBezTo>
                  <a:cubicBezTo>
                    <a:pt x="32" y="527"/>
                    <a:pt x="32" y="527"/>
                    <a:pt x="32" y="527"/>
                  </a:cubicBezTo>
                  <a:cubicBezTo>
                    <a:pt x="26" y="539"/>
                    <a:pt x="26" y="539"/>
                    <a:pt x="26" y="539"/>
                  </a:cubicBezTo>
                  <a:cubicBezTo>
                    <a:pt x="28" y="542"/>
                    <a:pt x="28" y="542"/>
                    <a:pt x="28" y="542"/>
                  </a:cubicBezTo>
                  <a:cubicBezTo>
                    <a:pt x="29" y="548"/>
                    <a:pt x="29" y="548"/>
                    <a:pt x="29" y="548"/>
                  </a:cubicBezTo>
                  <a:cubicBezTo>
                    <a:pt x="35" y="552"/>
                    <a:pt x="35" y="552"/>
                    <a:pt x="35" y="552"/>
                  </a:cubicBezTo>
                  <a:cubicBezTo>
                    <a:pt x="36" y="540"/>
                    <a:pt x="36" y="540"/>
                    <a:pt x="36" y="540"/>
                  </a:cubicBezTo>
                  <a:cubicBezTo>
                    <a:pt x="44" y="546"/>
                    <a:pt x="44" y="546"/>
                    <a:pt x="44" y="546"/>
                  </a:cubicBezTo>
                  <a:cubicBezTo>
                    <a:pt x="50" y="535"/>
                    <a:pt x="50" y="535"/>
                    <a:pt x="50" y="535"/>
                  </a:cubicBezTo>
                  <a:cubicBezTo>
                    <a:pt x="57" y="539"/>
                    <a:pt x="57" y="539"/>
                    <a:pt x="57" y="539"/>
                  </a:cubicBezTo>
                  <a:cubicBezTo>
                    <a:pt x="57" y="541"/>
                    <a:pt x="57" y="541"/>
                    <a:pt x="57" y="541"/>
                  </a:cubicBezTo>
                  <a:cubicBezTo>
                    <a:pt x="50" y="546"/>
                    <a:pt x="50" y="546"/>
                    <a:pt x="50" y="546"/>
                  </a:cubicBezTo>
                  <a:cubicBezTo>
                    <a:pt x="48" y="551"/>
                    <a:pt x="48" y="551"/>
                    <a:pt x="48" y="551"/>
                  </a:cubicBezTo>
                  <a:cubicBezTo>
                    <a:pt x="56" y="554"/>
                    <a:pt x="56" y="554"/>
                    <a:pt x="56" y="554"/>
                  </a:cubicBezTo>
                  <a:cubicBezTo>
                    <a:pt x="52" y="558"/>
                    <a:pt x="52" y="558"/>
                    <a:pt x="52" y="558"/>
                  </a:cubicBezTo>
                  <a:cubicBezTo>
                    <a:pt x="45" y="560"/>
                    <a:pt x="45" y="560"/>
                    <a:pt x="45" y="560"/>
                  </a:cubicBezTo>
                  <a:cubicBezTo>
                    <a:pt x="41" y="570"/>
                    <a:pt x="41" y="570"/>
                    <a:pt x="41" y="570"/>
                  </a:cubicBezTo>
                  <a:cubicBezTo>
                    <a:pt x="45" y="578"/>
                    <a:pt x="45" y="578"/>
                    <a:pt x="45" y="578"/>
                  </a:cubicBezTo>
                  <a:cubicBezTo>
                    <a:pt x="66" y="574"/>
                    <a:pt x="66" y="574"/>
                    <a:pt x="66" y="574"/>
                  </a:cubicBezTo>
                  <a:cubicBezTo>
                    <a:pt x="49" y="581"/>
                    <a:pt x="49" y="581"/>
                    <a:pt x="49" y="581"/>
                  </a:cubicBezTo>
                  <a:cubicBezTo>
                    <a:pt x="49" y="586"/>
                    <a:pt x="49" y="586"/>
                    <a:pt x="49" y="586"/>
                  </a:cubicBezTo>
                  <a:cubicBezTo>
                    <a:pt x="54" y="591"/>
                    <a:pt x="54" y="591"/>
                    <a:pt x="54" y="591"/>
                  </a:cubicBezTo>
                  <a:cubicBezTo>
                    <a:pt x="40" y="586"/>
                    <a:pt x="40" y="586"/>
                    <a:pt x="40" y="586"/>
                  </a:cubicBezTo>
                  <a:cubicBezTo>
                    <a:pt x="37" y="590"/>
                    <a:pt x="37" y="590"/>
                    <a:pt x="37" y="590"/>
                  </a:cubicBezTo>
                  <a:cubicBezTo>
                    <a:pt x="29" y="584"/>
                    <a:pt x="29" y="584"/>
                    <a:pt x="29" y="584"/>
                  </a:cubicBezTo>
                  <a:cubicBezTo>
                    <a:pt x="25" y="597"/>
                    <a:pt x="25" y="597"/>
                    <a:pt x="25" y="597"/>
                  </a:cubicBezTo>
                  <a:cubicBezTo>
                    <a:pt x="21" y="605"/>
                    <a:pt x="21" y="605"/>
                    <a:pt x="21" y="605"/>
                  </a:cubicBezTo>
                  <a:cubicBezTo>
                    <a:pt x="26" y="609"/>
                    <a:pt x="26" y="609"/>
                    <a:pt x="26" y="609"/>
                  </a:cubicBezTo>
                  <a:cubicBezTo>
                    <a:pt x="29" y="618"/>
                    <a:pt x="29" y="618"/>
                    <a:pt x="29" y="618"/>
                  </a:cubicBezTo>
                  <a:cubicBezTo>
                    <a:pt x="42" y="619"/>
                    <a:pt x="42" y="619"/>
                    <a:pt x="42" y="619"/>
                  </a:cubicBezTo>
                  <a:cubicBezTo>
                    <a:pt x="60" y="638"/>
                    <a:pt x="60" y="638"/>
                    <a:pt x="60" y="638"/>
                  </a:cubicBezTo>
                  <a:cubicBezTo>
                    <a:pt x="73" y="636"/>
                    <a:pt x="73" y="636"/>
                    <a:pt x="73" y="636"/>
                  </a:cubicBezTo>
                  <a:cubicBezTo>
                    <a:pt x="70" y="647"/>
                    <a:pt x="70" y="647"/>
                    <a:pt x="70" y="647"/>
                  </a:cubicBezTo>
                  <a:cubicBezTo>
                    <a:pt x="85" y="650"/>
                    <a:pt x="85" y="650"/>
                    <a:pt x="85" y="650"/>
                  </a:cubicBezTo>
                  <a:cubicBezTo>
                    <a:pt x="100" y="654"/>
                    <a:pt x="100" y="654"/>
                    <a:pt x="100" y="654"/>
                  </a:cubicBezTo>
                  <a:cubicBezTo>
                    <a:pt x="121" y="653"/>
                    <a:pt x="121" y="653"/>
                    <a:pt x="121" y="653"/>
                  </a:cubicBezTo>
                  <a:cubicBezTo>
                    <a:pt x="123" y="645"/>
                    <a:pt x="123" y="645"/>
                    <a:pt x="123" y="645"/>
                  </a:cubicBezTo>
                  <a:cubicBezTo>
                    <a:pt x="133" y="644"/>
                    <a:pt x="133" y="644"/>
                    <a:pt x="133" y="644"/>
                  </a:cubicBezTo>
                  <a:cubicBezTo>
                    <a:pt x="141" y="637"/>
                    <a:pt x="141" y="637"/>
                    <a:pt x="141" y="637"/>
                  </a:cubicBezTo>
                  <a:cubicBezTo>
                    <a:pt x="153" y="634"/>
                    <a:pt x="153" y="634"/>
                    <a:pt x="153" y="634"/>
                  </a:cubicBezTo>
                  <a:cubicBezTo>
                    <a:pt x="162" y="620"/>
                    <a:pt x="162" y="620"/>
                    <a:pt x="162" y="620"/>
                  </a:cubicBezTo>
                  <a:cubicBezTo>
                    <a:pt x="162" y="620"/>
                    <a:pt x="163" y="612"/>
                    <a:pt x="164" y="611"/>
                  </a:cubicBezTo>
                  <a:cubicBezTo>
                    <a:pt x="166" y="610"/>
                    <a:pt x="174" y="609"/>
                    <a:pt x="174" y="609"/>
                  </a:cubicBezTo>
                  <a:cubicBezTo>
                    <a:pt x="178" y="605"/>
                    <a:pt x="178" y="605"/>
                    <a:pt x="178" y="605"/>
                  </a:cubicBezTo>
                  <a:cubicBezTo>
                    <a:pt x="173" y="601"/>
                    <a:pt x="173" y="601"/>
                    <a:pt x="173" y="601"/>
                  </a:cubicBezTo>
                  <a:cubicBezTo>
                    <a:pt x="175" y="598"/>
                    <a:pt x="175" y="598"/>
                    <a:pt x="175" y="598"/>
                  </a:cubicBezTo>
                  <a:cubicBezTo>
                    <a:pt x="182" y="599"/>
                    <a:pt x="182" y="599"/>
                    <a:pt x="182" y="599"/>
                  </a:cubicBezTo>
                  <a:cubicBezTo>
                    <a:pt x="184" y="589"/>
                    <a:pt x="184" y="589"/>
                    <a:pt x="184" y="589"/>
                  </a:cubicBezTo>
                  <a:cubicBezTo>
                    <a:pt x="196" y="581"/>
                    <a:pt x="196" y="581"/>
                    <a:pt x="196" y="581"/>
                  </a:cubicBezTo>
                  <a:cubicBezTo>
                    <a:pt x="194" y="570"/>
                    <a:pt x="194" y="570"/>
                    <a:pt x="194" y="570"/>
                  </a:cubicBezTo>
                  <a:cubicBezTo>
                    <a:pt x="200" y="577"/>
                    <a:pt x="200" y="577"/>
                    <a:pt x="200" y="577"/>
                  </a:cubicBezTo>
                  <a:cubicBezTo>
                    <a:pt x="206" y="573"/>
                    <a:pt x="206" y="573"/>
                    <a:pt x="206" y="573"/>
                  </a:cubicBezTo>
                  <a:cubicBezTo>
                    <a:pt x="217" y="575"/>
                    <a:pt x="217" y="575"/>
                    <a:pt x="217" y="575"/>
                  </a:cubicBezTo>
                  <a:cubicBezTo>
                    <a:pt x="221" y="570"/>
                    <a:pt x="221" y="570"/>
                    <a:pt x="221" y="570"/>
                  </a:cubicBezTo>
                  <a:cubicBezTo>
                    <a:pt x="222" y="558"/>
                    <a:pt x="222" y="558"/>
                    <a:pt x="222" y="558"/>
                  </a:cubicBezTo>
                  <a:cubicBezTo>
                    <a:pt x="227" y="558"/>
                    <a:pt x="227" y="558"/>
                    <a:pt x="227" y="558"/>
                  </a:cubicBezTo>
                  <a:cubicBezTo>
                    <a:pt x="228" y="546"/>
                    <a:pt x="228" y="546"/>
                    <a:pt x="228" y="546"/>
                  </a:cubicBezTo>
                  <a:cubicBezTo>
                    <a:pt x="220" y="540"/>
                    <a:pt x="220" y="540"/>
                    <a:pt x="220" y="540"/>
                  </a:cubicBezTo>
                  <a:cubicBezTo>
                    <a:pt x="223" y="528"/>
                    <a:pt x="223" y="528"/>
                    <a:pt x="223" y="528"/>
                  </a:cubicBezTo>
                  <a:cubicBezTo>
                    <a:pt x="220" y="519"/>
                    <a:pt x="220" y="519"/>
                    <a:pt x="220" y="519"/>
                  </a:cubicBezTo>
                  <a:cubicBezTo>
                    <a:pt x="225" y="518"/>
                    <a:pt x="225" y="518"/>
                    <a:pt x="225" y="518"/>
                  </a:cubicBezTo>
                  <a:cubicBezTo>
                    <a:pt x="225" y="522"/>
                    <a:pt x="225" y="522"/>
                    <a:pt x="225" y="522"/>
                  </a:cubicBezTo>
                  <a:cubicBezTo>
                    <a:pt x="226" y="525"/>
                    <a:pt x="226" y="525"/>
                    <a:pt x="226" y="525"/>
                  </a:cubicBezTo>
                  <a:cubicBezTo>
                    <a:pt x="228" y="534"/>
                    <a:pt x="228" y="534"/>
                    <a:pt x="228" y="534"/>
                  </a:cubicBezTo>
                  <a:cubicBezTo>
                    <a:pt x="232" y="531"/>
                    <a:pt x="232" y="531"/>
                    <a:pt x="232" y="531"/>
                  </a:cubicBezTo>
                  <a:cubicBezTo>
                    <a:pt x="232" y="526"/>
                    <a:pt x="232" y="526"/>
                    <a:pt x="232" y="526"/>
                  </a:cubicBezTo>
                  <a:cubicBezTo>
                    <a:pt x="227" y="509"/>
                    <a:pt x="227" y="509"/>
                    <a:pt x="227" y="509"/>
                  </a:cubicBezTo>
                  <a:cubicBezTo>
                    <a:pt x="231" y="502"/>
                    <a:pt x="231" y="502"/>
                    <a:pt x="231" y="502"/>
                  </a:cubicBezTo>
                  <a:cubicBezTo>
                    <a:pt x="240" y="501"/>
                    <a:pt x="240" y="501"/>
                    <a:pt x="240" y="501"/>
                  </a:cubicBezTo>
                  <a:cubicBezTo>
                    <a:pt x="241" y="511"/>
                    <a:pt x="241" y="511"/>
                    <a:pt x="241" y="511"/>
                  </a:cubicBezTo>
                  <a:cubicBezTo>
                    <a:pt x="239" y="521"/>
                    <a:pt x="239" y="521"/>
                    <a:pt x="239" y="521"/>
                  </a:cubicBezTo>
                  <a:cubicBezTo>
                    <a:pt x="237" y="514"/>
                    <a:pt x="237" y="514"/>
                    <a:pt x="237" y="514"/>
                  </a:cubicBezTo>
                  <a:cubicBezTo>
                    <a:pt x="236" y="527"/>
                    <a:pt x="236" y="527"/>
                    <a:pt x="236" y="527"/>
                  </a:cubicBezTo>
                  <a:cubicBezTo>
                    <a:pt x="241" y="536"/>
                    <a:pt x="241" y="536"/>
                    <a:pt x="241" y="536"/>
                  </a:cubicBezTo>
                  <a:cubicBezTo>
                    <a:pt x="236" y="553"/>
                    <a:pt x="236" y="553"/>
                    <a:pt x="236" y="553"/>
                  </a:cubicBezTo>
                  <a:cubicBezTo>
                    <a:pt x="242" y="557"/>
                    <a:pt x="242" y="557"/>
                    <a:pt x="242" y="557"/>
                  </a:cubicBezTo>
                  <a:cubicBezTo>
                    <a:pt x="242" y="560"/>
                    <a:pt x="242" y="560"/>
                    <a:pt x="242" y="560"/>
                  </a:cubicBezTo>
                  <a:cubicBezTo>
                    <a:pt x="253" y="562"/>
                    <a:pt x="253" y="562"/>
                    <a:pt x="253" y="562"/>
                  </a:cubicBezTo>
                  <a:cubicBezTo>
                    <a:pt x="258" y="568"/>
                    <a:pt x="258" y="568"/>
                    <a:pt x="258" y="568"/>
                  </a:cubicBezTo>
                  <a:cubicBezTo>
                    <a:pt x="265" y="570"/>
                    <a:pt x="265" y="570"/>
                    <a:pt x="265" y="570"/>
                  </a:cubicBezTo>
                  <a:cubicBezTo>
                    <a:pt x="273" y="583"/>
                    <a:pt x="273" y="583"/>
                    <a:pt x="273" y="583"/>
                  </a:cubicBezTo>
                  <a:cubicBezTo>
                    <a:pt x="278" y="580"/>
                    <a:pt x="278" y="580"/>
                    <a:pt x="278" y="580"/>
                  </a:cubicBezTo>
                  <a:cubicBezTo>
                    <a:pt x="278" y="576"/>
                    <a:pt x="278" y="576"/>
                    <a:pt x="278" y="576"/>
                  </a:cubicBezTo>
                  <a:cubicBezTo>
                    <a:pt x="282" y="572"/>
                    <a:pt x="282" y="572"/>
                    <a:pt x="282" y="572"/>
                  </a:cubicBezTo>
                  <a:cubicBezTo>
                    <a:pt x="280" y="556"/>
                    <a:pt x="280" y="556"/>
                    <a:pt x="280" y="556"/>
                  </a:cubicBezTo>
                  <a:cubicBezTo>
                    <a:pt x="279" y="537"/>
                    <a:pt x="279" y="537"/>
                    <a:pt x="279" y="537"/>
                  </a:cubicBezTo>
                  <a:cubicBezTo>
                    <a:pt x="290" y="521"/>
                    <a:pt x="290" y="521"/>
                    <a:pt x="290" y="521"/>
                  </a:cubicBezTo>
                  <a:cubicBezTo>
                    <a:pt x="292" y="508"/>
                    <a:pt x="292" y="508"/>
                    <a:pt x="292" y="508"/>
                  </a:cubicBezTo>
                  <a:cubicBezTo>
                    <a:pt x="297" y="506"/>
                    <a:pt x="297" y="506"/>
                    <a:pt x="297" y="506"/>
                  </a:cubicBezTo>
                  <a:cubicBezTo>
                    <a:pt x="306" y="500"/>
                    <a:pt x="306" y="500"/>
                    <a:pt x="306" y="500"/>
                  </a:cubicBezTo>
                  <a:cubicBezTo>
                    <a:pt x="314" y="489"/>
                    <a:pt x="314" y="489"/>
                    <a:pt x="314" y="489"/>
                  </a:cubicBezTo>
                  <a:cubicBezTo>
                    <a:pt x="321" y="454"/>
                    <a:pt x="321" y="454"/>
                    <a:pt x="321" y="454"/>
                  </a:cubicBezTo>
                  <a:cubicBezTo>
                    <a:pt x="313" y="403"/>
                    <a:pt x="313" y="403"/>
                    <a:pt x="313" y="403"/>
                  </a:cubicBezTo>
                  <a:cubicBezTo>
                    <a:pt x="326" y="396"/>
                    <a:pt x="326" y="396"/>
                    <a:pt x="326" y="396"/>
                  </a:cubicBezTo>
                  <a:cubicBezTo>
                    <a:pt x="330" y="379"/>
                    <a:pt x="330" y="379"/>
                    <a:pt x="330" y="379"/>
                  </a:cubicBezTo>
                  <a:cubicBezTo>
                    <a:pt x="325" y="365"/>
                    <a:pt x="325" y="365"/>
                    <a:pt x="325" y="365"/>
                  </a:cubicBezTo>
                  <a:cubicBezTo>
                    <a:pt x="317" y="360"/>
                    <a:pt x="317" y="360"/>
                    <a:pt x="317" y="360"/>
                  </a:cubicBezTo>
                  <a:cubicBezTo>
                    <a:pt x="299" y="336"/>
                    <a:pt x="299" y="336"/>
                    <a:pt x="299" y="336"/>
                  </a:cubicBezTo>
                  <a:cubicBezTo>
                    <a:pt x="300" y="319"/>
                    <a:pt x="300" y="319"/>
                    <a:pt x="300" y="319"/>
                  </a:cubicBezTo>
                  <a:cubicBezTo>
                    <a:pt x="306" y="297"/>
                    <a:pt x="306" y="297"/>
                    <a:pt x="306" y="297"/>
                  </a:cubicBezTo>
                  <a:cubicBezTo>
                    <a:pt x="296" y="250"/>
                    <a:pt x="296" y="250"/>
                    <a:pt x="296" y="250"/>
                  </a:cubicBezTo>
                  <a:cubicBezTo>
                    <a:pt x="297" y="237"/>
                    <a:pt x="297" y="237"/>
                    <a:pt x="297" y="237"/>
                  </a:cubicBezTo>
                  <a:cubicBezTo>
                    <a:pt x="288" y="224"/>
                    <a:pt x="288" y="224"/>
                    <a:pt x="288" y="224"/>
                  </a:cubicBezTo>
                  <a:cubicBezTo>
                    <a:pt x="293" y="199"/>
                    <a:pt x="293" y="199"/>
                    <a:pt x="293" y="199"/>
                  </a:cubicBezTo>
                  <a:cubicBezTo>
                    <a:pt x="315" y="135"/>
                    <a:pt x="315" y="135"/>
                    <a:pt x="315" y="135"/>
                  </a:cubicBezTo>
                  <a:cubicBezTo>
                    <a:pt x="332" y="127"/>
                    <a:pt x="332" y="127"/>
                    <a:pt x="332" y="127"/>
                  </a:cubicBezTo>
                  <a:cubicBezTo>
                    <a:pt x="368" y="135"/>
                    <a:pt x="368" y="135"/>
                    <a:pt x="368" y="135"/>
                  </a:cubicBezTo>
                  <a:cubicBezTo>
                    <a:pt x="377" y="131"/>
                    <a:pt x="377" y="131"/>
                    <a:pt x="377" y="131"/>
                  </a:cubicBezTo>
                  <a:cubicBezTo>
                    <a:pt x="380" y="108"/>
                    <a:pt x="380" y="108"/>
                    <a:pt x="380" y="108"/>
                  </a:cubicBezTo>
                  <a:cubicBezTo>
                    <a:pt x="372" y="98"/>
                    <a:pt x="372" y="98"/>
                    <a:pt x="372" y="98"/>
                  </a:cubicBezTo>
                  <a:cubicBezTo>
                    <a:pt x="361" y="89"/>
                    <a:pt x="361" y="89"/>
                    <a:pt x="361" y="89"/>
                  </a:cubicBezTo>
                  <a:cubicBezTo>
                    <a:pt x="389" y="4"/>
                    <a:pt x="389" y="4"/>
                    <a:pt x="389" y="4"/>
                  </a:cubicBezTo>
                  <a:cubicBezTo>
                    <a:pt x="389" y="4"/>
                    <a:pt x="389" y="2"/>
                    <a:pt x="389" y="0"/>
                  </a:cubicBezTo>
                  <a:cubicBezTo>
                    <a:pt x="322" y="0"/>
                    <a:pt x="322" y="0"/>
                    <a:pt x="322" y="0"/>
                  </a:cubicBezTo>
                  <a:cubicBezTo>
                    <a:pt x="322" y="0"/>
                    <a:pt x="322" y="1"/>
                    <a:pt x="322" y="1"/>
                  </a:cubicBezTo>
                  <a:cubicBezTo>
                    <a:pt x="322" y="1"/>
                    <a:pt x="321" y="0"/>
                    <a:pt x="321" y="0"/>
                  </a:cubicBezTo>
                  <a:lnTo>
                    <a:pt x="307" y="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55" name="Freeform 298"/>
            <p:cNvSpPr>
              <a:spLocks/>
            </p:cNvSpPr>
            <p:nvPr/>
          </p:nvSpPr>
          <p:spPr bwMode="auto">
            <a:xfrm>
              <a:off x="3771" y="-393"/>
              <a:ext cx="859" cy="1945"/>
            </a:xfrm>
            <a:custGeom>
              <a:avLst/>
              <a:gdLst>
                <a:gd name="T0" fmla="*/ 36382 w 548"/>
                <a:gd name="T1" fmla="*/ 11552 h 1258"/>
                <a:gd name="T2" fmla="*/ 35887 w 548"/>
                <a:gd name="T3" fmla="*/ 7033 h 1258"/>
                <a:gd name="T4" fmla="*/ 32785 w 548"/>
                <a:gd name="T5" fmla="*/ 4074 h 1258"/>
                <a:gd name="T6" fmla="*/ 29013 w 548"/>
                <a:gd name="T7" fmla="*/ 1456 h 1258"/>
                <a:gd name="T8" fmla="*/ 26427 w 548"/>
                <a:gd name="T9" fmla="*/ 2008 h 1258"/>
                <a:gd name="T10" fmla="*/ 22242 w 548"/>
                <a:gd name="T11" fmla="*/ 3904 h 1258"/>
                <a:gd name="T12" fmla="*/ 17860 w 548"/>
                <a:gd name="T13" fmla="*/ 7033 h 1258"/>
                <a:gd name="T14" fmla="*/ 13854 w 548"/>
                <a:gd name="T15" fmla="*/ 12567 h 1258"/>
                <a:gd name="T16" fmla="*/ 9551 w 548"/>
                <a:gd name="T17" fmla="*/ 20039 h 1258"/>
                <a:gd name="T18" fmla="*/ 7905 w 548"/>
                <a:gd name="T19" fmla="*/ 31193 h 1258"/>
                <a:gd name="T20" fmla="*/ 2423 w 548"/>
                <a:gd name="T21" fmla="*/ 37521 h 1258"/>
                <a:gd name="T22" fmla="*/ 2870 w 548"/>
                <a:gd name="T23" fmla="*/ 46123 h 1258"/>
                <a:gd name="T24" fmla="*/ 4372 w 548"/>
                <a:gd name="T25" fmla="*/ 53552 h 1258"/>
                <a:gd name="T26" fmla="*/ 1437 w 548"/>
                <a:gd name="T27" fmla="*/ 58752 h 1258"/>
                <a:gd name="T28" fmla="*/ 497 w 548"/>
                <a:gd name="T29" fmla="*/ 60835 h 1258"/>
                <a:gd name="T30" fmla="*/ 887 w 548"/>
                <a:gd name="T31" fmla="*/ 64728 h 1258"/>
                <a:gd name="T32" fmla="*/ 671 w 548"/>
                <a:gd name="T33" fmla="*/ 65713 h 1258"/>
                <a:gd name="T34" fmla="*/ 1934 w 548"/>
                <a:gd name="T35" fmla="*/ 66987 h 1258"/>
                <a:gd name="T36" fmla="*/ 2934 w 548"/>
                <a:gd name="T37" fmla="*/ 69584 h 1258"/>
                <a:gd name="T38" fmla="*/ 5071 w 548"/>
                <a:gd name="T39" fmla="*/ 74714 h 1258"/>
                <a:gd name="T40" fmla="*/ 5416 w 548"/>
                <a:gd name="T41" fmla="*/ 77993 h 1258"/>
                <a:gd name="T42" fmla="*/ 8001 w 548"/>
                <a:gd name="T43" fmla="*/ 78474 h 1258"/>
                <a:gd name="T44" fmla="*/ 9752 w 548"/>
                <a:gd name="T45" fmla="*/ 75519 h 1258"/>
                <a:gd name="T46" fmla="*/ 13927 w 548"/>
                <a:gd name="T47" fmla="*/ 75337 h 1258"/>
                <a:gd name="T48" fmla="*/ 15456 w 548"/>
                <a:gd name="T49" fmla="*/ 69502 h 1258"/>
                <a:gd name="T50" fmla="*/ 15371 w 548"/>
                <a:gd name="T51" fmla="*/ 66932 h 1258"/>
                <a:gd name="T52" fmla="*/ 16072 w 548"/>
                <a:gd name="T53" fmla="*/ 65233 h 1258"/>
                <a:gd name="T54" fmla="*/ 16490 w 548"/>
                <a:gd name="T55" fmla="*/ 63913 h 1258"/>
                <a:gd name="T56" fmla="*/ 17178 w 548"/>
                <a:gd name="T57" fmla="*/ 62764 h 1258"/>
                <a:gd name="T58" fmla="*/ 19266 w 548"/>
                <a:gd name="T59" fmla="*/ 61558 h 1258"/>
                <a:gd name="T60" fmla="*/ 20444 w 548"/>
                <a:gd name="T61" fmla="*/ 60835 h 1258"/>
                <a:gd name="T62" fmla="*/ 20599 w 548"/>
                <a:gd name="T63" fmla="*/ 59989 h 1258"/>
                <a:gd name="T64" fmla="*/ 17746 w 548"/>
                <a:gd name="T65" fmla="*/ 59989 h 1258"/>
                <a:gd name="T66" fmla="*/ 16211 w 548"/>
                <a:gd name="T67" fmla="*/ 58597 h 1258"/>
                <a:gd name="T68" fmla="*/ 15741 w 548"/>
                <a:gd name="T69" fmla="*/ 58188 h 1258"/>
                <a:gd name="T70" fmla="*/ 18691 w 548"/>
                <a:gd name="T71" fmla="*/ 58834 h 1258"/>
                <a:gd name="T72" fmla="*/ 18895 w 548"/>
                <a:gd name="T73" fmla="*/ 57548 h 1258"/>
                <a:gd name="T74" fmla="*/ 20991 w 548"/>
                <a:gd name="T75" fmla="*/ 58502 h 1258"/>
                <a:gd name="T76" fmla="*/ 22163 w 548"/>
                <a:gd name="T77" fmla="*/ 55833 h 1258"/>
                <a:gd name="T78" fmla="*/ 20904 w 548"/>
                <a:gd name="T79" fmla="*/ 54021 h 1258"/>
                <a:gd name="T80" fmla="*/ 18630 w 548"/>
                <a:gd name="T81" fmla="*/ 52605 h 1258"/>
                <a:gd name="T82" fmla="*/ 17539 w 548"/>
                <a:gd name="T83" fmla="*/ 52098 h 1258"/>
                <a:gd name="T84" fmla="*/ 17539 w 548"/>
                <a:gd name="T85" fmla="*/ 48803 h 1258"/>
                <a:gd name="T86" fmla="*/ 17956 w 548"/>
                <a:gd name="T87" fmla="*/ 46627 h 1258"/>
                <a:gd name="T88" fmla="*/ 18630 w 548"/>
                <a:gd name="T89" fmla="*/ 43531 h 1258"/>
                <a:gd name="T90" fmla="*/ 19392 w 548"/>
                <a:gd name="T91" fmla="*/ 42043 h 1258"/>
                <a:gd name="T92" fmla="*/ 19947 w 548"/>
                <a:gd name="T93" fmla="*/ 40734 h 1258"/>
                <a:gd name="T94" fmla="*/ 21350 w 548"/>
                <a:gd name="T95" fmla="*/ 38840 h 1258"/>
                <a:gd name="T96" fmla="*/ 23925 w 548"/>
                <a:gd name="T97" fmla="*/ 36389 h 1258"/>
                <a:gd name="T98" fmla="*/ 25978 w 548"/>
                <a:gd name="T99" fmla="*/ 35118 h 1258"/>
                <a:gd name="T100" fmla="*/ 30147 w 548"/>
                <a:gd name="T101" fmla="*/ 31193 h 1258"/>
                <a:gd name="T102" fmla="*/ 29999 w 548"/>
                <a:gd name="T103" fmla="*/ 30042 h 1258"/>
                <a:gd name="T104" fmla="*/ 29181 w 548"/>
                <a:gd name="T105" fmla="*/ 27646 h 1258"/>
                <a:gd name="T106" fmla="*/ 30273 w 548"/>
                <a:gd name="T107" fmla="*/ 24818 h 1258"/>
                <a:gd name="T108" fmla="*/ 31883 w 548"/>
                <a:gd name="T109" fmla="*/ 23428 h 1258"/>
                <a:gd name="T110" fmla="*/ 32705 w 548"/>
                <a:gd name="T111" fmla="*/ 21567 h 1258"/>
                <a:gd name="T112" fmla="*/ 35203 w 548"/>
                <a:gd name="T113" fmla="*/ 21743 h 1258"/>
                <a:gd name="T114" fmla="*/ 36437 w 548"/>
                <a:gd name="T115" fmla="*/ 19532 h 125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48"/>
                <a:gd name="T175" fmla="*/ 0 h 1258"/>
                <a:gd name="T176" fmla="*/ 548 w 548"/>
                <a:gd name="T177" fmla="*/ 1258 h 125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48" h="1258">
                  <a:moveTo>
                    <a:pt x="523" y="292"/>
                  </a:moveTo>
                  <a:cubicBezTo>
                    <a:pt x="539" y="262"/>
                    <a:pt x="539" y="262"/>
                    <a:pt x="539" y="262"/>
                  </a:cubicBezTo>
                  <a:cubicBezTo>
                    <a:pt x="526" y="253"/>
                    <a:pt x="526" y="253"/>
                    <a:pt x="526" y="253"/>
                  </a:cubicBezTo>
                  <a:cubicBezTo>
                    <a:pt x="516" y="204"/>
                    <a:pt x="516" y="204"/>
                    <a:pt x="516" y="204"/>
                  </a:cubicBezTo>
                  <a:cubicBezTo>
                    <a:pt x="526" y="198"/>
                    <a:pt x="526" y="198"/>
                    <a:pt x="526" y="198"/>
                  </a:cubicBezTo>
                  <a:cubicBezTo>
                    <a:pt x="525" y="184"/>
                    <a:pt x="525" y="184"/>
                    <a:pt x="525" y="184"/>
                  </a:cubicBezTo>
                  <a:cubicBezTo>
                    <a:pt x="518" y="176"/>
                    <a:pt x="518" y="176"/>
                    <a:pt x="518" y="176"/>
                  </a:cubicBezTo>
                  <a:cubicBezTo>
                    <a:pt x="522" y="161"/>
                    <a:pt x="522" y="161"/>
                    <a:pt x="522" y="161"/>
                  </a:cubicBezTo>
                  <a:cubicBezTo>
                    <a:pt x="520" y="137"/>
                    <a:pt x="520" y="137"/>
                    <a:pt x="520" y="137"/>
                  </a:cubicBezTo>
                  <a:cubicBezTo>
                    <a:pt x="527" y="130"/>
                    <a:pt x="527" y="130"/>
                    <a:pt x="527" y="130"/>
                  </a:cubicBezTo>
                  <a:cubicBezTo>
                    <a:pt x="527" y="120"/>
                    <a:pt x="527" y="120"/>
                    <a:pt x="527" y="120"/>
                  </a:cubicBezTo>
                  <a:cubicBezTo>
                    <a:pt x="518" y="112"/>
                    <a:pt x="518" y="112"/>
                    <a:pt x="518" y="112"/>
                  </a:cubicBezTo>
                  <a:cubicBezTo>
                    <a:pt x="516" y="99"/>
                    <a:pt x="516" y="99"/>
                    <a:pt x="516" y="99"/>
                  </a:cubicBezTo>
                  <a:cubicBezTo>
                    <a:pt x="509" y="103"/>
                    <a:pt x="509" y="103"/>
                    <a:pt x="509" y="103"/>
                  </a:cubicBezTo>
                  <a:cubicBezTo>
                    <a:pt x="505" y="102"/>
                    <a:pt x="505" y="102"/>
                    <a:pt x="505" y="102"/>
                  </a:cubicBezTo>
                  <a:cubicBezTo>
                    <a:pt x="495" y="76"/>
                    <a:pt x="495" y="76"/>
                    <a:pt x="495" y="76"/>
                  </a:cubicBezTo>
                  <a:cubicBezTo>
                    <a:pt x="478" y="69"/>
                    <a:pt x="478" y="69"/>
                    <a:pt x="478" y="69"/>
                  </a:cubicBezTo>
                  <a:cubicBezTo>
                    <a:pt x="473" y="65"/>
                    <a:pt x="473" y="65"/>
                    <a:pt x="473" y="65"/>
                  </a:cubicBezTo>
                  <a:cubicBezTo>
                    <a:pt x="460" y="66"/>
                    <a:pt x="460" y="66"/>
                    <a:pt x="460" y="66"/>
                  </a:cubicBezTo>
                  <a:cubicBezTo>
                    <a:pt x="449" y="48"/>
                    <a:pt x="449" y="48"/>
                    <a:pt x="449" y="48"/>
                  </a:cubicBezTo>
                  <a:cubicBezTo>
                    <a:pt x="439" y="47"/>
                    <a:pt x="439" y="47"/>
                    <a:pt x="439" y="47"/>
                  </a:cubicBezTo>
                  <a:cubicBezTo>
                    <a:pt x="430" y="33"/>
                    <a:pt x="430" y="33"/>
                    <a:pt x="430" y="33"/>
                  </a:cubicBezTo>
                  <a:cubicBezTo>
                    <a:pt x="424" y="30"/>
                    <a:pt x="424" y="30"/>
                    <a:pt x="424" y="30"/>
                  </a:cubicBezTo>
                  <a:cubicBezTo>
                    <a:pt x="419" y="23"/>
                    <a:pt x="419" y="23"/>
                    <a:pt x="419" y="23"/>
                  </a:cubicBezTo>
                  <a:cubicBezTo>
                    <a:pt x="411" y="16"/>
                    <a:pt x="411" y="16"/>
                    <a:pt x="411" y="16"/>
                  </a:cubicBezTo>
                  <a:cubicBezTo>
                    <a:pt x="407" y="8"/>
                    <a:pt x="407" y="8"/>
                    <a:pt x="407" y="8"/>
                  </a:cubicBezTo>
                  <a:cubicBezTo>
                    <a:pt x="395" y="0"/>
                    <a:pt x="395" y="0"/>
                    <a:pt x="395" y="0"/>
                  </a:cubicBezTo>
                  <a:cubicBezTo>
                    <a:pt x="382" y="8"/>
                    <a:pt x="382" y="8"/>
                    <a:pt x="382" y="8"/>
                  </a:cubicBezTo>
                  <a:cubicBezTo>
                    <a:pt x="368" y="9"/>
                    <a:pt x="368" y="9"/>
                    <a:pt x="368" y="9"/>
                  </a:cubicBezTo>
                  <a:cubicBezTo>
                    <a:pt x="381" y="32"/>
                    <a:pt x="381" y="32"/>
                    <a:pt x="381" y="32"/>
                  </a:cubicBezTo>
                  <a:cubicBezTo>
                    <a:pt x="359" y="61"/>
                    <a:pt x="359" y="61"/>
                    <a:pt x="359" y="61"/>
                  </a:cubicBezTo>
                  <a:cubicBezTo>
                    <a:pt x="372" y="67"/>
                    <a:pt x="372" y="67"/>
                    <a:pt x="372" y="67"/>
                  </a:cubicBezTo>
                  <a:cubicBezTo>
                    <a:pt x="371" y="72"/>
                    <a:pt x="371" y="72"/>
                    <a:pt x="371" y="72"/>
                  </a:cubicBezTo>
                  <a:cubicBezTo>
                    <a:pt x="361" y="76"/>
                    <a:pt x="361" y="76"/>
                    <a:pt x="361" y="76"/>
                  </a:cubicBezTo>
                  <a:cubicBezTo>
                    <a:pt x="341" y="62"/>
                    <a:pt x="341" y="62"/>
                    <a:pt x="341" y="62"/>
                  </a:cubicBezTo>
                  <a:cubicBezTo>
                    <a:pt x="321" y="62"/>
                    <a:pt x="321" y="62"/>
                    <a:pt x="321" y="62"/>
                  </a:cubicBezTo>
                  <a:cubicBezTo>
                    <a:pt x="310" y="52"/>
                    <a:pt x="310" y="52"/>
                    <a:pt x="310" y="52"/>
                  </a:cubicBezTo>
                  <a:cubicBezTo>
                    <a:pt x="294" y="59"/>
                    <a:pt x="294" y="59"/>
                    <a:pt x="294" y="59"/>
                  </a:cubicBezTo>
                  <a:cubicBezTo>
                    <a:pt x="285" y="114"/>
                    <a:pt x="285" y="114"/>
                    <a:pt x="285" y="114"/>
                  </a:cubicBezTo>
                  <a:cubicBezTo>
                    <a:pt x="276" y="120"/>
                    <a:pt x="276" y="120"/>
                    <a:pt x="276" y="120"/>
                  </a:cubicBezTo>
                  <a:cubicBezTo>
                    <a:pt x="272" y="115"/>
                    <a:pt x="272" y="115"/>
                    <a:pt x="272" y="115"/>
                  </a:cubicBezTo>
                  <a:cubicBezTo>
                    <a:pt x="258" y="112"/>
                    <a:pt x="258" y="112"/>
                    <a:pt x="258" y="112"/>
                  </a:cubicBezTo>
                  <a:cubicBezTo>
                    <a:pt x="249" y="118"/>
                    <a:pt x="249" y="118"/>
                    <a:pt x="249" y="118"/>
                  </a:cubicBezTo>
                  <a:cubicBezTo>
                    <a:pt x="245" y="125"/>
                    <a:pt x="245" y="125"/>
                    <a:pt x="245" y="125"/>
                  </a:cubicBezTo>
                  <a:cubicBezTo>
                    <a:pt x="232" y="132"/>
                    <a:pt x="232" y="132"/>
                    <a:pt x="232" y="132"/>
                  </a:cubicBezTo>
                  <a:cubicBezTo>
                    <a:pt x="222" y="175"/>
                    <a:pt x="222" y="175"/>
                    <a:pt x="222" y="175"/>
                  </a:cubicBezTo>
                  <a:cubicBezTo>
                    <a:pt x="202" y="186"/>
                    <a:pt x="202" y="186"/>
                    <a:pt x="202" y="186"/>
                  </a:cubicBezTo>
                  <a:cubicBezTo>
                    <a:pt x="200" y="200"/>
                    <a:pt x="200" y="200"/>
                    <a:pt x="200" y="200"/>
                  </a:cubicBezTo>
                  <a:cubicBezTo>
                    <a:pt x="213" y="209"/>
                    <a:pt x="213" y="209"/>
                    <a:pt x="213" y="209"/>
                  </a:cubicBezTo>
                  <a:cubicBezTo>
                    <a:pt x="212" y="229"/>
                    <a:pt x="212" y="229"/>
                    <a:pt x="212" y="229"/>
                  </a:cubicBezTo>
                  <a:cubicBezTo>
                    <a:pt x="175" y="287"/>
                    <a:pt x="175" y="287"/>
                    <a:pt x="175" y="287"/>
                  </a:cubicBezTo>
                  <a:cubicBezTo>
                    <a:pt x="174" y="318"/>
                    <a:pt x="174" y="318"/>
                    <a:pt x="174" y="318"/>
                  </a:cubicBezTo>
                  <a:cubicBezTo>
                    <a:pt x="162" y="321"/>
                    <a:pt x="162" y="321"/>
                    <a:pt x="162" y="321"/>
                  </a:cubicBezTo>
                  <a:cubicBezTo>
                    <a:pt x="138" y="319"/>
                    <a:pt x="138" y="319"/>
                    <a:pt x="138" y="319"/>
                  </a:cubicBezTo>
                  <a:cubicBezTo>
                    <a:pt x="135" y="329"/>
                    <a:pt x="135" y="329"/>
                    <a:pt x="135" y="329"/>
                  </a:cubicBezTo>
                  <a:cubicBezTo>
                    <a:pt x="144" y="351"/>
                    <a:pt x="144" y="351"/>
                    <a:pt x="144" y="351"/>
                  </a:cubicBezTo>
                  <a:cubicBezTo>
                    <a:pt x="135" y="367"/>
                    <a:pt x="135" y="367"/>
                    <a:pt x="135" y="367"/>
                  </a:cubicBezTo>
                  <a:cubicBezTo>
                    <a:pt x="131" y="402"/>
                    <a:pt x="131" y="402"/>
                    <a:pt x="131" y="402"/>
                  </a:cubicBezTo>
                  <a:cubicBezTo>
                    <a:pt x="103" y="487"/>
                    <a:pt x="103" y="487"/>
                    <a:pt x="103" y="487"/>
                  </a:cubicBezTo>
                  <a:cubicBezTo>
                    <a:pt x="114" y="496"/>
                    <a:pt x="114" y="496"/>
                    <a:pt x="114" y="496"/>
                  </a:cubicBezTo>
                  <a:cubicBezTo>
                    <a:pt x="122" y="506"/>
                    <a:pt x="122" y="506"/>
                    <a:pt x="122" y="506"/>
                  </a:cubicBezTo>
                  <a:cubicBezTo>
                    <a:pt x="119" y="529"/>
                    <a:pt x="119" y="529"/>
                    <a:pt x="119" y="529"/>
                  </a:cubicBezTo>
                  <a:cubicBezTo>
                    <a:pt x="110" y="533"/>
                    <a:pt x="110" y="533"/>
                    <a:pt x="110" y="533"/>
                  </a:cubicBezTo>
                  <a:cubicBezTo>
                    <a:pt x="74" y="525"/>
                    <a:pt x="74" y="525"/>
                    <a:pt x="74" y="525"/>
                  </a:cubicBezTo>
                  <a:cubicBezTo>
                    <a:pt x="57" y="533"/>
                    <a:pt x="57" y="533"/>
                    <a:pt x="57" y="533"/>
                  </a:cubicBezTo>
                  <a:cubicBezTo>
                    <a:pt x="35" y="597"/>
                    <a:pt x="35" y="597"/>
                    <a:pt x="35" y="597"/>
                  </a:cubicBezTo>
                  <a:cubicBezTo>
                    <a:pt x="30" y="622"/>
                    <a:pt x="30" y="622"/>
                    <a:pt x="30" y="622"/>
                  </a:cubicBezTo>
                  <a:cubicBezTo>
                    <a:pt x="39" y="635"/>
                    <a:pt x="39" y="635"/>
                    <a:pt x="39" y="635"/>
                  </a:cubicBezTo>
                  <a:cubicBezTo>
                    <a:pt x="38" y="648"/>
                    <a:pt x="38" y="648"/>
                    <a:pt x="38" y="648"/>
                  </a:cubicBezTo>
                  <a:cubicBezTo>
                    <a:pt x="48" y="695"/>
                    <a:pt x="48" y="695"/>
                    <a:pt x="48" y="695"/>
                  </a:cubicBezTo>
                  <a:cubicBezTo>
                    <a:pt x="42" y="717"/>
                    <a:pt x="42" y="717"/>
                    <a:pt x="42" y="717"/>
                  </a:cubicBezTo>
                  <a:cubicBezTo>
                    <a:pt x="41" y="734"/>
                    <a:pt x="41" y="734"/>
                    <a:pt x="41" y="734"/>
                  </a:cubicBezTo>
                  <a:cubicBezTo>
                    <a:pt x="59" y="758"/>
                    <a:pt x="59" y="758"/>
                    <a:pt x="59" y="758"/>
                  </a:cubicBezTo>
                  <a:cubicBezTo>
                    <a:pt x="67" y="763"/>
                    <a:pt x="67" y="763"/>
                    <a:pt x="67" y="763"/>
                  </a:cubicBezTo>
                  <a:cubicBezTo>
                    <a:pt x="72" y="777"/>
                    <a:pt x="72" y="777"/>
                    <a:pt x="72" y="777"/>
                  </a:cubicBezTo>
                  <a:cubicBezTo>
                    <a:pt x="68" y="794"/>
                    <a:pt x="68" y="794"/>
                    <a:pt x="68" y="794"/>
                  </a:cubicBezTo>
                  <a:cubicBezTo>
                    <a:pt x="55" y="801"/>
                    <a:pt x="55" y="801"/>
                    <a:pt x="55" y="801"/>
                  </a:cubicBezTo>
                  <a:cubicBezTo>
                    <a:pt x="63" y="852"/>
                    <a:pt x="63" y="852"/>
                    <a:pt x="63" y="852"/>
                  </a:cubicBezTo>
                  <a:cubicBezTo>
                    <a:pt x="56" y="887"/>
                    <a:pt x="56" y="887"/>
                    <a:pt x="56" y="887"/>
                  </a:cubicBezTo>
                  <a:cubicBezTo>
                    <a:pt x="48" y="898"/>
                    <a:pt x="48" y="898"/>
                    <a:pt x="48" y="898"/>
                  </a:cubicBezTo>
                  <a:cubicBezTo>
                    <a:pt x="39" y="904"/>
                    <a:pt x="39" y="904"/>
                    <a:pt x="39" y="904"/>
                  </a:cubicBezTo>
                  <a:cubicBezTo>
                    <a:pt x="34" y="906"/>
                    <a:pt x="34" y="906"/>
                    <a:pt x="34" y="906"/>
                  </a:cubicBezTo>
                  <a:cubicBezTo>
                    <a:pt x="32" y="919"/>
                    <a:pt x="32" y="919"/>
                    <a:pt x="32" y="919"/>
                  </a:cubicBezTo>
                  <a:cubicBezTo>
                    <a:pt x="21" y="935"/>
                    <a:pt x="21" y="935"/>
                    <a:pt x="21" y="935"/>
                  </a:cubicBezTo>
                  <a:cubicBezTo>
                    <a:pt x="22" y="954"/>
                    <a:pt x="22" y="954"/>
                    <a:pt x="22" y="954"/>
                  </a:cubicBezTo>
                  <a:cubicBezTo>
                    <a:pt x="24" y="970"/>
                    <a:pt x="24" y="970"/>
                    <a:pt x="24" y="970"/>
                  </a:cubicBezTo>
                  <a:cubicBezTo>
                    <a:pt x="20" y="974"/>
                    <a:pt x="20" y="974"/>
                    <a:pt x="20" y="974"/>
                  </a:cubicBezTo>
                  <a:cubicBezTo>
                    <a:pt x="20" y="978"/>
                    <a:pt x="20" y="978"/>
                    <a:pt x="20" y="978"/>
                  </a:cubicBezTo>
                  <a:cubicBezTo>
                    <a:pt x="15" y="981"/>
                    <a:pt x="15" y="981"/>
                    <a:pt x="15" y="981"/>
                  </a:cubicBezTo>
                  <a:cubicBezTo>
                    <a:pt x="7" y="968"/>
                    <a:pt x="7" y="968"/>
                    <a:pt x="7" y="968"/>
                  </a:cubicBezTo>
                  <a:cubicBezTo>
                    <a:pt x="0" y="966"/>
                    <a:pt x="0" y="966"/>
                    <a:pt x="0" y="966"/>
                  </a:cubicBezTo>
                  <a:cubicBezTo>
                    <a:pt x="2" y="991"/>
                    <a:pt x="2" y="991"/>
                    <a:pt x="2" y="991"/>
                  </a:cubicBezTo>
                  <a:cubicBezTo>
                    <a:pt x="6" y="1011"/>
                    <a:pt x="6" y="1011"/>
                    <a:pt x="6" y="1011"/>
                  </a:cubicBezTo>
                  <a:cubicBezTo>
                    <a:pt x="8" y="1018"/>
                    <a:pt x="8" y="1018"/>
                    <a:pt x="8" y="1018"/>
                  </a:cubicBezTo>
                  <a:cubicBezTo>
                    <a:pt x="13" y="1023"/>
                    <a:pt x="13" y="1023"/>
                    <a:pt x="13" y="1023"/>
                  </a:cubicBezTo>
                  <a:cubicBezTo>
                    <a:pt x="13" y="1030"/>
                    <a:pt x="13" y="1030"/>
                    <a:pt x="13" y="1030"/>
                  </a:cubicBezTo>
                  <a:cubicBezTo>
                    <a:pt x="15" y="1032"/>
                    <a:pt x="15" y="1032"/>
                    <a:pt x="15" y="1032"/>
                  </a:cubicBezTo>
                  <a:cubicBezTo>
                    <a:pt x="15" y="1032"/>
                    <a:pt x="15" y="1026"/>
                    <a:pt x="16" y="1025"/>
                  </a:cubicBezTo>
                  <a:cubicBezTo>
                    <a:pt x="17" y="1025"/>
                    <a:pt x="21" y="1025"/>
                    <a:pt x="21" y="1025"/>
                  </a:cubicBezTo>
                  <a:cubicBezTo>
                    <a:pt x="28" y="1032"/>
                    <a:pt x="28" y="1032"/>
                    <a:pt x="28" y="1032"/>
                  </a:cubicBezTo>
                  <a:cubicBezTo>
                    <a:pt x="11" y="1042"/>
                    <a:pt x="11" y="1042"/>
                    <a:pt x="11" y="1042"/>
                  </a:cubicBezTo>
                  <a:cubicBezTo>
                    <a:pt x="10" y="1046"/>
                    <a:pt x="10" y="1046"/>
                    <a:pt x="10" y="1046"/>
                  </a:cubicBezTo>
                  <a:cubicBezTo>
                    <a:pt x="18" y="1049"/>
                    <a:pt x="18" y="1049"/>
                    <a:pt x="18" y="1049"/>
                  </a:cubicBezTo>
                  <a:cubicBezTo>
                    <a:pt x="23" y="1046"/>
                    <a:pt x="23" y="1046"/>
                    <a:pt x="23" y="1046"/>
                  </a:cubicBezTo>
                  <a:cubicBezTo>
                    <a:pt x="27" y="1048"/>
                    <a:pt x="27" y="1048"/>
                    <a:pt x="27" y="1048"/>
                  </a:cubicBezTo>
                  <a:cubicBezTo>
                    <a:pt x="27" y="1054"/>
                    <a:pt x="27" y="1054"/>
                    <a:pt x="27" y="1054"/>
                  </a:cubicBezTo>
                  <a:cubicBezTo>
                    <a:pt x="26" y="1058"/>
                    <a:pt x="26" y="1058"/>
                    <a:pt x="26" y="1058"/>
                  </a:cubicBezTo>
                  <a:cubicBezTo>
                    <a:pt x="28" y="1066"/>
                    <a:pt x="28" y="1066"/>
                    <a:pt x="28" y="1066"/>
                  </a:cubicBezTo>
                  <a:cubicBezTo>
                    <a:pt x="34" y="1071"/>
                    <a:pt x="34" y="1071"/>
                    <a:pt x="34" y="1071"/>
                  </a:cubicBezTo>
                  <a:cubicBezTo>
                    <a:pt x="32" y="1076"/>
                    <a:pt x="32" y="1076"/>
                    <a:pt x="32" y="1076"/>
                  </a:cubicBezTo>
                  <a:cubicBezTo>
                    <a:pt x="24" y="1077"/>
                    <a:pt x="24" y="1077"/>
                    <a:pt x="24" y="1077"/>
                  </a:cubicBezTo>
                  <a:cubicBezTo>
                    <a:pt x="31" y="1086"/>
                    <a:pt x="31" y="1086"/>
                    <a:pt x="31" y="1086"/>
                  </a:cubicBezTo>
                  <a:cubicBezTo>
                    <a:pt x="35" y="1103"/>
                    <a:pt x="35" y="1103"/>
                    <a:pt x="35" y="1103"/>
                  </a:cubicBezTo>
                  <a:cubicBezTo>
                    <a:pt x="42" y="1107"/>
                    <a:pt x="42" y="1107"/>
                    <a:pt x="42" y="1107"/>
                  </a:cubicBezTo>
                  <a:cubicBezTo>
                    <a:pt x="46" y="1133"/>
                    <a:pt x="46" y="1133"/>
                    <a:pt x="46" y="1133"/>
                  </a:cubicBezTo>
                  <a:cubicBezTo>
                    <a:pt x="77" y="1166"/>
                    <a:pt x="77" y="1166"/>
                    <a:pt x="77" y="1166"/>
                  </a:cubicBezTo>
                  <a:cubicBezTo>
                    <a:pt x="77" y="1175"/>
                    <a:pt x="77" y="1175"/>
                    <a:pt x="77" y="1175"/>
                  </a:cubicBezTo>
                  <a:cubicBezTo>
                    <a:pt x="66" y="1174"/>
                    <a:pt x="66" y="1174"/>
                    <a:pt x="66" y="1174"/>
                  </a:cubicBezTo>
                  <a:cubicBezTo>
                    <a:pt x="66" y="1179"/>
                    <a:pt x="66" y="1179"/>
                    <a:pt x="66" y="1179"/>
                  </a:cubicBezTo>
                  <a:cubicBezTo>
                    <a:pt x="73" y="1189"/>
                    <a:pt x="73" y="1189"/>
                    <a:pt x="73" y="1189"/>
                  </a:cubicBezTo>
                  <a:cubicBezTo>
                    <a:pt x="70" y="1195"/>
                    <a:pt x="70" y="1195"/>
                    <a:pt x="70" y="1195"/>
                  </a:cubicBezTo>
                  <a:cubicBezTo>
                    <a:pt x="67" y="1196"/>
                    <a:pt x="67" y="1196"/>
                    <a:pt x="67" y="1196"/>
                  </a:cubicBezTo>
                  <a:cubicBezTo>
                    <a:pt x="62" y="1191"/>
                    <a:pt x="62" y="1191"/>
                    <a:pt x="62" y="1191"/>
                  </a:cubicBezTo>
                  <a:cubicBezTo>
                    <a:pt x="60" y="1197"/>
                    <a:pt x="60" y="1197"/>
                    <a:pt x="60" y="1197"/>
                  </a:cubicBezTo>
                  <a:cubicBezTo>
                    <a:pt x="82" y="1230"/>
                    <a:pt x="82" y="1230"/>
                    <a:pt x="82" y="1230"/>
                  </a:cubicBezTo>
                  <a:cubicBezTo>
                    <a:pt x="78" y="1241"/>
                    <a:pt x="78" y="1241"/>
                    <a:pt x="78" y="1241"/>
                  </a:cubicBezTo>
                  <a:cubicBezTo>
                    <a:pt x="81" y="1246"/>
                    <a:pt x="81" y="1246"/>
                    <a:pt x="81" y="1246"/>
                  </a:cubicBezTo>
                  <a:cubicBezTo>
                    <a:pt x="74" y="1248"/>
                    <a:pt x="74" y="1248"/>
                    <a:pt x="74" y="1248"/>
                  </a:cubicBezTo>
                  <a:cubicBezTo>
                    <a:pt x="73" y="1255"/>
                    <a:pt x="73" y="1255"/>
                    <a:pt x="73" y="1255"/>
                  </a:cubicBezTo>
                  <a:cubicBezTo>
                    <a:pt x="89" y="1254"/>
                    <a:pt x="89" y="1254"/>
                    <a:pt x="89" y="1254"/>
                  </a:cubicBezTo>
                  <a:cubicBezTo>
                    <a:pt x="94" y="1258"/>
                    <a:pt x="94" y="1258"/>
                    <a:pt x="94" y="1258"/>
                  </a:cubicBezTo>
                  <a:cubicBezTo>
                    <a:pt x="115" y="1249"/>
                    <a:pt x="115" y="1249"/>
                    <a:pt x="115" y="1249"/>
                  </a:cubicBezTo>
                  <a:cubicBezTo>
                    <a:pt x="129" y="1252"/>
                    <a:pt x="129" y="1252"/>
                    <a:pt x="129" y="1252"/>
                  </a:cubicBezTo>
                  <a:cubicBezTo>
                    <a:pt x="135" y="1251"/>
                    <a:pt x="135" y="1251"/>
                    <a:pt x="135" y="1251"/>
                  </a:cubicBezTo>
                  <a:cubicBezTo>
                    <a:pt x="136" y="1240"/>
                    <a:pt x="136" y="1240"/>
                    <a:pt x="136" y="1240"/>
                  </a:cubicBezTo>
                  <a:cubicBezTo>
                    <a:pt x="129" y="1226"/>
                    <a:pt x="129" y="1226"/>
                    <a:pt x="129" y="1226"/>
                  </a:cubicBezTo>
                  <a:cubicBezTo>
                    <a:pt x="139" y="1214"/>
                    <a:pt x="139" y="1214"/>
                    <a:pt x="139" y="1214"/>
                  </a:cubicBezTo>
                  <a:cubicBezTo>
                    <a:pt x="141" y="1202"/>
                    <a:pt x="141" y="1202"/>
                    <a:pt x="141" y="1202"/>
                  </a:cubicBezTo>
                  <a:cubicBezTo>
                    <a:pt x="149" y="1205"/>
                    <a:pt x="149" y="1205"/>
                    <a:pt x="149" y="1205"/>
                  </a:cubicBezTo>
                  <a:cubicBezTo>
                    <a:pt x="154" y="1194"/>
                    <a:pt x="154" y="1194"/>
                    <a:pt x="154" y="1194"/>
                  </a:cubicBezTo>
                  <a:cubicBezTo>
                    <a:pt x="171" y="1190"/>
                    <a:pt x="171" y="1190"/>
                    <a:pt x="171" y="1190"/>
                  </a:cubicBezTo>
                  <a:cubicBezTo>
                    <a:pt x="175" y="1196"/>
                    <a:pt x="175" y="1196"/>
                    <a:pt x="175" y="1196"/>
                  </a:cubicBezTo>
                  <a:cubicBezTo>
                    <a:pt x="190" y="1194"/>
                    <a:pt x="190" y="1194"/>
                    <a:pt x="190" y="1194"/>
                  </a:cubicBezTo>
                  <a:cubicBezTo>
                    <a:pt x="201" y="1199"/>
                    <a:pt x="201" y="1199"/>
                    <a:pt x="201" y="1199"/>
                  </a:cubicBezTo>
                  <a:cubicBezTo>
                    <a:pt x="215" y="1170"/>
                    <a:pt x="215" y="1170"/>
                    <a:pt x="215" y="1170"/>
                  </a:cubicBezTo>
                  <a:cubicBezTo>
                    <a:pt x="221" y="1147"/>
                    <a:pt x="221" y="1147"/>
                    <a:pt x="221" y="1147"/>
                  </a:cubicBezTo>
                  <a:cubicBezTo>
                    <a:pt x="221" y="1133"/>
                    <a:pt x="221" y="1133"/>
                    <a:pt x="221" y="1133"/>
                  </a:cubicBezTo>
                  <a:cubicBezTo>
                    <a:pt x="226" y="1123"/>
                    <a:pt x="226" y="1123"/>
                    <a:pt x="226" y="1123"/>
                  </a:cubicBezTo>
                  <a:cubicBezTo>
                    <a:pt x="223" y="1112"/>
                    <a:pt x="223" y="1112"/>
                    <a:pt x="223" y="1112"/>
                  </a:cubicBezTo>
                  <a:cubicBezTo>
                    <a:pt x="223" y="1106"/>
                    <a:pt x="223" y="1106"/>
                    <a:pt x="223" y="1106"/>
                  </a:cubicBezTo>
                  <a:cubicBezTo>
                    <a:pt x="232" y="1097"/>
                    <a:pt x="232" y="1097"/>
                    <a:pt x="232" y="1097"/>
                  </a:cubicBezTo>
                  <a:cubicBezTo>
                    <a:pt x="232" y="1089"/>
                    <a:pt x="232" y="1089"/>
                    <a:pt x="232" y="1089"/>
                  </a:cubicBezTo>
                  <a:cubicBezTo>
                    <a:pt x="227" y="1084"/>
                    <a:pt x="227" y="1084"/>
                    <a:pt x="227" y="1084"/>
                  </a:cubicBezTo>
                  <a:cubicBezTo>
                    <a:pt x="233" y="1078"/>
                    <a:pt x="233" y="1078"/>
                    <a:pt x="233" y="1078"/>
                  </a:cubicBezTo>
                  <a:cubicBezTo>
                    <a:pt x="231" y="1072"/>
                    <a:pt x="231" y="1072"/>
                    <a:pt x="231" y="1072"/>
                  </a:cubicBezTo>
                  <a:cubicBezTo>
                    <a:pt x="222" y="1065"/>
                    <a:pt x="222" y="1065"/>
                    <a:pt x="222" y="1065"/>
                  </a:cubicBezTo>
                  <a:cubicBezTo>
                    <a:pt x="225" y="1057"/>
                    <a:pt x="225" y="1057"/>
                    <a:pt x="225" y="1057"/>
                  </a:cubicBezTo>
                  <a:cubicBezTo>
                    <a:pt x="231" y="1062"/>
                    <a:pt x="231" y="1062"/>
                    <a:pt x="231" y="1062"/>
                  </a:cubicBezTo>
                  <a:cubicBezTo>
                    <a:pt x="236" y="1057"/>
                    <a:pt x="236" y="1057"/>
                    <a:pt x="236" y="1057"/>
                  </a:cubicBezTo>
                  <a:cubicBezTo>
                    <a:pt x="230" y="1051"/>
                    <a:pt x="230" y="1051"/>
                    <a:pt x="230" y="1051"/>
                  </a:cubicBezTo>
                  <a:cubicBezTo>
                    <a:pt x="235" y="1044"/>
                    <a:pt x="235" y="1044"/>
                    <a:pt x="235" y="1044"/>
                  </a:cubicBezTo>
                  <a:cubicBezTo>
                    <a:pt x="232" y="1038"/>
                    <a:pt x="232" y="1038"/>
                    <a:pt x="232" y="1038"/>
                  </a:cubicBezTo>
                  <a:cubicBezTo>
                    <a:pt x="238" y="1037"/>
                    <a:pt x="238" y="1037"/>
                    <a:pt x="238" y="1037"/>
                  </a:cubicBezTo>
                  <a:cubicBezTo>
                    <a:pt x="237" y="1028"/>
                    <a:pt x="237" y="1028"/>
                    <a:pt x="237" y="1028"/>
                  </a:cubicBezTo>
                  <a:cubicBezTo>
                    <a:pt x="223" y="1019"/>
                    <a:pt x="223" y="1019"/>
                    <a:pt x="223" y="1019"/>
                  </a:cubicBezTo>
                  <a:cubicBezTo>
                    <a:pt x="223" y="1015"/>
                    <a:pt x="223" y="1015"/>
                    <a:pt x="223" y="1015"/>
                  </a:cubicBezTo>
                  <a:cubicBezTo>
                    <a:pt x="234" y="1020"/>
                    <a:pt x="234" y="1020"/>
                    <a:pt x="234" y="1020"/>
                  </a:cubicBezTo>
                  <a:cubicBezTo>
                    <a:pt x="238" y="1017"/>
                    <a:pt x="238" y="1017"/>
                    <a:pt x="238" y="1017"/>
                  </a:cubicBezTo>
                  <a:cubicBezTo>
                    <a:pt x="235" y="1008"/>
                    <a:pt x="235" y="1008"/>
                    <a:pt x="235" y="1008"/>
                  </a:cubicBezTo>
                  <a:cubicBezTo>
                    <a:pt x="215" y="1008"/>
                    <a:pt x="215" y="1008"/>
                    <a:pt x="215" y="1008"/>
                  </a:cubicBezTo>
                  <a:cubicBezTo>
                    <a:pt x="210" y="1002"/>
                    <a:pt x="210" y="1002"/>
                    <a:pt x="210" y="1002"/>
                  </a:cubicBezTo>
                  <a:cubicBezTo>
                    <a:pt x="216" y="999"/>
                    <a:pt x="216" y="999"/>
                    <a:pt x="216" y="999"/>
                  </a:cubicBezTo>
                  <a:cubicBezTo>
                    <a:pt x="241" y="1003"/>
                    <a:pt x="241" y="1003"/>
                    <a:pt x="241" y="1003"/>
                  </a:cubicBezTo>
                  <a:cubicBezTo>
                    <a:pt x="248" y="999"/>
                    <a:pt x="248" y="999"/>
                    <a:pt x="248" y="999"/>
                  </a:cubicBezTo>
                  <a:cubicBezTo>
                    <a:pt x="248" y="992"/>
                    <a:pt x="248" y="992"/>
                    <a:pt x="248" y="992"/>
                  </a:cubicBezTo>
                  <a:cubicBezTo>
                    <a:pt x="261" y="990"/>
                    <a:pt x="261" y="990"/>
                    <a:pt x="261" y="990"/>
                  </a:cubicBezTo>
                  <a:cubicBezTo>
                    <a:pt x="270" y="980"/>
                    <a:pt x="270" y="980"/>
                    <a:pt x="270" y="980"/>
                  </a:cubicBezTo>
                  <a:cubicBezTo>
                    <a:pt x="273" y="970"/>
                    <a:pt x="273" y="970"/>
                    <a:pt x="273" y="970"/>
                  </a:cubicBezTo>
                  <a:cubicBezTo>
                    <a:pt x="277" y="973"/>
                    <a:pt x="277" y="973"/>
                    <a:pt x="277" y="973"/>
                  </a:cubicBezTo>
                  <a:cubicBezTo>
                    <a:pt x="278" y="980"/>
                    <a:pt x="278" y="980"/>
                    <a:pt x="278" y="980"/>
                  </a:cubicBezTo>
                  <a:cubicBezTo>
                    <a:pt x="285" y="979"/>
                    <a:pt x="285" y="979"/>
                    <a:pt x="285" y="979"/>
                  </a:cubicBezTo>
                  <a:cubicBezTo>
                    <a:pt x="288" y="969"/>
                    <a:pt x="288" y="969"/>
                    <a:pt x="288" y="969"/>
                  </a:cubicBezTo>
                  <a:cubicBezTo>
                    <a:pt x="293" y="967"/>
                    <a:pt x="293" y="967"/>
                    <a:pt x="293" y="967"/>
                  </a:cubicBezTo>
                  <a:cubicBezTo>
                    <a:pt x="294" y="959"/>
                    <a:pt x="294" y="959"/>
                    <a:pt x="294" y="959"/>
                  </a:cubicBezTo>
                  <a:cubicBezTo>
                    <a:pt x="297" y="964"/>
                    <a:pt x="297" y="964"/>
                    <a:pt x="297" y="964"/>
                  </a:cubicBezTo>
                  <a:cubicBezTo>
                    <a:pt x="295" y="968"/>
                    <a:pt x="295" y="968"/>
                    <a:pt x="295" y="968"/>
                  </a:cubicBezTo>
                  <a:cubicBezTo>
                    <a:pt x="300" y="971"/>
                    <a:pt x="300" y="971"/>
                    <a:pt x="300" y="971"/>
                  </a:cubicBezTo>
                  <a:cubicBezTo>
                    <a:pt x="303" y="974"/>
                    <a:pt x="303" y="974"/>
                    <a:pt x="303" y="974"/>
                  </a:cubicBezTo>
                  <a:cubicBezTo>
                    <a:pt x="306" y="969"/>
                    <a:pt x="306" y="969"/>
                    <a:pt x="306" y="969"/>
                  </a:cubicBezTo>
                  <a:cubicBezTo>
                    <a:pt x="306" y="965"/>
                    <a:pt x="306" y="965"/>
                    <a:pt x="306" y="965"/>
                  </a:cubicBezTo>
                  <a:cubicBezTo>
                    <a:pt x="300" y="959"/>
                    <a:pt x="300" y="959"/>
                    <a:pt x="300" y="959"/>
                  </a:cubicBezTo>
                  <a:cubicBezTo>
                    <a:pt x="297" y="955"/>
                    <a:pt x="297" y="955"/>
                    <a:pt x="297" y="955"/>
                  </a:cubicBezTo>
                  <a:cubicBezTo>
                    <a:pt x="298" y="950"/>
                    <a:pt x="298" y="950"/>
                    <a:pt x="298" y="950"/>
                  </a:cubicBezTo>
                  <a:cubicBezTo>
                    <a:pt x="292" y="946"/>
                    <a:pt x="292" y="946"/>
                    <a:pt x="292" y="946"/>
                  </a:cubicBezTo>
                  <a:cubicBezTo>
                    <a:pt x="284" y="950"/>
                    <a:pt x="284" y="950"/>
                    <a:pt x="284" y="950"/>
                  </a:cubicBezTo>
                  <a:cubicBezTo>
                    <a:pt x="274" y="952"/>
                    <a:pt x="274" y="952"/>
                    <a:pt x="274" y="952"/>
                  </a:cubicBezTo>
                  <a:cubicBezTo>
                    <a:pt x="261" y="949"/>
                    <a:pt x="261" y="949"/>
                    <a:pt x="261" y="949"/>
                  </a:cubicBezTo>
                  <a:cubicBezTo>
                    <a:pt x="256" y="955"/>
                    <a:pt x="256" y="955"/>
                    <a:pt x="256" y="955"/>
                  </a:cubicBezTo>
                  <a:cubicBezTo>
                    <a:pt x="252" y="951"/>
                    <a:pt x="252" y="951"/>
                    <a:pt x="252" y="951"/>
                  </a:cubicBezTo>
                  <a:cubicBezTo>
                    <a:pt x="254" y="944"/>
                    <a:pt x="254" y="944"/>
                    <a:pt x="254" y="944"/>
                  </a:cubicBezTo>
                  <a:cubicBezTo>
                    <a:pt x="250" y="938"/>
                    <a:pt x="250" y="938"/>
                    <a:pt x="250" y="938"/>
                  </a:cubicBezTo>
                  <a:cubicBezTo>
                    <a:pt x="248" y="943"/>
                    <a:pt x="248" y="943"/>
                    <a:pt x="248" y="943"/>
                  </a:cubicBezTo>
                  <a:cubicBezTo>
                    <a:pt x="238" y="939"/>
                    <a:pt x="238" y="939"/>
                    <a:pt x="238" y="939"/>
                  </a:cubicBezTo>
                  <a:cubicBezTo>
                    <a:pt x="234" y="933"/>
                    <a:pt x="234" y="933"/>
                    <a:pt x="234" y="933"/>
                  </a:cubicBezTo>
                  <a:cubicBezTo>
                    <a:pt x="229" y="936"/>
                    <a:pt x="229" y="936"/>
                    <a:pt x="229" y="936"/>
                  </a:cubicBezTo>
                  <a:cubicBezTo>
                    <a:pt x="212" y="938"/>
                    <a:pt x="212" y="938"/>
                    <a:pt x="212" y="938"/>
                  </a:cubicBezTo>
                  <a:cubicBezTo>
                    <a:pt x="204" y="932"/>
                    <a:pt x="204" y="932"/>
                    <a:pt x="204" y="932"/>
                  </a:cubicBezTo>
                  <a:cubicBezTo>
                    <a:pt x="211" y="929"/>
                    <a:pt x="211" y="929"/>
                    <a:pt x="211" y="929"/>
                  </a:cubicBezTo>
                  <a:cubicBezTo>
                    <a:pt x="226" y="932"/>
                    <a:pt x="226" y="932"/>
                    <a:pt x="226" y="932"/>
                  </a:cubicBezTo>
                  <a:cubicBezTo>
                    <a:pt x="227" y="926"/>
                    <a:pt x="227" y="926"/>
                    <a:pt x="227" y="926"/>
                  </a:cubicBezTo>
                  <a:cubicBezTo>
                    <a:pt x="236" y="929"/>
                    <a:pt x="236" y="929"/>
                    <a:pt x="236" y="929"/>
                  </a:cubicBezTo>
                  <a:cubicBezTo>
                    <a:pt x="245" y="924"/>
                    <a:pt x="245" y="924"/>
                    <a:pt x="245" y="924"/>
                  </a:cubicBezTo>
                  <a:cubicBezTo>
                    <a:pt x="257" y="935"/>
                    <a:pt x="257" y="935"/>
                    <a:pt x="257" y="935"/>
                  </a:cubicBezTo>
                  <a:cubicBezTo>
                    <a:pt x="262" y="934"/>
                    <a:pt x="262" y="934"/>
                    <a:pt x="262" y="934"/>
                  </a:cubicBezTo>
                  <a:cubicBezTo>
                    <a:pt x="259" y="923"/>
                    <a:pt x="259" y="923"/>
                    <a:pt x="259" y="923"/>
                  </a:cubicBezTo>
                  <a:cubicBezTo>
                    <a:pt x="270" y="936"/>
                    <a:pt x="270" y="936"/>
                    <a:pt x="270" y="936"/>
                  </a:cubicBezTo>
                  <a:cubicBezTo>
                    <a:pt x="272" y="939"/>
                    <a:pt x="272" y="939"/>
                    <a:pt x="272" y="939"/>
                  </a:cubicBezTo>
                  <a:cubicBezTo>
                    <a:pt x="276" y="934"/>
                    <a:pt x="276" y="934"/>
                    <a:pt x="276" y="934"/>
                  </a:cubicBezTo>
                  <a:cubicBezTo>
                    <a:pt x="274" y="925"/>
                    <a:pt x="274" y="925"/>
                    <a:pt x="274" y="925"/>
                  </a:cubicBezTo>
                  <a:cubicBezTo>
                    <a:pt x="262" y="913"/>
                    <a:pt x="262" y="913"/>
                    <a:pt x="262" y="913"/>
                  </a:cubicBezTo>
                  <a:cubicBezTo>
                    <a:pt x="265" y="907"/>
                    <a:pt x="265" y="907"/>
                    <a:pt x="265" y="907"/>
                  </a:cubicBezTo>
                  <a:cubicBezTo>
                    <a:pt x="273" y="916"/>
                    <a:pt x="273" y="916"/>
                    <a:pt x="273" y="916"/>
                  </a:cubicBezTo>
                  <a:cubicBezTo>
                    <a:pt x="280" y="917"/>
                    <a:pt x="280" y="917"/>
                    <a:pt x="280" y="917"/>
                  </a:cubicBezTo>
                  <a:cubicBezTo>
                    <a:pt x="280" y="938"/>
                    <a:pt x="280" y="938"/>
                    <a:pt x="280" y="938"/>
                  </a:cubicBezTo>
                  <a:cubicBezTo>
                    <a:pt x="284" y="941"/>
                    <a:pt x="284" y="941"/>
                    <a:pt x="284" y="941"/>
                  </a:cubicBezTo>
                  <a:cubicBezTo>
                    <a:pt x="289" y="934"/>
                    <a:pt x="289" y="934"/>
                    <a:pt x="289" y="934"/>
                  </a:cubicBezTo>
                  <a:cubicBezTo>
                    <a:pt x="293" y="935"/>
                    <a:pt x="293" y="935"/>
                    <a:pt x="293" y="935"/>
                  </a:cubicBezTo>
                  <a:cubicBezTo>
                    <a:pt x="303" y="931"/>
                    <a:pt x="303" y="931"/>
                    <a:pt x="303" y="931"/>
                  </a:cubicBezTo>
                  <a:cubicBezTo>
                    <a:pt x="314" y="924"/>
                    <a:pt x="314" y="924"/>
                    <a:pt x="314" y="924"/>
                  </a:cubicBezTo>
                  <a:cubicBezTo>
                    <a:pt x="316" y="919"/>
                    <a:pt x="316" y="919"/>
                    <a:pt x="316" y="919"/>
                  </a:cubicBezTo>
                  <a:cubicBezTo>
                    <a:pt x="321" y="913"/>
                    <a:pt x="321" y="913"/>
                    <a:pt x="321" y="913"/>
                  </a:cubicBezTo>
                  <a:cubicBezTo>
                    <a:pt x="319" y="909"/>
                    <a:pt x="319" y="909"/>
                    <a:pt x="319" y="909"/>
                  </a:cubicBezTo>
                  <a:cubicBezTo>
                    <a:pt x="322" y="904"/>
                    <a:pt x="322" y="904"/>
                    <a:pt x="322" y="904"/>
                  </a:cubicBezTo>
                  <a:cubicBezTo>
                    <a:pt x="320" y="889"/>
                    <a:pt x="320" y="889"/>
                    <a:pt x="320" y="889"/>
                  </a:cubicBezTo>
                  <a:cubicBezTo>
                    <a:pt x="316" y="880"/>
                    <a:pt x="316" y="880"/>
                    <a:pt x="316" y="880"/>
                  </a:cubicBezTo>
                  <a:cubicBezTo>
                    <a:pt x="306" y="875"/>
                    <a:pt x="306" y="875"/>
                    <a:pt x="306" y="875"/>
                  </a:cubicBezTo>
                  <a:cubicBezTo>
                    <a:pt x="303" y="871"/>
                    <a:pt x="303" y="871"/>
                    <a:pt x="303" y="871"/>
                  </a:cubicBezTo>
                  <a:cubicBezTo>
                    <a:pt x="307" y="868"/>
                    <a:pt x="307" y="868"/>
                    <a:pt x="307" y="868"/>
                  </a:cubicBezTo>
                  <a:cubicBezTo>
                    <a:pt x="305" y="863"/>
                    <a:pt x="305" y="863"/>
                    <a:pt x="305" y="863"/>
                  </a:cubicBezTo>
                  <a:cubicBezTo>
                    <a:pt x="302" y="860"/>
                    <a:pt x="302" y="860"/>
                    <a:pt x="302" y="860"/>
                  </a:cubicBezTo>
                  <a:cubicBezTo>
                    <a:pt x="297" y="862"/>
                    <a:pt x="297" y="862"/>
                    <a:pt x="297" y="862"/>
                  </a:cubicBezTo>
                  <a:cubicBezTo>
                    <a:pt x="294" y="856"/>
                    <a:pt x="294" y="856"/>
                    <a:pt x="294" y="856"/>
                  </a:cubicBezTo>
                  <a:cubicBezTo>
                    <a:pt x="286" y="848"/>
                    <a:pt x="286" y="848"/>
                    <a:pt x="286" y="848"/>
                  </a:cubicBezTo>
                  <a:cubicBezTo>
                    <a:pt x="282" y="843"/>
                    <a:pt x="282" y="843"/>
                    <a:pt x="282" y="843"/>
                  </a:cubicBezTo>
                  <a:cubicBezTo>
                    <a:pt x="275" y="845"/>
                    <a:pt x="275" y="845"/>
                    <a:pt x="275" y="845"/>
                  </a:cubicBezTo>
                  <a:cubicBezTo>
                    <a:pt x="269" y="837"/>
                    <a:pt x="269" y="837"/>
                    <a:pt x="269" y="837"/>
                  </a:cubicBezTo>
                  <a:cubicBezTo>
                    <a:pt x="265" y="840"/>
                    <a:pt x="265" y="840"/>
                    <a:pt x="265" y="840"/>
                  </a:cubicBezTo>
                  <a:cubicBezTo>
                    <a:pt x="260" y="848"/>
                    <a:pt x="260" y="848"/>
                    <a:pt x="260" y="848"/>
                  </a:cubicBezTo>
                  <a:cubicBezTo>
                    <a:pt x="257" y="844"/>
                    <a:pt x="257" y="844"/>
                    <a:pt x="257" y="844"/>
                  </a:cubicBezTo>
                  <a:cubicBezTo>
                    <a:pt x="260" y="836"/>
                    <a:pt x="260" y="836"/>
                    <a:pt x="260" y="836"/>
                  </a:cubicBezTo>
                  <a:cubicBezTo>
                    <a:pt x="251" y="834"/>
                    <a:pt x="251" y="834"/>
                    <a:pt x="251" y="834"/>
                  </a:cubicBezTo>
                  <a:cubicBezTo>
                    <a:pt x="253" y="829"/>
                    <a:pt x="253" y="829"/>
                    <a:pt x="253" y="829"/>
                  </a:cubicBezTo>
                  <a:cubicBezTo>
                    <a:pt x="260" y="829"/>
                    <a:pt x="260" y="829"/>
                    <a:pt x="260" y="829"/>
                  </a:cubicBezTo>
                  <a:cubicBezTo>
                    <a:pt x="260" y="824"/>
                    <a:pt x="260" y="824"/>
                    <a:pt x="260" y="824"/>
                  </a:cubicBezTo>
                  <a:cubicBezTo>
                    <a:pt x="251" y="809"/>
                    <a:pt x="251" y="809"/>
                    <a:pt x="251" y="809"/>
                  </a:cubicBezTo>
                  <a:cubicBezTo>
                    <a:pt x="254" y="801"/>
                    <a:pt x="254" y="801"/>
                    <a:pt x="254" y="801"/>
                  </a:cubicBezTo>
                  <a:cubicBezTo>
                    <a:pt x="248" y="782"/>
                    <a:pt x="248" y="782"/>
                    <a:pt x="248" y="782"/>
                  </a:cubicBezTo>
                  <a:cubicBezTo>
                    <a:pt x="253" y="777"/>
                    <a:pt x="253" y="777"/>
                    <a:pt x="253" y="777"/>
                  </a:cubicBezTo>
                  <a:cubicBezTo>
                    <a:pt x="249" y="768"/>
                    <a:pt x="249" y="768"/>
                    <a:pt x="249" y="768"/>
                  </a:cubicBezTo>
                  <a:cubicBezTo>
                    <a:pt x="249" y="744"/>
                    <a:pt x="249" y="744"/>
                    <a:pt x="249" y="744"/>
                  </a:cubicBezTo>
                  <a:cubicBezTo>
                    <a:pt x="259" y="744"/>
                    <a:pt x="259" y="744"/>
                    <a:pt x="259" y="744"/>
                  </a:cubicBezTo>
                  <a:cubicBezTo>
                    <a:pt x="262" y="751"/>
                    <a:pt x="262" y="751"/>
                    <a:pt x="262" y="751"/>
                  </a:cubicBezTo>
                  <a:cubicBezTo>
                    <a:pt x="264" y="745"/>
                    <a:pt x="264" y="745"/>
                    <a:pt x="264" y="745"/>
                  </a:cubicBezTo>
                  <a:cubicBezTo>
                    <a:pt x="259" y="742"/>
                    <a:pt x="259" y="742"/>
                    <a:pt x="259" y="742"/>
                  </a:cubicBezTo>
                  <a:cubicBezTo>
                    <a:pt x="259" y="733"/>
                    <a:pt x="259" y="733"/>
                    <a:pt x="259" y="733"/>
                  </a:cubicBezTo>
                  <a:cubicBezTo>
                    <a:pt x="256" y="726"/>
                    <a:pt x="256" y="726"/>
                    <a:pt x="256" y="726"/>
                  </a:cubicBezTo>
                  <a:cubicBezTo>
                    <a:pt x="259" y="721"/>
                    <a:pt x="259" y="721"/>
                    <a:pt x="259" y="721"/>
                  </a:cubicBezTo>
                  <a:cubicBezTo>
                    <a:pt x="263" y="707"/>
                    <a:pt x="263" y="707"/>
                    <a:pt x="263" y="707"/>
                  </a:cubicBezTo>
                  <a:cubicBezTo>
                    <a:pt x="269" y="701"/>
                    <a:pt x="269" y="701"/>
                    <a:pt x="269" y="701"/>
                  </a:cubicBezTo>
                  <a:cubicBezTo>
                    <a:pt x="269" y="693"/>
                    <a:pt x="269" y="693"/>
                    <a:pt x="269" y="693"/>
                  </a:cubicBezTo>
                  <a:cubicBezTo>
                    <a:pt x="258" y="687"/>
                    <a:pt x="258" y="687"/>
                    <a:pt x="258" y="687"/>
                  </a:cubicBezTo>
                  <a:cubicBezTo>
                    <a:pt x="257" y="677"/>
                    <a:pt x="257" y="677"/>
                    <a:pt x="257" y="677"/>
                  </a:cubicBezTo>
                  <a:cubicBezTo>
                    <a:pt x="261" y="672"/>
                    <a:pt x="261" y="672"/>
                    <a:pt x="261" y="672"/>
                  </a:cubicBezTo>
                  <a:cubicBezTo>
                    <a:pt x="268" y="679"/>
                    <a:pt x="268" y="679"/>
                    <a:pt x="268" y="679"/>
                  </a:cubicBezTo>
                  <a:cubicBezTo>
                    <a:pt x="272" y="673"/>
                    <a:pt x="272" y="673"/>
                    <a:pt x="272" y="673"/>
                  </a:cubicBezTo>
                  <a:cubicBezTo>
                    <a:pt x="280" y="669"/>
                    <a:pt x="280" y="669"/>
                    <a:pt x="280" y="669"/>
                  </a:cubicBezTo>
                  <a:cubicBezTo>
                    <a:pt x="283" y="655"/>
                    <a:pt x="283" y="655"/>
                    <a:pt x="283" y="655"/>
                  </a:cubicBezTo>
                  <a:cubicBezTo>
                    <a:pt x="279" y="645"/>
                    <a:pt x="279" y="645"/>
                    <a:pt x="279" y="645"/>
                  </a:cubicBezTo>
                  <a:cubicBezTo>
                    <a:pt x="277" y="636"/>
                    <a:pt x="277" y="636"/>
                    <a:pt x="277" y="636"/>
                  </a:cubicBezTo>
                  <a:cubicBezTo>
                    <a:pt x="283" y="642"/>
                    <a:pt x="283" y="642"/>
                    <a:pt x="283" y="642"/>
                  </a:cubicBezTo>
                  <a:cubicBezTo>
                    <a:pt x="287" y="643"/>
                    <a:pt x="287" y="643"/>
                    <a:pt x="287" y="643"/>
                  </a:cubicBezTo>
                  <a:cubicBezTo>
                    <a:pt x="288" y="648"/>
                    <a:pt x="288" y="648"/>
                    <a:pt x="288" y="648"/>
                  </a:cubicBezTo>
                  <a:cubicBezTo>
                    <a:pt x="292" y="647"/>
                    <a:pt x="292" y="647"/>
                    <a:pt x="292" y="647"/>
                  </a:cubicBezTo>
                  <a:cubicBezTo>
                    <a:pt x="293" y="638"/>
                    <a:pt x="293" y="638"/>
                    <a:pt x="293" y="638"/>
                  </a:cubicBezTo>
                  <a:cubicBezTo>
                    <a:pt x="301" y="641"/>
                    <a:pt x="301" y="641"/>
                    <a:pt x="301" y="641"/>
                  </a:cubicBezTo>
                  <a:cubicBezTo>
                    <a:pt x="304" y="635"/>
                    <a:pt x="304" y="635"/>
                    <a:pt x="304" y="635"/>
                  </a:cubicBezTo>
                  <a:cubicBezTo>
                    <a:pt x="302" y="627"/>
                    <a:pt x="302" y="627"/>
                    <a:pt x="302" y="627"/>
                  </a:cubicBezTo>
                  <a:cubicBezTo>
                    <a:pt x="308" y="618"/>
                    <a:pt x="308" y="618"/>
                    <a:pt x="308" y="618"/>
                  </a:cubicBezTo>
                  <a:cubicBezTo>
                    <a:pt x="314" y="614"/>
                    <a:pt x="314" y="614"/>
                    <a:pt x="314" y="614"/>
                  </a:cubicBezTo>
                  <a:cubicBezTo>
                    <a:pt x="318" y="600"/>
                    <a:pt x="318" y="600"/>
                    <a:pt x="318" y="600"/>
                  </a:cubicBezTo>
                  <a:cubicBezTo>
                    <a:pt x="331" y="599"/>
                    <a:pt x="331" y="599"/>
                    <a:pt x="331" y="599"/>
                  </a:cubicBezTo>
                  <a:cubicBezTo>
                    <a:pt x="338" y="595"/>
                    <a:pt x="338" y="595"/>
                    <a:pt x="338" y="595"/>
                  </a:cubicBezTo>
                  <a:cubicBezTo>
                    <a:pt x="340" y="582"/>
                    <a:pt x="340" y="582"/>
                    <a:pt x="340" y="582"/>
                  </a:cubicBezTo>
                  <a:cubicBezTo>
                    <a:pt x="345" y="579"/>
                    <a:pt x="345" y="579"/>
                    <a:pt x="345" y="579"/>
                  </a:cubicBezTo>
                  <a:cubicBezTo>
                    <a:pt x="347" y="581"/>
                    <a:pt x="347" y="581"/>
                    <a:pt x="347" y="581"/>
                  </a:cubicBezTo>
                  <a:cubicBezTo>
                    <a:pt x="350" y="574"/>
                    <a:pt x="350" y="574"/>
                    <a:pt x="350" y="574"/>
                  </a:cubicBezTo>
                  <a:cubicBezTo>
                    <a:pt x="359" y="583"/>
                    <a:pt x="359" y="583"/>
                    <a:pt x="359" y="583"/>
                  </a:cubicBezTo>
                  <a:cubicBezTo>
                    <a:pt x="365" y="577"/>
                    <a:pt x="365" y="577"/>
                    <a:pt x="365" y="577"/>
                  </a:cubicBezTo>
                  <a:cubicBezTo>
                    <a:pt x="365" y="568"/>
                    <a:pt x="365" y="568"/>
                    <a:pt x="365" y="568"/>
                  </a:cubicBezTo>
                  <a:cubicBezTo>
                    <a:pt x="375" y="559"/>
                    <a:pt x="375" y="559"/>
                    <a:pt x="375" y="559"/>
                  </a:cubicBezTo>
                  <a:cubicBezTo>
                    <a:pt x="379" y="566"/>
                    <a:pt x="379" y="566"/>
                    <a:pt x="379" y="566"/>
                  </a:cubicBezTo>
                  <a:cubicBezTo>
                    <a:pt x="412" y="530"/>
                    <a:pt x="412" y="530"/>
                    <a:pt x="412" y="530"/>
                  </a:cubicBezTo>
                  <a:cubicBezTo>
                    <a:pt x="421" y="508"/>
                    <a:pt x="421" y="508"/>
                    <a:pt x="421" y="508"/>
                  </a:cubicBezTo>
                  <a:cubicBezTo>
                    <a:pt x="425" y="498"/>
                    <a:pt x="425" y="498"/>
                    <a:pt x="425" y="498"/>
                  </a:cubicBezTo>
                  <a:cubicBezTo>
                    <a:pt x="431" y="497"/>
                    <a:pt x="431" y="497"/>
                    <a:pt x="431" y="497"/>
                  </a:cubicBezTo>
                  <a:cubicBezTo>
                    <a:pt x="435" y="496"/>
                    <a:pt x="435" y="496"/>
                    <a:pt x="435" y="496"/>
                  </a:cubicBezTo>
                  <a:cubicBezTo>
                    <a:pt x="440" y="492"/>
                    <a:pt x="440" y="492"/>
                    <a:pt x="440" y="492"/>
                  </a:cubicBezTo>
                  <a:cubicBezTo>
                    <a:pt x="438" y="490"/>
                    <a:pt x="438" y="490"/>
                    <a:pt x="438" y="490"/>
                  </a:cubicBezTo>
                  <a:cubicBezTo>
                    <a:pt x="430" y="493"/>
                    <a:pt x="430" y="493"/>
                    <a:pt x="430" y="493"/>
                  </a:cubicBezTo>
                  <a:cubicBezTo>
                    <a:pt x="430" y="488"/>
                    <a:pt x="430" y="488"/>
                    <a:pt x="430" y="488"/>
                  </a:cubicBezTo>
                  <a:cubicBezTo>
                    <a:pt x="434" y="484"/>
                    <a:pt x="434" y="484"/>
                    <a:pt x="434" y="484"/>
                  </a:cubicBezTo>
                  <a:cubicBezTo>
                    <a:pt x="433" y="478"/>
                    <a:pt x="433" y="478"/>
                    <a:pt x="433" y="478"/>
                  </a:cubicBezTo>
                  <a:cubicBezTo>
                    <a:pt x="424" y="476"/>
                    <a:pt x="424" y="476"/>
                    <a:pt x="424" y="476"/>
                  </a:cubicBezTo>
                  <a:cubicBezTo>
                    <a:pt x="415" y="463"/>
                    <a:pt x="415" y="463"/>
                    <a:pt x="415" y="463"/>
                  </a:cubicBezTo>
                  <a:cubicBezTo>
                    <a:pt x="420" y="465"/>
                    <a:pt x="420" y="465"/>
                    <a:pt x="420" y="465"/>
                  </a:cubicBezTo>
                  <a:cubicBezTo>
                    <a:pt x="423" y="461"/>
                    <a:pt x="423" y="461"/>
                    <a:pt x="423" y="461"/>
                  </a:cubicBezTo>
                  <a:cubicBezTo>
                    <a:pt x="415" y="453"/>
                    <a:pt x="415" y="453"/>
                    <a:pt x="415" y="453"/>
                  </a:cubicBezTo>
                  <a:cubicBezTo>
                    <a:pt x="421" y="440"/>
                    <a:pt x="421" y="440"/>
                    <a:pt x="421" y="440"/>
                  </a:cubicBezTo>
                  <a:cubicBezTo>
                    <a:pt x="427" y="440"/>
                    <a:pt x="427" y="440"/>
                    <a:pt x="427" y="440"/>
                  </a:cubicBezTo>
                  <a:cubicBezTo>
                    <a:pt x="431" y="434"/>
                    <a:pt x="431" y="434"/>
                    <a:pt x="431" y="434"/>
                  </a:cubicBezTo>
                  <a:cubicBezTo>
                    <a:pt x="436" y="431"/>
                    <a:pt x="436" y="431"/>
                    <a:pt x="436" y="431"/>
                  </a:cubicBezTo>
                  <a:cubicBezTo>
                    <a:pt x="437" y="415"/>
                    <a:pt x="437" y="415"/>
                    <a:pt x="437" y="415"/>
                  </a:cubicBezTo>
                  <a:cubicBezTo>
                    <a:pt x="425" y="400"/>
                    <a:pt x="425" y="400"/>
                    <a:pt x="425" y="400"/>
                  </a:cubicBezTo>
                  <a:cubicBezTo>
                    <a:pt x="437" y="395"/>
                    <a:pt x="437" y="395"/>
                    <a:pt x="437" y="395"/>
                  </a:cubicBezTo>
                  <a:cubicBezTo>
                    <a:pt x="440" y="385"/>
                    <a:pt x="440" y="385"/>
                    <a:pt x="440" y="385"/>
                  </a:cubicBezTo>
                  <a:cubicBezTo>
                    <a:pt x="447" y="391"/>
                    <a:pt x="447" y="391"/>
                    <a:pt x="447" y="391"/>
                  </a:cubicBezTo>
                  <a:cubicBezTo>
                    <a:pt x="454" y="390"/>
                    <a:pt x="454" y="390"/>
                    <a:pt x="454" y="390"/>
                  </a:cubicBezTo>
                  <a:cubicBezTo>
                    <a:pt x="449" y="379"/>
                    <a:pt x="449" y="379"/>
                    <a:pt x="449" y="379"/>
                  </a:cubicBezTo>
                  <a:cubicBezTo>
                    <a:pt x="457" y="378"/>
                    <a:pt x="457" y="378"/>
                    <a:pt x="457" y="378"/>
                  </a:cubicBezTo>
                  <a:cubicBezTo>
                    <a:pt x="460" y="373"/>
                    <a:pt x="460" y="373"/>
                    <a:pt x="460" y="373"/>
                  </a:cubicBezTo>
                  <a:cubicBezTo>
                    <a:pt x="445" y="362"/>
                    <a:pt x="445" y="362"/>
                    <a:pt x="445" y="362"/>
                  </a:cubicBezTo>
                  <a:cubicBezTo>
                    <a:pt x="461" y="368"/>
                    <a:pt x="461" y="368"/>
                    <a:pt x="461" y="368"/>
                  </a:cubicBezTo>
                  <a:cubicBezTo>
                    <a:pt x="466" y="360"/>
                    <a:pt x="466" y="360"/>
                    <a:pt x="466" y="360"/>
                  </a:cubicBezTo>
                  <a:cubicBezTo>
                    <a:pt x="470" y="356"/>
                    <a:pt x="470" y="356"/>
                    <a:pt x="470" y="356"/>
                  </a:cubicBezTo>
                  <a:cubicBezTo>
                    <a:pt x="469" y="347"/>
                    <a:pt x="469" y="347"/>
                    <a:pt x="469" y="347"/>
                  </a:cubicBezTo>
                  <a:cubicBezTo>
                    <a:pt x="472" y="343"/>
                    <a:pt x="472" y="343"/>
                    <a:pt x="472" y="343"/>
                  </a:cubicBezTo>
                  <a:cubicBezTo>
                    <a:pt x="480" y="354"/>
                    <a:pt x="480" y="354"/>
                    <a:pt x="480" y="354"/>
                  </a:cubicBezTo>
                  <a:cubicBezTo>
                    <a:pt x="486" y="343"/>
                    <a:pt x="486" y="343"/>
                    <a:pt x="486" y="343"/>
                  </a:cubicBezTo>
                  <a:cubicBezTo>
                    <a:pt x="490" y="345"/>
                    <a:pt x="490" y="345"/>
                    <a:pt x="490" y="345"/>
                  </a:cubicBezTo>
                  <a:cubicBezTo>
                    <a:pt x="490" y="352"/>
                    <a:pt x="490" y="352"/>
                    <a:pt x="490" y="352"/>
                  </a:cubicBezTo>
                  <a:cubicBezTo>
                    <a:pt x="502" y="357"/>
                    <a:pt x="502" y="357"/>
                    <a:pt x="502" y="357"/>
                  </a:cubicBezTo>
                  <a:cubicBezTo>
                    <a:pt x="508" y="346"/>
                    <a:pt x="508" y="346"/>
                    <a:pt x="508" y="346"/>
                  </a:cubicBezTo>
                  <a:cubicBezTo>
                    <a:pt x="513" y="348"/>
                    <a:pt x="513" y="348"/>
                    <a:pt x="513" y="348"/>
                  </a:cubicBezTo>
                  <a:cubicBezTo>
                    <a:pt x="528" y="345"/>
                    <a:pt x="528" y="345"/>
                    <a:pt x="528" y="345"/>
                  </a:cubicBezTo>
                  <a:cubicBezTo>
                    <a:pt x="540" y="352"/>
                    <a:pt x="540" y="352"/>
                    <a:pt x="540" y="352"/>
                  </a:cubicBezTo>
                  <a:cubicBezTo>
                    <a:pt x="544" y="346"/>
                    <a:pt x="544" y="346"/>
                    <a:pt x="544" y="346"/>
                  </a:cubicBezTo>
                  <a:cubicBezTo>
                    <a:pt x="548" y="344"/>
                    <a:pt x="548" y="344"/>
                    <a:pt x="548" y="344"/>
                  </a:cubicBezTo>
                  <a:cubicBezTo>
                    <a:pt x="526" y="311"/>
                    <a:pt x="526" y="311"/>
                    <a:pt x="526" y="311"/>
                  </a:cubicBezTo>
                  <a:lnTo>
                    <a:pt x="523" y="292"/>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56" name="Freeform 299"/>
            <p:cNvSpPr>
              <a:spLocks/>
            </p:cNvSpPr>
            <p:nvPr/>
          </p:nvSpPr>
          <p:spPr bwMode="auto">
            <a:xfrm>
              <a:off x="4408" y="-576"/>
              <a:ext cx="702" cy="1578"/>
            </a:xfrm>
            <a:custGeom>
              <a:avLst/>
              <a:gdLst>
                <a:gd name="T0" fmla="*/ 30276 w 447"/>
                <a:gd name="T1" fmla="*/ 49575 h 1021"/>
                <a:gd name="T2" fmla="*/ 30349 w 447"/>
                <a:gd name="T3" fmla="*/ 44872 h 1021"/>
                <a:gd name="T4" fmla="*/ 28322 w 447"/>
                <a:gd name="T5" fmla="*/ 39244 h 1021"/>
                <a:gd name="T6" fmla="*/ 27191 w 447"/>
                <a:gd name="T7" fmla="*/ 36755 h 1021"/>
                <a:gd name="T8" fmla="*/ 26404 w 447"/>
                <a:gd name="T9" fmla="*/ 34147 h 1021"/>
                <a:gd name="T10" fmla="*/ 26139 w 447"/>
                <a:gd name="T11" fmla="*/ 30426 h 1021"/>
                <a:gd name="T12" fmla="*/ 26404 w 447"/>
                <a:gd name="T13" fmla="*/ 27928 h 1021"/>
                <a:gd name="T14" fmla="*/ 25858 w 447"/>
                <a:gd name="T15" fmla="*/ 16292 h 1021"/>
                <a:gd name="T16" fmla="*/ 23120 w 447"/>
                <a:gd name="T17" fmla="*/ 13043 h 1021"/>
                <a:gd name="T18" fmla="*/ 22338 w 447"/>
                <a:gd name="T19" fmla="*/ 8386 h 1021"/>
                <a:gd name="T20" fmla="*/ 24333 w 447"/>
                <a:gd name="T21" fmla="*/ 3703 h 1021"/>
                <a:gd name="T22" fmla="*/ 19697 w 447"/>
                <a:gd name="T23" fmla="*/ 0 h 1021"/>
                <a:gd name="T24" fmla="*/ 17913 w 447"/>
                <a:gd name="T25" fmla="*/ 765 h 1021"/>
                <a:gd name="T26" fmla="*/ 16328 w 447"/>
                <a:gd name="T27" fmla="*/ 1700 h 1021"/>
                <a:gd name="T28" fmla="*/ 14332 w 447"/>
                <a:gd name="T29" fmla="*/ 5868 h 1021"/>
                <a:gd name="T30" fmla="*/ 12256 w 447"/>
                <a:gd name="T31" fmla="*/ 11167 h 1021"/>
                <a:gd name="T32" fmla="*/ 9412 w 447"/>
                <a:gd name="T33" fmla="*/ 9589 h 1021"/>
                <a:gd name="T34" fmla="*/ 4082 w 447"/>
                <a:gd name="T35" fmla="*/ 9963 h 1021"/>
                <a:gd name="T36" fmla="*/ 1453 w 447"/>
                <a:gd name="T37" fmla="*/ 5868 h 1021"/>
                <a:gd name="T38" fmla="*/ 372 w 447"/>
                <a:gd name="T39" fmla="*/ 7851 h 1021"/>
                <a:gd name="T40" fmla="*/ 856 w 447"/>
                <a:gd name="T41" fmla="*/ 8919 h 1021"/>
                <a:gd name="T42" fmla="*/ 2967 w 447"/>
                <a:gd name="T43" fmla="*/ 10470 h 1021"/>
                <a:gd name="T44" fmla="*/ 6199 w 447"/>
                <a:gd name="T45" fmla="*/ 12216 h 1021"/>
                <a:gd name="T46" fmla="*/ 7816 w 447"/>
                <a:gd name="T47" fmla="*/ 14446 h 1021"/>
                <a:gd name="T48" fmla="*/ 8102 w 447"/>
                <a:gd name="T49" fmla="*/ 17540 h 1021"/>
                <a:gd name="T50" fmla="*/ 7653 w 447"/>
                <a:gd name="T51" fmla="*/ 20239 h 1021"/>
                <a:gd name="T52" fmla="*/ 8391 w 447"/>
                <a:gd name="T53" fmla="*/ 26962 h 1021"/>
                <a:gd name="T54" fmla="*/ 10907 w 447"/>
                <a:gd name="T55" fmla="*/ 29310 h 1021"/>
                <a:gd name="T56" fmla="*/ 12594 w 447"/>
                <a:gd name="T57" fmla="*/ 30698 h 1021"/>
                <a:gd name="T58" fmla="*/ 13333 w 447"/>
                <a:gd name="T59" fmla="*/ 33027 h 1021"/>
                <a:gd name="T60" fmla="*/ 13333 w 447"/>
                <a:gd name="T61" fmla="*/ 34648 h 1021"/>
                <a:gd name="T62" fmla="*/ 13333 w 447"/>
                <a:gd name="T63" fmla="*/ 35177 h 1021"/>
                <a:gd name="T64" fmla="*/ 12934 w 447"/>
                <a:gd name="T65" fmla="*/ 35435 h 1021"/>
                <a:gd name="T66" fmla="*/ 11197 w 447"/>
                <a:gd name="T67" fmla="*/ 35707 h 1021"/>
                <a:gd name="T68" fmla="*/ 9575 w 447"/>
                <a:gd name="T69" fmla="*/ 39053 h 1021"/>
                <a:gd name="T70" fmla="*/ 8102 w 447"/>
                <a:gd name="T71" fmla="*/ 40623 h 1021"/>
                <a:gd name="T72" fmla="*/ 6832 w 447"/>
                <a:gd name="T73" fmla="*/ 41773 h 1021"/>
                <a:gd name="T74" fmla="*/ 5704 w 447"/>
                <a:gd name="T75" fmla="*/ 42818 h 1021"/>
                <a:gd name="T76" fmla="*/ 4422 w 447"/>
                <a:gd name="T77" fmla="*/ 44176 h 1021"/>
                <a:gd name="T78" fmla="*/ 3369 w 447"/>
                <a:gd name="T79" fmla="*/ 45822 h 1021"/>
                <a:gd name="T80" fmla="*/ 2610 w 447"/>
                <a:gd name="T81" fmla="*/ 45422 h 1021"/>
                <a:gd name="T82" fmla="*/ 1907 w 447"/>
                <a:gd name="T83" fmla="*/ 46764 h 1021"/>
                <a:gd name="T84" fmla="*/ 856 w 447"/>
                <a:gd name="T85" fmla="*/ 49386 h 1021"/>
                <a:gd name="T86" fmla="*/ 1453 w 447"/>
                <a:gd name="T87" fmla="*/ 51018 h 1021"/>
                <a:gd name="T88" fmla="*/ 1907 w 447"/>
                <a:gd name="T89" fmla="*/ 54035 h 1021"/>
                <a:gd name="T90" fmla="*/ 1677 w 447"/>
                <a:gd name="T91" fmla="*/ 55140 h 1021"/>
                <a:gd name="T92" fmla="*/ 1677 w 447"/>
                <a:gd name="T93" fmla="*/ 58160 h 1021"/>
                <a:gd name="T94" fmla="*/ 1739 w 447"/>
                <a:gd name="T95" fmla="*/ 59845 h 1021"/>
                <a:gd name="T96" fmla="*/ 5044 w 447"/>
                <a:gd name="T97" fmla="*/ 61466 h 1021"/>
                <a:gd name="T98" fmla="*/ 6662 w 447"/>
                <a:gd name="T99" fmla="*/ 61361 h 1021"/>
                <a:gd name="T100" fmla="*/ 5417 w 447"/>
                <a:gd name="T101" fmla="*/ 62785 h 1021"/>
                <a:gd name="T102" fmla="*/ 6762 w 447"/>
                <a:gd name="T103" fmla="*/ 63109 h 1021"/>
                <a:gd name="T104" fmla="*/ 6313 w 447"/>
                <a:gd name="T105" fmla="*/ 63979 h 1021"/>
                <a:gd name="T106" fmla="*/ 8292 w 447"/>
                <a:gd name="T107" fmla="*/ 63029 h 1021"/>
                <a:gd name="T108" fmla="*/ 8435 w 447"/>
                <a:gd name="T109" fmla="*/ 63174 h 1021"/>
                <a:gd name="T110" fmla="*/ 11025 w 447"/>
                <a:gd name="T111" fmla="*/ 62964 h 1021"/>
                <a:gd name="T112" fmla="*/ 13333 w 447"/>
                <a:gd name="T113" fmla="*/ 61658 h 1021"/>
                <a:gd name="T114" fmla="*/ 14891 w 447"/>
                <a:gd name="T115" fmla="*/ 61041 h 1021"/>
                <a:gd name="T116" fmla="*/ 15460 w 447"/>
                <a:gd name="T117" fmla="*/ 61115 h 1021"/>
                <a:gd name="T118" fmla="*/ 17852 w 447"/>
                <a:gd name="T119" fmla="*/ 60420 h 1021"/>
                <a:gd name="T120" fmla="*/ 20377 w 447"/>
                <a:gd name="T121" fmla="*/ 60007 h 102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47"/>
                <a:gd name="T184" fmla="*/ 0 h 1021"/>
                <a:gd name="T185" fmla="*/ 447 w 447"/>
                <a:gd name="T186" fmla="*/ 1021 h 102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47" h="1021">
                  <a:moveTo>
                    <a:pt x="354" y="888"/>
                  </a:moveTo>
                  <a:cubicBezTo>
                    <a:pt x="359" y="864"/>
                    <a:pt x="359" y="864"/>
                    <a:pt x="359" y="864"/>
                  </a:cubicBezTo>
                  <a:cubicBezTo>
                    <a:pt x="397" y="832"/>
                    <a:pt x="397" y="832"/>
                    <a:pt x="397" y="832"/>
                  </a:cubicBezTo>
                  <a:cubicBezTo>
                    <a:pt x="431" y="791"/>
                    <a:pt x="431" y="791"/>
                    <a:pt x="431" y="791"/>
                  </a:cubicBezTo>
                  <a:cubicBezTo>
                    <a:pt x="446" y="759"/>
                    <a:pt x="446" y="759"/>
                    <a:pt x="446" y="759"/>
                  </a:cubicBezTo>
                  <a:cubicBezTo>
                    <a:pt x="447" y="740"/>
                    <a:pt x="447" y="740"/>
                    <a:pt x="447" y="740"/>
                  </a:cubicBezTo>
                  <a:cubicBezTo>
                    <a:pt x="436" y="730"/>
                    <a:pt x="436" y="730"/>
                    <a:pt x="436" y="730"/>
                  </a:cubicBezTo>
                  <a:cubicBezTo>
                    <a:pt x="432" y="716"/>
                    <a:pt x="432" y="716"/>
                    <a:pt x="432" y="716"/>
                  </a:cubicBezTo>
                  <a:cubicBezTo>
                    <a:pt x="408" y="707"/>
                    <a:pt x="408" y="707"/>
                    <a:pt x="408" y="707"/>
                  </a:cubicBezTo>
                  <a:cubicBezTo>
                    <a:pt x="381" y="681"/>
                    <a:pt x="381" y="681"/>
                    <a:pt x="381" y="681"/>
                  </a:cubicBezTo>
                  <a:cubicBezTo>
                    <a:pt x="401" y="661"/>
                    <a:pt x="401" y="661"/>
                    <a:pt x="401" y="661"/>
                  </a:cubicBezTo>
                  <a:cubicBezTo>
                    <a:pt x="403" y="626"/>
                    <a:pt x="403" y="626"/>
                    <a:pt x="403" y="626"/>
                  </a:cubicBezTo>
                  <a:cubicBezTo>
                    <a:pt x="397" y="626"/>
                    <a:pt x="397" y="626"/>
                    <a:pt x="397" y="626"/>
                  </a:cubicBezTo>
                  <a:cubicBezTo>
                    <a:pt x="384" y="615"/>
                    <a:pt x="384" y="615"/>
                    <a:pt x="384" y="615"/>
                  </a:cubicBezTo>
                  <a:cubicBezTo>
                    <a:pt x="383" y="592"/>
                    <a:pt x="383" y="592"/>
                    <a:pt x="383" y="592"/>
                  </a:cubicBezTo>
                  <a:cubicBezTo>
                    <a:pt x="387" y="587"/>
                    <a:pt x="387" y="587"/>
                    <a:pt x="387" y="587"/>
                  </a:cubicBezTo>
                  <a:cubicBezTo>
                    <a:pt x="386" y="578"/>
                    <a:pt x="386" y="578"/>
                    <a:pt x="386" y="578"/>
                  </a:cubicBezTo>
                  <a:cubicBezTo>
                    <a:pt x="373" y="579"/>
                    <a:pt x="373" y="579"/>
                    <a:pt x="373" y="579"/>
                  </a:cubicBezTo>
                  <a:cubicBezTo>
                    <a:pt x="365" y="566"/>
                    <a:pt x="365" y="566"/>
                    <a:pt x="365" y="566"/>
                  </a:cubicBezTo>
                  <a:cubicBezTo>
                    <a:pt x="376" y="545"/>
                    <a:pt x="376" y="545"/>
                    <a:pt x="376" y="545"/>
                  </a:cubicBezTo>
                  <a:cubicBezTo>
                    <a:pt x="368" y="523"/>
                    <a:pt x="368" y="523"/>
                    <a:pt x="368" y="523"/>
                  </a:cubicBezTo>
                  <a:cubicBezTo>
                    <a:pt x="375" y="507"/>
                    <a:pt x="375" y="507"/>
                    <a:pt x="375" y="507"/>
                  </a:cubicBezTo>
                  <a:cubicBezTo>
                    <a:pt x="371" y="493"/>
                    <a:pt x="371" y="493"/>
                    <a:pt x="371" y="493"/>
                  </a:cubicBezTo>
                  <a:cubicBezTo>
                    <a:pt x="372" y="485"/>
                    <a:pt x="372" y="485"/>
                    <a:pt x="372" y="485"/>
                  </a:cubicBezTo>
                  <a:cubicBezTo>
                    <a:pt x="387" y="483"/>
                    <a:pt x="387" y="483"/>
                    <a:pt x="387" y="483"/>
                  </a:cubicBezTo>
                  <a:cubicBezTo>
                    <a:pt x="388" y="476"/>
                    <a:pt x="388" y="476"/>
                    <a:pt x="388" y="476"/>
                  </a:cubicBezTo>
                  <a:cubicBezTo>
                    <a:pt x="378" y="462"/>
                    <a:pt x="378" y="462"/>
                    <a:pt x="378" y="462"/>
                  </a:cubicBezTo>
                  <a:cubicBezTo>
                    <a:pt x="376" y="446"/>
                    <a:pt x="376" y="446"/>
                    <a:pt x="376" y="446"/>
                  </a:cubicBezTo>
                  <a:cubicBezTo>
                    <a:pt x="343" y="376"/>
                    <a:pt x="343" y="376"/>
                    <a:pt x="343" y="376"/>
                  </a:cubicBezTo>
                  <a:cubicBezTo>
                    <a:pt x="340" y="352"/>
                    <a:pt x="340" y="352"/>
                    <a:pt x="340" y="352"/>
                  </a:cubicBezTo>
                  <a:cubicBezTo>
                    <a:pt x="386" y="269"/>
                    <a:pt x="386" y="269"/>
                    <a:pt x="386" y="269"/>
                  </a:cubicBezTo>
                  <a:cubicBezTo>
                    <a:pt x="368" y="260"/>
                    <a:pt x="368" y="260"/>
                    <a:pt x="368" y="260"/>
                  </a:cubicBezTo>
                  <a:cubicBezTo>
                    <a:pt x="358" y="243"/>
                    <a:pt x="358" y="243"/>
                    <a:pt x="358" y="243"/>
                  </a:cubicBezTo>
                  <a:cubicBezTo>
                    <a:pt x="354" y="232"/>
                    <a:pt x="354" y="232"/>
                    <a:pt x="354" y="232"/>
                  </a:cubicBezTo>
                  <a:cubicBezTo>
                    <a:pt x="345" y="219"/>
                    <a:pt x="345" y="219"/>
                    <a:pt x="345" y="219"/>
                  </a:cubicBezTo>
                  <a:cubicBezTo>
                    <a:pt x="329" y="208"/>
                    <a:pt x="329" y="208"/>
                    <a:pt x="329" y="208"/>
                  </a:cubicBezTo>
                  <a:cubicBezTo>
                    <a:pt x="304" y="176"/>
                    <a:pt x="304" y="176"/>
                    <a:pt x="304" y="176"/>
                  </a:cubicBezTo>
                  <a:cubicBezTo>
                    <a:pt x="314" y="149"/>
                    <a:pt x="314" y="149"/>
                    <a:pt x="314" y="149"/>
                  </a:cubicBezTo>
                  <a:cubicBezTo>
                    <a:pt x="303" y="142"/>
                    <a:pt x="303" y="142"/>
                    <a:pt x="303" y="142"/>
                  </a:cubicBezTo>
                  <a:cubicBezTo>
                    <a:pt x="318" y="134"/>
                    <a:pt x="318" y="134"/>
                    <a:pt x="318" y="134"/>
                  </a:cubicBezTo>
                  <a:cubicBezTo>
                    <a:pt x="316" y="125"/>
                    <a:pt x="316" y="125"/>
                    <a:pt x="316" y="125"/>
                  </a:cubicBezTo>
                  <a:cubicBezTo>
                    <a:pt x="326" y="110"/>
                    <a:pt x="326" y="110"/>
                    <a:pt x="326" y="110"/>
                  </a:cubicBezTo>
                  <a:cubicBezTo>
                    <a:pt x="328" y="90"/>
                    <a:pt x="328" y="90"/>
                    <a:pt x="328" y="90"/>
                  </a:cubicBezTo>
                  <a:cubicBezTo>
                    <a:pt x="346" y="59"/>
                    <a:pt x="346" y="59"/>
                    <a:pt x="346" y="59"/>
                  </a:cubicBezTo>
                  <a:cubicBezTo>
                    <a:pt x="340" y="34"/>
                    <a:pt x="340" y="34"/>
                    <a:pt x="340" y="34"/>
                  </a:cubicBezTo>
                  <a:cubicBezTo>
                    <a:pt x="317" y="28"/>
                    <a:pt x="317" y="28"/>
                    <a:pt x="317" y="28"/>
                  </a:cubicBezTo>
                  <a:cubicBezTo>
                    <a:pt x="296" y="9"/>
                    <a:pt x="296" y="9"/>
                    <a:pt x="296" y="9"/>
                  </a:cubicBezTo>
                  <a:cubicBezTo>
                    <a:pt x="280" y="0"/>
                    <a:pt x="280" y="0"/>
                    <a:pt x="280" y="0"/>
                  </a:cubicBezTo>
                  <a:cubicBezTo>
                    <a:pt x="274" y="4"/>
                    <a:pt x="274" y="4"/>
                    <a:pt x="274" y="4"/>
                  </a:cubicBezTo>
                  <a:cubicBezTo>
                    <a:pt x="265" y="3"/>
                    <a:pt x="265" y="3"/>
                    <a:pt x="265" y="3"/>
                  </a:cubicBezTo>
                  <a:cubicBezTo>
                    <a:pt x="260" y="14"/>
                    <a:pt x="260" y="14"/>
                    <a:pt x="260" y="14"/>
                  </a:cubicBezTo>
                  <a:cubicBezTo>
                    <a:pt x="255" y="12"/>
                    <a:pt x="255" y="12"/>
                    <a:pt x="255" y="12"/>
                  </a:cubicBezTo>
                  <a:cubicBezTo>
                    <a:pt x="251" y="16"/>
                    <a:pt x="251" y="16"/>
                    <a:pt x="251" y="16"/>
                  </a:cubicBezTo>
                  <a:cubicBezTo>
                    <a:pt x="242" y="9"/>
                    <a:pt x="242" y="9"/>
                    <a:pt x="242" y="9"/>
                  </a:cubicBezTo>
                  <a:cubicBezTo>
                    <a:pt x="235" y="10"/>
                    <a:pt x="235" y="10"/>
                    <a:pt x="235" y="10"/>
                  </a:cubicBezTo>
                  <a:cubicBezTo>
                    <a:pt x="232" y="27"/>
                    <a:pt x="232" y="27"/>
                    <a:pt x="232" y="27"/>
                  </a:cubicBezTo>
                  <a:cubicBezTo>
                    <a:pt x="217" y="39"/>
                    <a:pt x="217" y="39"/>
                    <a:pt x="217" y="39"/>
                  </a:cubicBezTo>
                  <a:cubicBezTo>
                    <a:pt x="211" y="61"/>
                    <a:pt x="211" y="61"/>
                    <a:pt x="211" y="61"/>
                  </a:cubicBezTo>
                  <a:cubicBezTo>
                    <a:pt x="217" y="80"/>
                    <a:pt x="217" y="80"/>
                    <a:pt x="217" y="80"/>
                  </a:cubicBezTo>
                  <a:cubicBezTo>
                    <a:pt x="204" y="94"/>
                    <a:pt x="204" y="94"/>
                    <a:pt x="204" y="94"/>
                  </a:cubicBezTo>
                  <a:cubicBezTo>
                    <a:pt x="207" y="119"/>
                    <a:pt x="207" y="119"/>
                    <a:pt x="207" y="119"/>
                  </a:cubicBezTo>
                  <a:cubicBezTo>
                    <a:pt x="193" y="147"/>
                    <a:pt x="193" y="147"/>
                    <a:pt x="193" y="147"/>
                  </a:cubicBezTo>
                  <a:cubicBezTo>
                    <a:pt x="181" y="154"/>
                    <a:pt x="181" y="154"/>
                    <a:pt x="181" y="154"/>
                  </a:cubicBezTo>
                  <a:cubicBezTo>
                    <a:pt x="174" y="178"/>
                    <a:pt x="174" y="178"/>
                    <a:pt x="174" y="178"/>
                  </a:cubicBezTo>
                  <a:cubicBezTo>
                    <a:pt x="162" y="179"/>
                    <a:pt x="162" y="179"/>
                    <a:pt x="162" y="179"/>
                  </a:cubicBezTo>
                  <a:cubicBezTo>
                    <a:pt x="149" y="164"/>
                    <a:pt x="149" y="164"/>
                    <a:pt x="149" y="164"/>
                  </a:cubicBezTo>
                  <a:cubicBezTo>
                    <a:pt x="137" y="165"/>
                    <a:pt x="137" y="165"/>
                    <a:pt x="137" y="165"/>
                  </a:cubicBezTo>
                  <a:cubicBezTo>
                    <a:pt x="134" y="153"/>
                    <a:pt x="134" y="153"/>
                    <a:pt x="134" y="153"/>
                  </a:cubicBezTo>
                  <a:cubicBezTo>
                    <a:pt x="124" y="157"/>
                    <a:pt x="124" y="157"/>
                    <a:pt x="124" y="157"/>
                  </a:cubicBezTo>
                  <a:cubicBezTo>
                    <a:pt x="117" y="173"/>
                    <a:pt x="117" y="173"/>
                    <a:pt x="117" y="173"/>
                  </a:cubicBezTo>
                  <a:cubicBezTo>
                    <a:pt x="96" y="174"/>
                    <a:pt x="96" y="174"/>
                    <a:pt x="96" y="174"/>
                  </a:cubicBezTo>
                  <a:cubicBezTo>
                    <a:pt x="58" y="159"/>
                    <a:pt x="58" y="159"/>
                    <a:pt x="58" y="159"/>
                  </a:cubicBezTo>
                  <a:cubicBezTo>
                    <a:pt x="54" y="142"/>
                    <a:pt x="54" y="142"/>
                    <a:pt x="54" y="142"/>
                  </a:cubicBezTo>
                  <a:cubicBezTo>
                    <a:pt x="39" y="120"/>
                    <a:pt x="39" y="120"/>
                    <a:pt x="39" y="120"/>
                  </a:cubicBezTo>
                  <a:cubicBezTo>
                    <a:pt x="34" y="107"/>
                    <a:pt x="34" y="107"/>
                    <a:pt x="34" y="107"/>
                  </a:cubicBezTo>
                  <a:cubicBezTo>
                    <a:pt x="21" y="94"/>
                    <a:pt x="21" y="94"/>
                    <a:pt x="21" y="94"/>
                  </a:cubicBezTo>
                  <a:cubicBezTo>
                    <a:pt x="6" y="98"/>
                    <a:pt x="6" y="98"/>
                    <a:pt x="6" y="98"/>
                  </a:cubicBezTo>
                  <a:cubicBezTo>
                    <a:pt x="5" y="108"/>
                    <a:pt x="5" y="108"/>
                    <a:pt x="5" y="108"/>
                  </a:cubicBezTo>
                  <a:cubicBezTo>
                    <a:pt x="11" y="119"/>
                    <a:pt x="11" y="119"/>
                    <a:pt x="11" y="119"/>
                  </a:cubicBezTo>
                  <a:cubicBezTo>
                    <a:pt x="5" y="125"/>
                    <a:pt x="5" y="125"/>
                    <a:pt x="5" y="125"/>
                  </a:cubicBezTo>
                  <a:cubicBezTo>
                    <a:pt x="1" y="124"/>
                    <a:pt x="1" y="124"/>
                    <a:pt x="1" y="124"/>
                  </a:cubicBezTo>
                  <a:cubicBezTo>
                    <a:pt x="0" y="127"/>
                    <a:pt x="0" y="127"/>
                    <a:pt x="0" y="127"/>
                  </a:cubicBezTo>
                  <a:cubicBezTo>
                    <a:pt x="4" y="135"/>
                    <a:pt x="4" y="135"/>
                    <a:pt x="4" y="135"/>
                  </a:cubicBezTo>
                  <a:cubicBezTo>
                    <a:pt x="12" y="142"/>
                    <a:pt x="12" y="142"/>
                    <a:pt x="12" y="142"/>
                  </a:cubicBezTo>
                  <a:cubicBezTo>
                    <a:pt x="17" y="149"/>
                    <a:pt x="17" y="149"/>
                    <a:pt x="17" y="149"/>
                  </a:cubicBezTo>
                  <a:cubicBezTo>
                    <a:pt x="23" y="152"/>
                    <a:pt x="23" y="152"/>
                    <a:pt x="23" y="152"/>
                  </a:cubicBezTo>
                  <a:cubicBezTo>
                    <a:pt x="32" y="166"/>
                    <a:pt x="32" y="166"/>
                    <a:pt x="32" y="166"/>
                  </a:cubicBezTo>
                  <a:cubicBezTo>
                    <a:pt x="42" y="167"/>
                    <a:pt x="42" y="167"/>
                    <a:pt x="42" y="167"/>
                  </a:cubicBezTo>
                  <a:cubicBezTo>
                    <a:pt x="53" y="185"/>
                    <a:pt x="53" y="185"/>
                    <a:pt x="53" y="185"/>
                  </a:cubicBezTo>
                  <a:cubicBezTo>
                    <a:pt x="66" y="184"/>
                    <a:pt x="66" y="184"/>
                    <a:pt x="66" y="184"/>
                  </a:cubicBezTo>
                  <a:cubicBezTo>
                    <a:pt x="71" y="188"/>
                    <a:pt x="71" y="188"/>
                    <a:pt x="71" y="188"/>
                  </a:cubicBezTo>
                  <a:cubicBezTo>
                    <a:pt x="88" y="195"/>
                    <a:pt x="88" y="195"/>
                    <a:pt x="88" y="195"/>
                  </a:cubicBezTo>
                  <a:cubicBezTo>
                    <a:pt x="98" y="221"/>
                    <a:pt x="98" y="221"/>
                    <a:pt x="98" y="221"/>
                  </a:cubicBezTo>
                  <a:cubicBezTo>
                    <a:pt x="102" y="222"/>
                    <a:pt x="102" y="222"/>
                    <a:pt x="102" y="222"/>
                  </a:cubicBezTo>
                  <a:cubicBezTo>
                    <a:pt x="109" y="218"/>
                    <a:pt x="109" y="218"/>
                    <a:pt x="109" y="218"/>
                  </a:cubicBezTo>
                  <a:cubicBezTo>
                    <a:pt x="111" y="231"/>
                    <a:pt x="111" y="231"/>
                    <a:pt x="111" y="231"/>
                  </a:cubicBezTo>
                  <a:cubicBezTo>
                    <a:pt x="120" y="239"/>
                    <a:pt x="120" y="239"/>
                    <a:pt x="120" y="239"/>
                  </a:cubicBezTo>
                  <a:cubicBezTo>
                    <a:pt x="120" y="249"/>
                    <a:pt x="120" y="249"/>
                    <a:pt x="120" y="249"/>
                  </a:cubicBezTo>
                  <a:cubicBezTo>
                    <a:pt x="113" y="256"/>
                    <a:pt x="113" y="256"/>
                    <a:pt x="113" y="256"/>
                  </a:cubicBezTo>
                  <a:cubicBezTo>
                    <a:pt x="115" y="280"/>
                    <a:pt x="115" y="280"/>
                    <a:pt x="115" y="280"/>
                  </a:cubicBezTo>
                  <a:cubicBezTo>
                    <a:pt x="111" y="295"/>
                    <a:pt x="111" y="295"/>
                    <a:pt x="111" y="295"/>
                  </a:cubicBezTo>
                  <a:cubicBezTo>
                    <a:pt x="118" y="303"/>
                    <a:pt x="118" y="303"/>
                    <a:pt x="118" y="303"/>
                  </a:cubicBezTo>
                  <a:cubicBezTo>
                    <a:pt x="119" y="317"/>
                    <a:pt x="119" y="317"/>
                    <a:pt x="119" y="317"/>
                  </a:cubicBezTo>
                  <a:cubicBezTo>
                    <a:pt x="109" y="323"/>
                    <a:pt x="109" y="323"/>
                    <a:pt x="109" y="323"/>
                  </a:cubicBezTo>
                  <a:cubicBezTo>
                    <a:pt x="119" y="372"/>
                    <a:pt x="119" y="372"/>
                    <a:pt x="119" y="372"/>
                  </a:cubicBezTo>
                  <a:cubicBezTo>
                    <a:pt x="132" y="381"/>
                    <a:pt x="132" y="381"/>
                    <a:pt x="132" y="381"/>
                  </a:cubicBezTo>
                  <a:cubicBezTo>
                    <a:pt x="116" y="411"/>
                    <a:pt x="116" y="411"/>
                    <a:pt x="116" y="411"/>
                  </a:cubicBezTo>
                  <a:cubicBezTo>
                    <a:pt x="119" y="430"/>
                    <a:pt x="119" y="430"/>
                    <a:pt x="119" y="430"/>
                  </a:cubicBezTo>
                  <a:cubicBezTo>
                    <a:pt x="141" y="463"/>
                    <a:pt x="141" y="463"/>
                    <a:pt x="141" y="463"/>
                  </a:cubicBezTo>
                  <a:cubicBezTo>
                    <a:pt x="142" y="467"/>
                    <a:pt x="142" y="467"/>
                    <a:pt x="142" y="467"/>
                  </a:cubicBezTo>
                  <a:cubicBezTo>
                    <a:pt x="150" y="472"/>
                    <a:pt x="150" y="472"/>
                    <a:pt x="150" y="472"/>
                  </a:cubicBezTo>
                  <a:cubicBezTo>
                    <a:pt x="155" y="468"/>
                    <a:pt x="155" y="468"/>
                    <a:pt x="155" y="468"/>
                  </a:cubicBezTo>
                  <a:cubicBezTo>
                    <a:pt x="160" y="465"/>
                    <a:pt x="160" y="465"/>
                    <a:pt x="160" y="465"/>
                  </a:cubicBezTo>
                  <a:cubicBezTo>
                    <a:pt x="164" y="482"/>
                    <a:pt x="164" y="482"/>
                    <a:pt x="164" y="482"/>
                  </a:cubicBezTo>
                  <a:cubicBezTo>
                    <a:pt x="172" y="489"/>
                    <a:pt x="172" y="489"/>
                    <a:pt x="172" y="489"/>
                  </a:cubicBezTo>
                  <a:cubicBezTo>
                    <a:pt x="179" y="490"/>
                    <a:pt x="179" y="490"/>
                    <a:pt x="179" y="490"/>
                  </a:cubicBezTo>
                  <a:cubicBezTo>
                    <a:pt x="180" y="503"/>
                    <a:pt x="180" y="503"/>
                    <a:pt x="180" y="503"/>
                  </a:cubicBezTo>
                  <a:cubicBezTo>
                    <a:pt x="192" y="512"/>
                    <a:pt x="192" y="512"/>
                    <a:pt x="192" y="512"/>
                  </a:cubicBezTo>
                  <a:cubicBezTo>
                    <a:pt x="195" y="521"/>
                    <a:pt x="195" y="521"/>
                    <a:pt x="195" y="521"/>
                  </a:cubicBezTo>
                  <a:cubicBezTo>
                    <a:pt x="190" y="527"/>
                    <a:pt x="190" y="527"/>
                    <a:pt x="190" y="527"/>
                  </a:cubicBezTo>
                  <a:cubicBezTo>
                    <a:pt x="190" y="539"/>
                    <a:pt x="190" y="539"/>
                    <a:pt x="190" y="539"/>
                  </a:cubicBezTo>
                  <a:cubicBezTo>
                    <a:pt x="196" y="549"/>
                    <a:pt x="196" y="549"/>
                    <a:pt x="196" y="549"/>
                  </a:cubicBezTo>
                  <a:cubicBezTo>
                    <a:pt x="195" y="553"/>
                    <a:pt x="195" y="553"/>
                    <a:pt x="195" y="553"/>
                  </a:cubicBezTo>
                  <a:cubicBezTo>
                    <a:pt x="190" y="553"/>
                    <a:pt x="190" y="553"/>
                    <a:pt x="190" y="553"/>
                  </a:cubicBezTo>
                  <a:cubicBezTo>
                    <a:pt x="185" y="547"/>
                    <a:pt x="185" y="547"/>
                    <a:pt x="185" y="547"/>
                  </a:cubicBezTo>
                  <a:cubicBezTo>
                    <a:pt x="183" y="548"/>
                    <a:pt x="183" y="548"/>
                    <a:pt x="183" y="548"/>
                  </a:cubicBezTo>
                  <a:cubicBezTo>
                    <a:pt x="183" y="553"/>
                    <a:pt x="183" y="553"/>
                    <a:pt x="183" y="553"/>
                  </a:cubicBezTo>
                  <a:cubicBezTo>
                    <a:pt x="190" y="561"/>
                    <a:pt x="190" y="561"/>
                    <a:pt x="190" y="561"/>
                  </a:cubicBezTo>
                  <a:cubicBezTo>
                    <a:pt x="190" y="570"/>
                    <a:pt x="190" y="570"/>
                    <a:pt x="190" y="570"/>
                  </a:cubicBezTo>
                  <a:cubicBezTo>
                    <a:pt x="191" y="574"/>
                    <a:pt x="191" y="574"/>
                    <a:pt x="191" y="574"/>
                  </a:cubicBezTo>
                  <a:cubicBezTo>
                    <a:pt x="188" y="573"/>
                    <a:pt x="188" y="573"/>
                    <a:pt x="188" y="573"/>
                  </a:cubicBezTo>
                  <a:cubicBezTo>
                    <a:pt x="184" y="565"/>
                    <a:pt x="184" y="565"/>
                    <a:pt x="184" y="565"/>
                  </a:cubicBezTo>
                  <a:cubicBezTo>
                    <a:pt x="181" y="563"/>
                    <a:pt x="181" y="563"/>
                    <a:pt x="181" y="563"/>
                  </a:cubicBezTo>
                  <a:cubicBezTo>
                    <a:pt x="172" y="565"/>
                    <a:pt x="172" y="565"/>
                    <a:pt x="172" y="565"/>
                  </a:cubicBezTo>
                  <a:cubicBezTo>
                    <a:pt x="166" y="572"/>
                    <a:pt x="166" y="572"/>
                    <a:pt x="166" y="572"/>
                  </a:cubicBezTo>
                  <a:cubicBezTo>
                    <a:pt x="159" y="570"/>
                    <a:pt x="159" y="570"/>
                    <a:pt x="159" y="570"/>
                  </a:cubicBezTo>
                  <a:cubicBezTo>
                    <a:pt x="156" y="584"/>
                    <a:pt x="156" y="584"/>
                    <a:pt x="156" y="584"/>
                  </a:cubicBezTo>
                  <a:cubicBezTo>
                    <a:pt x="143" y="607"/>
                    <a:pt x="143" y="607"/>
                    <a:pt x="143" y="607"/>
                  </a:cubicBezTo>
                  <a:cubicBezTo>
                    <a:pt x="134" y="617"/>
                    <a:pt x="134" y="617"/>
                    <a:pt x="134" y="617"/>
                  </a:cubicBezTo>
                  <a:cubicBezTo>
                    <a:pt x="136" y="623"/>
                    <a:pt x="136" y="623"/>
                    <a:pt x="136" y="623"/>
                  </a:cubicBezTo>
                  <a:cubicBezTo>
                    <a:pt x="129" y="626"/>
                    <a:pt x="129" y="626"/>
                    <a:pt x="129" y="626"/>
                  </a:cubicBezTo>
                  <a:cubicBezTo>
                    <a:pt x="128" y="633"/>
                    <a:pt x="128" y="633"/>
                    <a:pt x="128" y="633"/>
                  </a:cubicBezTo>
                  <a:cubicBezTo>
                    <a:pt x="119" y="639"/>
                    <a:pt x="119" y="639"/>
                    <a:pt x="119" y="639"/>
                  </a:cubicBezTo>
                  <a:cubicBezTo>
                    <a:pt x="115" y="648"/>
                    <a:pt x="115" y="648"/>
                    <a:pt x="115" y="648"/>
                  </a:cubicBezTo>
                  <a:cubicBezTo>
                    <a:pt x="110" y="646"/>
                    <a:pt x="110" y="646"/>
                    <a:pt x="110" y="646"/>
                  </a:cubicBezTo>
                  <a:cubicBezTo>
                    <a:pt x="108" y="657"/>
                    <a:pt x="108" y="657"/>
                    <a:pt x="108" y="657"/>
                  </a:cubicBezTo>
                  <a:cubicBezTo>
                    <a:pt x="102" y="667"/>
                    <a:pt x="102" y="667"/>
                    <a:pt x="102" y="667"/>
                  </a:cubicBezTo>
                  <a:cubicBezTo>
                    <a:pt x="97" y="667"/>
                    <a:pt x="97" y="667"/>
                    <a:pt x="97" y="667"/>
                  </a:cubicBezTo>
                  <a:cubicBezTo>
                    <a:pt x="94" y="673"/>
                    <a:pt x="94" y="673"/>
                    <a:pt x="94" y="673"/>
                  </a:cubicBezTo>
                  <a:cubicBezTo>
                    <a:pt x="90" y="674"/>
                    <a:pt x="90" y="674"/>
                    <a:pt x="90" y="674"/>
                  </a:cubicBezTo>
                  <a:cubicBezTo>
                    <a:pt x="86" y="683"/>
                    <a:pt x="86" y="683"/>
                    <a:pt x="86" y="683"/>
                  </a:cubicBezTo>
                  <a:cubicBezTo>
                    <a:pt x="81" y="683"/>
                    <a:pt x="81" y="683"/>
                    <a:pt x="81" y="683"/>
                  </a:cubicBezTo>
                  <a:cubicBezTo>
                    <a:pt x="70" y="693"/>
                    <a:pt x="70" y="693"/>
                    <a:pt x="70" y="693"/>
                  </a:cubicBezTo>
                  <a:cubicBezTo>
                    <a:pt x="70" y="703"/>
                    <a:pt x="70" y="703"/>
                    <a:pt x="70" y="703"/>
                  </a:cubicBezTo>
                  <a:cubicBezTo>
                    <a:pt x="63" y="697"/>
                    <a:pt x="63" y="697"/>
                    <a:pt x="63" y="697"/>
                  </a:cubicBezTo>
                  <a:cubicBezTo>
                    <a:pt x="63" y="705"/>
                    <a:pt x="63" y="705"/>
                    <a:pt x="63" y="705"/>
                  </a:cubicBezTo>
                  <a:cubicBezTo>
                    <a:pt x="67" y="717"/>
                    <a:pt x="67" y="717"/>
                    <a:pt x="67" y="717"/>
                  </a:cubicBezTo>
                  <a:cubicBezTo>
                    <a:pt x="61" y="719"/>
                    <a:pt x="61" y="719"/>
                    <a:pt x="61" y="719"/>
                  </a:cubicBezTo>
                  <a:cubicBezTo>
                    <a:pt x="56" y="725"/>
                    <a:pt x="56" y="725"/>
                    <a:pt x="56" y="725"/>
                  </a:cubicBezTo>
                  <a:cubicBezTo>
                    <a:pt x="48" y="731"/>
                    <a:pt x="48" y="731"/>
                    <a:pt x="48" y="731"/>
                  </a:cubicBezTo>
                  <a:cubicBezTo>
                    <a:pt x="49" y="727"/>
                    <a:pt x="49" y="727"/>
                    <a:pt x="49" y="727"/>
                  </a:cubicBezTo>
                  <a:cubicBezTo>
                    <a:pt x="40" y="723"/>
                    <a:pt x="40" y="723"/>
                    <a:pt x="40" y="723"/>
                  </a:cubicBezTo>
                  <a:cubicBezTo>
                    <a:pt x="44" y="730"/>
                    <a:pt x="44" y="730"/>
                    <a:pt x="44" y="730"/>
                  </a:cubicBezTo>
                  <a:cubicBezTo>
                    <a:pt x="37" y="725"/>
                    <a:pt x="37" y="725"/>
                    <a:pt x="37" y="725"/>
                  </a:cubicBezTo>
                  <a:cubicBezTo>
                    <a:pt x="31" y="729"/>
                    <a:pt x="31" y="729"/>
                    <a:pt x="31" y="729"/>
                  </a:cubicBezTo>
                  <a:cubicBezTo>
                    <a:pt x="27" y="736"/>
                    <a:pt x="27" y="736"/>
                    <a:pt x="27" y="736"/>
                  </a:cubicBezTo>
                  <a:cubicBezTo>
                    <a:pt x="34" y="743"/>
                    <a:pt x="34" y="743"/>
                    <a:pt x="34" y="743"/>
                  </a:cubicBezTo>
                  <a:cubicBezTo>
                    <a:pt x="27" y="746"/>
                    <a:pt x="27" y="746"/>
                    <a:pt x="27" y="746"/>
                  </a:cubicBezTo>
                  <a:cubicBezTo>
                    <a:pt x="21" y="756"/>
                    <a:pt x="21" y="756"/>
                    <a:pt x="21" y="756"/>
                  </a:cubicBezTo>
                  <a:cubicBezTo>
                    <a:pt x="13" y="758"/>
                    <a:pt x="13" y="758"/>
                    <a:pt x="13" y="758"/>
                  </a:cubicBezTo>
                  <a:cubicBezTo>
                    <a:pt x="9" y="776"/>
                    <a:pt x="9" y="776"/>
                    <a:pt x="9" y="776"/>
                  </a:cubicBezTo>
                  <a:cubicBezTo>
                    <a:pt x="12" y="788"/>
                    <a:pt x="12" y="788"/>
                    <a:pt x="12" y="788"/>
                  </a:cubicBezTo>
                  <a:cubicBezTo>
                    <a:pt x="11" y="803"/>
                    <a:pt x="11" y="803"/>
                    <a:pt x="11" y="803"/>
                  </a:cubicBezTo>
                  <a:cubicBezTo>
                    <a:pt x="15" y="805"/>
                    <a:pt x="15" y="805"/>
                    <a:pt x="15" y="805"/>
                  </a:cubicBezTo>
                  <a:cubicBezTo>
                    <a:pt x="18" y="802"/>
                    <a:pt x="18" y="802"/>
                    <a:pt x="18" y="802"/>
                  </a:cubicBezTo>
                  <a:cubicBezTo>
                    <a:pt x="21" y="814"/>
                    <a:pt x="21" y="814"/>
                    <a:pt x="21" y="814"/>
                  </a:cubicBezTo>
                  <a:cubicBezTo>
                    <a:pt x="15" y="827"/>
                    <a:pt x="15" y="827"/>
                    <a:pt x="15" y="827"/>
                  </a:cubicBezTo>
                  <a:cubicBezTo>
                    <a:pt x="15" y="835"/>
                    <a:pt x="15" y="835"/>
                    <a:pt x="15" y="835"/>
                  </a:cubicBezTo>
                  <a:cubicBezTo>
                    <a:pt x="28" y="846"/>
                    <a:pt x="28" y="846"/>
                    <a:pt x="28" y="846"/>
                  </a:cubicBezTo>
                  <a:cubicBezTo>
                    <a:pt x="27" y="862"/>
                    <a:pt x="27" y="862"/>
                    <a:pt x="27" y="862"/>
                  </a:cubicBezTo>
                  <a:cubicBezTo>
                    <a:pt x="37" y="876"/>
                    <a:pt x="37" y="876"/>
                    <a:pt x="37" y="876"/>
                  </a:cubicBezTo>
                  <a:cubicBezTo>
                    <a:pt x="35" y="878"/>
                    <a:pt x="35" y="878"/>
                    <a:pt x="35" y="878"/>
                  </a:cubicBezTo>
                  <a:cubicBezTo>
                    <a:pt x="30" y="871"/>
                    <a:pt x="30" y="871"/>
                    <a:pt x="30" y="871"/>
                  </a:cubicBezTo>
                  <a:cubicBezTo>
                    <a:pt x="24" y="880"/>
                    <a:pt x="24" y="880"/>
                    <a:pt x="24" y="880"/>
                  </a:cubicBezTo>
                  <a:cubicBezTo>
                    <a:pt x="27" y="893"/>
                    <a:pt x="27" y="893"/>
                    <a:pt x="27" y="893"/>
                  </a:cubicBezTo>
                  <a:cubicBezTo>
                    <a:pt x="26" y="910"/>
                    <a:pt x="26" y="910"/>
                    <a:pt x="26" y="910"/>
                  </a:cubicBezTo>
                  <a:cubicBezTo>
                    <a:pt x="19" y="918"/>
                    <a:pt x="19" y="918"/>
                    <a:pt x="19" y="918"/>
                  </a:cubicBezTo>
                  <a:cubicBezTo>
                    <a:pt x="24" y="928"/>
                    <a:pt x="24" y="928"/>
                    <a:pt x="24" y="928"/>
                  </a:cubicBezTo>
                  <a:cubicBezTo>
                    <a:pt x="22" y="937"/>
                    <a:pt x="22" y="937"/>
                    <a:pt x="22" y="937"/>
                  </a:cubicBezTo>
                  <a:cubicBezTo>
                    <a:pt x="26" y="944"/>
                    <a:pt x="26" y="944"/>
                    <a:pt x="26" y="944"/>
                  </a:cubicBezTo>
                  <a:cubicBezTo>
                    <a:pt x="20" y="949"/>
                    <a:pt x="20" y="949"/>
                    <a:pt x="20" y="949"/>
                  </a:cubicBezTo>
                  <a:cubicBezTo>
                    <a:pt x="25" y="955"/>
                    <a:pt x="25" y="955"/>
                    <a:pt x="25" y="955"/>
                  </a:cubicBezTo>
                  <a:cubicBezTo>
                    <a:pt x="40" y="954"/>
                    <a:pt x="40" y="954"/>
                    <a:pt x="40" y="954"/>
                  </a:cubicBezTo>
                  <a:cubicBezTo>
                    <a:pt x="53" y="967"/>
                    <a:pt x="53" y="967"/>
                    <a:pt x="53" y="967"/>
                  </a:cubicBezTo>
                  <a:cubicBezTo>
                    <a:pt x="73" y="974"/>
                    <a:pt x="73" y="974"/>
                    <a:pt x="73" y="974"/>
                  </a:cubicBezTo>
                  <a:cubicBezTo>
                    <a:pt x="72" y="981"/>
                    <a:pt x="72" y="981"/>
                    <a:pt x="72" y="981"/>
                  </a:cubicBezTo>
                  <a:cubicBezTo>
                    <a:pt x="78" y="983"/>
                    <a:pt x="78" y="983"/>
                    <a:pt x="78" y="983"/>
                  </a:cubicBezTo>
                  <a:cubicBezTo>
                    <a:pt x="88" y="979"/>
                    <a:pt x="88" y="979"/>
                    <a:pt x="88" y="979"/>
                  </a:cubicBezTo>
                  <a:cubicBezTo>
                    <a:pt x="96" y="974"/>
                    <a:pt x="96" y="974"/>
                    <a:pt x="96" y="974"/>
                  </a:cubicBezTo>
                  <a:cubicBezTo>
                    <a:pt x="95" y="979"/>
                    <a:pt x="95" y="979"/>
                    <a:pt x="95" y="979"/>
                  </a:cubicBezTo>
                  <a:cubicBezTo>
                    <a:pt x="90" y="985"/>
                    <a:pt x="90" y="985"/>
                    <a:pt x="90" y="985"/>
                  </a:cubicBezTo>
                  <a:cubicBezTo>
                    <a:pt x="86" y="992"/>
                    <a:pt x="86" y="992"/>
                    <a:pt x="86" y="992"/>
                  </a:cubicBezTo>
                  <a:cubicBezTo>
                    <a:pt x="81" y="994"/>
                    <a:pt x="81" y="994"/>
                    <a:pt x="81" y="994"/>
                  </a:cubicBezTo>
                  <a:cubicBezTo>
                    <a:pt x="77" y="1002"/>
                    <a:pt x="77" y="1002"/>
                    <a:pt x="77" y="1002"/>
                  </a:cubicBezTo>
                  <a:cubicBezTo>
                    <a:pt x="79" y="1006"/>
                    <a:pt x="79" y="1006"/>
                    <a:pt x="79" y="1006"/>
                  </a:cubicBezTo>
                  <a:cubicBezTo>
                    <a:pt x="84" y="1010"/>
                    <a:pt x="84" y="1010"/>
                    <a:pt x="84" y="1010"/>
                  </a:cubicBezTo>
                  <a:cubicBezTo>
                    <a:pt x="91" y="1010"/>
                    <a:pt x="91" y="1010"/>
                    <a:pt x="91" y="1010"/>
                  </a:cubicBezTo>
                  <a:cubicBezTo>
                    <a:pt x="96" y="1007"/>
                    <a:pt x="96" y="1007"/>
                    <a:pt x="96" y="1007"/>
                  </a:cubicBezTo>
                  <a:cubicBezTo>
                    <a:pt x="99" y="1011"/>
                    <a:pt x="99" y="1011"/>
                    <a:pt x="99" y="1011"/>
                  </a:cubicBezTo>
                  <a:cubicBezTo>
                    <a:pt x="100" y="1015"/>
                    <a:pt x="100" y="1015"/>
                    <a:pt x="100" y="1015"/>
                  </a:cubicBezTo>
                  <a:cubicBezTo>
                    <a:pt x="94" y="1016"/>
                    <a:pt x="94" y="1016"/>
                    <a:pt x="94" y="1016"/>
                  </a:cubicBezTo>
                  <a:cubicBezTo>
                    <a:pt x="94" y="1016"/>
                    <a:pt x="90" y="1021"/>
                    <a:pt x="90" y="1021"/>
                  </a:cubicBezTo>
                  <a:cubicBezTo>
                    <a:pt x="90" y="1021"/>
                    <a:pt x="100" y="1021"/>
                    <a:pt x="100" y="1021"/>
                  </a:cubicBezTo>
                  <a:cubicBezTo>
                    <a:pt x="102" y="1016"/>
                    <a:pt x="102" y="1016"/>
                    <a:pt x="102" y="1016"/>
                  </a:cubicBezTo>
                  <a:cubicBezTo>
                    <a:pt x="113" y="1002"/>
                    <a:pt x="113" y="1002"/>
                    <a:pt x="113" y="1002"/>
                  </a:cubicBezTo>
                  <a:cubicBezTo>
                    <a:pt x="118" y="1006"/>
                    <a:pt x="118" y="1006"/>
                    <a:pt x="118" y="1006"/>
                  </a:cubicBezTo>
                  <a:cubicBezTo>
                    <a:pt x="116" y="1010"/>
                    <a:pt x="116" y="1010"/>
                    <a:pt x="116" y="1010"/>
                  </a:cubicBezTo>
                  <a:cubicBezTo>
                    <a:pt x="112" y="1013"/>
                    <a:pt x="112" y="1013"/>
                    <a:pt x="112" y="1013"/>
                  </a:cubicBezTo>
                  <a:cubicBezTo>
                    <a:pt x="118" y="1015"/>
                    <a:pt x="118" y="1015"/>
                    <a:pt x="118" y="1015"/>
                  </a:cubicBezTo>
                  <a:cubicBezTo>
                    <a:pt x="120" y="1008"/>
                    <a:pt x="120" y="1008"/>
                    <a:pt x="120" y="1008"/>
                  </a:cubicBezTo>
                  <a:cubicBezTo>
                    <a:pt x="124" y="1005"/>
                    <a:pt x="124" y="1005"/>
                    <a:pt x="124" y="1005"/>
                  </a:cubicBezTo>
                  <a:cubicBezTo>
                    <a:pt x="132" y="1010"/>
                    <a:pt x="132" y="1010"/>
                    <a:pt x="132" y="1010"/>
                  </a:cubicBezTo>
                  <a:cubicBezTo>
                    <a:pt x="145" y="1002"/>
                    <a:pt x="145" y="1002"/>
                    <a:pt x="145" y="1002"/>
                  </a:cubicBezTo>
                  <a:cubicBezTo>
                    <a:pt x="157" y="1005"/>
                    <a:pt x="157" y="1005"/>
                    <a:pt x="157" y="1005"/>
                  </a:cubicBezTo>
                  <a:cubicBezTo>
                    <a:pt x="161" y="995"/>
                    <a:pt x="161" y="995"/>
                    <a:pt x="161" y="995"/>
                  </a:cubicBezTo>
                  <a:cubicBezTo>
                    <a:pt x="173" y="990"/>
                    <a:pt x="173" y="990"/>
                    <a:pt x="173" y="990"/>
                  </a:cubicBezTo>
                  <a:cubicBezTo>
                    <a:pt x="184" y="991"/>
                    <a:pt x="184" y="991"/>
                    <a:pt x="184" y="991"/>
                  </a:cubicBezTo>
                  <a:cubicBezTo>
                    <a:pt x="190" y="984"/>
                    <a:pt x="190" y="984"/>
                    <a:pt x="190" y="984"/>
                  </a:cubicBezTo>
                  <a:cubicBezTo>
                    <a:pt x="198" y="980"/>
                    <a:pt x="198" y="980"/>
                    <a:pt x="198" y="980"/>
                  </a:cubicBezTo>
                  <a:cubicBezTo>
                    <a:pt x="203" y="975"/>
                    <a:pt x="203" y="975"/>
                    <a:pt x="203" y="975"/>
                  </a:cubicBezTo>
                  <a:cubicBezTo>
                    <a:pt x="207" y="979"/>
                    <a:pt x="207" y="979"/>
                    <a:pt x="207" y="979"/>
                  </a:cubicBezTo>
                  <a:cubicBezTo>
                    <a:pt x="212" y="974"/>
                    <a:pt x="212" y="974"/>
                    <a:pt x="212" y="974"/>
                  </a:cubicBezTo>
                  <a:cubicBezTo>
                    <a:pt x="218" y="975"/>
                    <a:pt x="218" y="975"/>
                    <a:pt x="218" y="975"/>
                  </a:cubicBezTo>
                  <a:cubicBezTo>
                    <a:pt x="216" y="967"/>
                    <a:pt x="216" y="967"/>
                    <a:pt x="216" y="967"/>
                  </a:cubicBezTo>
                  <a:cubicBezTo>
                    <a:pt x="218" y="963"/>
                    <a:pt x="218" y="963"/>
                    <a:pt x="218" y="963"/>
                  </a:cubicBezTo>
                  <a:cubicBezTo>
                    <a:pt x="220" y="975"/>
                    <a:pt x="220" y="975"/>
                    <a:pt x="220" y="975"/>
                  </a:cubicBezTo>
                  <a:cubicBezTo>
                    <a:pt x="232" y="973"/>
                    <a:pt x="232" y="973"/>
                    <a:pt x="232" y="973"/>
                  </a:cubicBezTo>
                  <a:cubicBezTo>
                    <a:pt x="236" y="967"/>
                    <a:pt x="236" y="967"/>
                    <a:pt x="236" y="967"/>
                  </a:cubicBezTo>
                  <a:cubicBezTo>
                    <a:pt x="245" y="969"/>
                    <a:pt x="245" y="969"/>
                    <a:pt x="245" y="969"/>
                  </a:cubicBezTo>
                  <a:cubicBezTo>
                    <a:pt x="254" y="964"/>
                    <a:pt x="254" y="964"/>
                    <a:pt x="254" y="964"/>
                  </a:cubicBezTo>
                  <a:cubicBezTo>
                    <a:pt x="268" y="962"/>
                    <a:pt x="268" y="962"/>
                    <a:pt x="268" y="962"/>
                  </a:cubicBezTo>
                  <a:cubicBezTo>
                    <a:pt x="273" y="963"/>
                    <a:pt x="273" y="963"/>
                    <a:pt x="273" y="963"/>
                  </a:cubicBezTo>
                  <a:cubicBezTo>
                    <a:pt x="285" y="963"/>
                    <a:pt x="285" y="963"/>
                    <a:pt x="285" y="963"/>
                  </a:cubicBezTo>
                  <a:cubicBezTo>
                    <a:pt x="290" y="958"/>
                    <a:pt x="290" y="958"/>
                    <a:pt x="290" y="958"/>
                  </a:cubicBezTo>
                  <a:cubicBezTo>
                    <a:pt x="302" y="929"/>
                    <a:pt x="302" y="929"/>
                    <a:pt x="302" y="929"/>
                  </a:cubicBezTo>
                  <a:lnTo>
                    <a:pt x="354" y="888"/>
                  </a:lnTo>
                  <a:close/>
                </a:path>
              </a:pathLst>
            </a:custGeom>
            <a:solidFill>
              <a:schemeClr val="accent1">
                <a:lumMod val="75000"/>
              </a:schemeClr>
            </a:solid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57" name="Freeform 300"/>
            <p:cNvSpPr>
              <a:spLocks/>
            </p:cNvSpPr>
            <p:nvPr/>
          </p:nvSpPr>
          <p:spPr bwMode="auto">
            <a:xfrm>
              <a:off x="3874" y="2693"/>
              <a:ext cx="9" cy="9"/>
            </a:xfrm>
            <a:custGeom>
              <a:avLst/>
              <a:gdLst>
                <a:gd name="T0" fmla="*/ 5 w 10"/>
                <a:gd name="T1" fmla="*/ 5 h 10"/>
                <a:gd name="T2" fmla="*/ 5 w 10"/>
                <a:gd name="T3" fmla="*/ 0 h 10"/>
                <a:gd name="T4" fmla="*/ 5 w 10"/>
                <a:gd name="T5" fmla="*/ 0 h 10"/>
                <a:gd name="T6" fmla="*/ 2 w 10"/>
                <a:gd name="T7" fmla="*/ 3 h 10"/>
                <a:gd name="T8" fmla="*/ 0 w 10"/>
                <a:gd name="T9" fmla="*/ 5 h 10"/>
                <a:gd name="T10" fmla="*/ 4 w 10"/>
                <a:gd name="T11" fmla="*/ 5 h 10"/>
                <a:gd name="T12" fmla="*/ 5 w 10"/>
                <a:gd name="T13" fmla="*/ 5 h 10"/>
                <a:gd name="T14" fmla="*/ 0 60000 65536"/>
                <a:gd name="T15" fmla="*/ 0 60000 65536"/>
                <a:gd name="T16" fmla="*/ 0 60000 65536"/>
                <a:gd name="T17" fmla="*/ 0 60000 65536"/>
                <a:gd name="T18" fmla="*/ 0 60000 65536"/>
                <a:gd name="T19" fmla="*/ 0 60000 65536"/>
                <a:gd name="T20" fmla="*/ 0 60000 65536"/>
                <a:gd name="T21" fmla="*/ 0 w 10"/>
                <a:gd name="T22" fmla="*/ 0 h 10"/>
                <a:gd name="T23" fmla="*/ 10 w 10"/>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0">
                  <a:moveTo>
                    <a:pt x="9" y="9"/>
                  </a:moveTo>
                  <a:lnTo>
                    <a:pt x="10" y="0"/>
                  </a:lnTo>
                  <a:lnTo>
                    <a:pt x="7" y="0"/>
                  </a:lnTo>
                  <a:lnTo>
                    <a:pt x="2" y="3"/>
                  </a:lnTo>
                  <a:lnTo>
                    <a:pt x="0" y="9"/>
                  </a:lnTo>
                  <a:lnTo>
                    <a:pt x="4" y="10"/>
                  </a:lnTo>
                  <a:lnTo>
                    <a:pt x="9" y="9"/>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658" name="Freeform 301"/>
            <p:cNvSpPr>
              <a:spLocks/>
            </p:cNvSpPr>
            <p:nvPr/>
          </p:nvSpPr>
          <p:spPr bwMode="auto">
            <a:xfrm>
              <a:off x="3840" y="2835"/>
              <a:ext cx="10" cy="9"/>
            </a:xfrm>
            <a:custGeom>
              <a:avLst/>
              <a:gdLst>
                <a:gd name="T0" fmla="*/ 2 w 11"/>
                <a:gd name="T1" fmla="*/ 0 h 10"/>
                <a:gd name="T2" fmla="*/ 0 w 11"/>
                <a:gd name="T3" fmla="*/ 5 h 10"/>
                <a:gd name="T4" fmla="*/ 4 w 11"/>
                <a:gd name="T5" fmla="*/ 5 h 10"/>
                <a:gd name="T6" fmla="*/ 5 w 11"/>
                <a:gd name="T7" fmla="*/ 5 h 10"/>
                <a:gd name="T8" fmla="*/ 5 w 11"/>
                <a:gd name="T9" fmla="*/ 3 h 10"/>
                <a:gd name="T10" fmla="*/ 5 w 11"/>
                <a:gd name="T11" fmla="*/ 0 h 10"/>
                <a:gd name="T12" fmla="*/ 2 w 11"/>
                <a:gd name="T13" fmla="*/ 0 h 10"/>
                <a:gd name="T14" fmla="*/ 0 60000 65536"/>
                <a:gd name="T15" fmla="*/ 0 60000 65536"/>
                <a:gd name="T16" fmla="*/ 0 60000 65536"/>
                <a:gd name="T17" fmla="*/ 0 60000 65536"/>
                <a:gd name="T18" fmla="*/ 0 60000 65536"/>
                <a:gd name="T19" fmla="*/ 0 60000 65536"/>
                <a:gd name="T20" fmla="*/ 0 60000 65536"/>
                <a:gd name="T21" fmla="*/ 0 w 11"/>
                <a:gd name="T22" fmla="*/ 0 h 10"/>
                <a:gd name="T23" fmla="*/ 11 w 11"/>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0">
                  <a:moveTo>
                    <a:pt x="2" y="0"/>
                  </a:moveTo>
                  <a:lnTo>
                    <a:pt x="0" y="5"/>
                  </a:lnTo>
                  <a:lnTo>
                    <a:pt x="4" y="10"/>
                  </a:lnTo>
                  <a:lnTo>
                    <a:pt x="9" y="8"/>
                  </a:lnTo>
                  <a:lnTo>
                    <a:pt x="11" y="3"/>
                  </a:lnTo>
                  <a:lnTo>
                    <a:pt x="9" y="0"/>
                  </a:lnTo>
                  <a:lnTo>
                    <a:pt x="2" y="0"/>
                  </a:lnTo>
                  <a:close/>
                </a:path>
              </a:pathLst>
            </a:custGeom>
            <a:grpFill/>
            <a:ln w="9525">
              <a:solidFill>
                <a:schemeClr val="bg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grpSp>
      <p:sp>
        <p:nvSpPr>
          <p:cNvPr id="4" name="Zástupný symbol čísla snímky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F7D72F-8F56-4F09-A4E6-31D1C0D3E70B}" type="slidenum">
              <a:rPr kumimoji="0" lang="en-US" sz="1000" b="1" i="0" u="none" strike="noStrike" kern="1200" cap="none" spc="0" normalizeH="0" baseline="0" noProof="0" smtClean="0">
                <a:ln>
                  <a:noFill/>
                </a:ln>
                <a:solidFill>
                  <a:prstClr val="white">
                    <a:lumMod val="75000"/>
                  </a:prstClr>
                </a:solidFill>
                <a:effectLst/>
                <a:uLnTx/>
                <a:uFillTx/>
                <a:latin typeface="Verdana" panose="020B0604030504040204" pitchFamily="34" charset="0"/>
                <a:ea typeface="Verdana" panose="020B060403050404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000" b="1" i="0" u="none" strike="noStrike" kern="1200" cap="none" spc="0" normalizeH="0" baseline="0" noProof="0" dirty="0">
              <a:ln>
                <a:noFill/>
              </a:ln>
              <a:solidFill>
                <a:prstClr val="white">
                  <a:lumMod val="75000"/>
                </a:prstClr>
              </a:solidFill>
              <a:effectLst/>
              <a:uLnTx/>
              <a:uFillTx/>
              <a:latin typeface="Verdana" panose="020B0604030504040204" pitchFamily="34" charset="0"/>
              <a:ea typeface="Verdana" panose="020B0604030504040204" pitchFamily="34" charset="0"/>
            </a:endParaRPr>
          </a:p>
        </p:txBody>
      </p:sp>
      <p:sp>
        <p:nvSpPr>
          <p:cNvPr id="55" name="BlokTextu 18"/>
          <p:cNvSpPr txBox="1"/>
          <p:nvPr/>
        </p:nvSpPr>
        <p:spPr>
          <a:xfrm>
            <a:off x="1429663" y="2528150"/>
            <a:ext cx="3006065" cy="561856"/>
          </a:xfrm>
          <a:prstGeom prst="roundRect">
            <a:avLst/>
          </a:prstGeom>
          <a:ln>
            <a:no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4B99"/>
                </a:solidFill>
                <a:effectLst/>
                <a:uLnTx/>
                <a:uFillTx/>
                <a:latin typeface="Verdana" panose="020B0604030504040204" pitchFamily="34" charset="0"/>
                <a:ea typeface="Verdana" panose="020B0604030504040204" pitchFamily="34" charset="0"/>
                <a:cs typeface="Verdana" panose="020B0604030504040204" pitchFamily="34" charset="0"/>
              </a:rPr>
              <a:t>EURO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sk-SK" sz="1200" b="1" i="0" u="none" strike="noStrike" kern="1200" cap="none" spc="0" normalizeH="0" baseline="0" noProof="0" dirty="0">
                <a:ln>
                  <a:noFill/>
                </a:ln>
                <a:solidFill>
                  <a:srgbClr val="00B0F0"/>
                </a:solidFill>
                <a:effectLst/>
                <a:uLnTx/>
                <a:uFillTx/>
                <a:latin typeface="Verdana" panose="020B0604030504040204" pitchFamily="34" charset="0"/>
                <a:ea typeface="Verdana" panose="020B0604030504040204" pitchFamily="34" charset="0"/>
                <a:cs typeface="Verdana" panose="020B0604030504040204" pitchFamily="34" charset="0"/>
              </a:rPr>
              <a:t>STABILITY </a:t>
            </a:r>
            <a:r>
              <a:rPr kumimoji="0" lang="en-US" sz="1200" b="1" i="0" u="none" strike="noStrike" kern="1200" cap="none" spc="0" normalizeH="0" baseline="0" noProof="0" dirty="0">
                <a:ln>
                  <a:noFill/>
                </a:ln>
                <a:solidFill>
                  <a:srgbClr val="00B0F0"/>
                </a:solidFill>
                <a:effectLst/>
                <a:uLnTx/>
                <a:uFillTx/>
                <a:latin typeface="Verdana" panose="020B0604030504040204" pitchFamily="34" charset="0"/>
                <a:ea typeface="Verdana" panose="020B0604030504040204" pitchFamily="34" charset="0"/>
                <a:cs typeface="Verdana" panose="020B0604030504040204" pitchFamily="34" charset="0"/>
              </a:rPr>
              <a:t>&amp; PREDICTABILIT</a:t>
            </a:r>
            <a:r>
              <a:rPr kumimoji="0" lang="sk-SK" sz="1200" b="1" i="0" u="none" strike="noStrike" kern="1200" cap="none" spc="0" normalizeH="0" baseline="0" noProof="0" dirty="0">
                <a:ln>
                  <a:noFill/>
                </a:ln>
                <a:solidFill>
                  <a:srgbClr val="00B0F0"/>
                </a:solidFill>
                <a:effectLst/>
                <a:uLnTx/>
                <a:uFillTx/>
                <a:latin typeface="Verdana" panose="020B0604030504040204" pitchFamily="34" charset="0"/>
                <a:ea typeface="Verdana" panose="020B0604030504040204" pitchFamily="34" charset="0"/>
                <a:cs typeface="Verdana" panose="020B0604030504040204" pitchFamily="34" charset="0"/>
              </a:rPr>
              <a:t>Y</a:t>
            </a:r>
            <a:endParaRPr kumimoji="0" lang="en-US" sz="1200" b="1" i="0" u="none" strike="noStrike" kern="1200" cap="none" spc="0" normalizeH="0" baseline="0" noProof="0" dirty="0">
              <a:ln>
                <a:noFill/>
              </a:ln>
              <a:solidFill>
                <a:srgbClr val="00B0F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43929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961" y="2513878"/>
            <a:ext cx="586845" cy="59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4" name="BlokTextu 293"/>
          <p:cNvSpPr txBox="1"/>
          <p:nvPr/>
        </p:nvSpPr>
        <p:spPr>
          <a:xfrm>
            <a:off x="1429664" y="3553293"/>
            <a:ext cx="2787401" cy="5078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k-SK" sz="1500" b="1" i="0" u="none" strike="noStrike" kern="1200" cap="none" spc="0" normalizeH="0" baseline="0" noProof="0" dirty="0">
                <a:ln>
                  <a:noFill/>
                </a:ln>
                <a:solidFill>
                  <a:srgbClr val="004B99"/>
                </a:solidFill>
                <a:effectLst/>
                <a:uLnTx/>
                <a:uFillTx/>
                <a:latin typeface="Verdana" pitchFamily="34" charset="0"/>
                <a:ea typeface="Verdana" panose="020B0604030504040204" pitchFamily="34" charset="0"/>
                <a:cs typeface="Verdana" panose="020B0604030504040204" pitchFamily="34" charset="0"/>
              </a:rPr>
              <a:t>STRONG </a:t>
            </a:r>
            <a:r>
              <a:rPr kumimoji="0" lang="en-US" sz="1500" b="1" i="0" u="none" strike="noStrike" kern="1200" cap="none" spc="0" normalizeH="0" baseline="0" noProof="0" dirty="0">
                <a:ln>
                  <a:noFill/>
                </a:ln>
                <a:solidFill>
                  <a:srgbClr val="004B99"/>
                </a:solidFill>
                <a:effectLst/>
                <a:uLnTx/>
                <a:uFillTx/>
                <a:latin typeface="Verdana" pitchFamily="34" charset="0"/>
                <a:ea typeface="Verdana" panose="020B0604030504040204" pitchFamily="34" charset="0"/>
                <a:cs typeface="Verdana" panose="020B0604030504040204" pitchFamily="34" charset="0"/>
              </a:rPr>
              <a:t>EXPORT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sk-SK" sz="1200" b="1" i="0" u="none" strike="noStrike" kern="1200" cap="none" spc="0" normalizeH="0" baseline="0" noProof="0" dirty="0">
                <a:ln>
                  <a:noFill/>
                </a:ln>
                <a:solidFill>
                  <a:srgbClr val="00B0F0"/>
                </a:solidFill>
                <a:effectLst/>
                <a:uLnTx/>
                <a:uFillTx/>
                <a:latin typeface="Verdana" pitchFamily="34" charset="0"/>
                <a:ea typeface="Verdana" panose="020B0604030504040204" pitchFamily="34" charset="0"/>
                <a:cs typeface="Verdana" panose="020B0604030504040204" pitchFamily="34" charset="0"/>
              </a:rPr>
              <a:t>4TH</a:t>
            </a:r>
            <a:r>
              <a:rPr kumimoji="0" lang="en-US" sz="1200" b="1" i="0" u="none" strike="noStrike" kern="1200" cap="none" spc="0" normalizeH="0" baseline="0" noProof="0" dirty="0">
                <a:ln>
                  <a:noFill/>
                </a:ln>
                <a:solidFill>
                  <a:srgbClr val="00B0F0"/>
                </a:solidFill>
                <a:effectLst/>
                <a:uLnTx/>
                <a:uFillTx/>
                <a:latin typeface="Verdana" pitchFamily="34" charset="0"/>
                <a:ea typeface="Verdana" panose="020B0604030504040204" pitchFamily="34" charset="0"/>
                <a:cs typeface="Verdana" panose="020B0604030504040204" pitchFamily="34" charset="0"/>
              </a:rPr>
              <a:t> PLACE IN EUROPE</a:t>
            </a:r>
          </a:p>
        </p:txBody>
      </p:sp>
      <p:sp>
        <p:nvSpPr>
          <p:cNvPr id="327" name="BlokTextu 326"/>
          <p:cNvSpPr txBox="1"/>
          <p:nvPr/>
        </p:nvSpPr>
        <p:spPr>
          <a:xfrm>
            <a:off x="1429664" y="4551423"/>
            <a:ext cx="3561038" cy="5078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004B99"/>
                </a:solidFill>
                <a:effectLst/>
                <a:uLnTx/>
                <a:uFillTx/>
                <a:latin typeface="Verdana" pitchFamily="34" charset="0"/>
                <a:ea typeface="Verdana" panose="020B0604030504040204" pitchFamily="34" charset="0"/>
                <a:cs typeface="Verdana" panose="020B0604030504040204" pitchFamily="34" charset="0"/>
              </a:rPr>
              <a:t>STEADY GROWTH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sk-SK" sz="1200" b="1" i="0" u="none" strike="noStrike" kern="1200" cap="none" spc="0" normalizeH="0" baseline="0" noProof="0" dirty="0">
                <a:ln>
                  <a:noFill/>
                </a:ln>
                <a:solidFill>
                  <a:srgbClr val="00B0F0"/>
                </a:solidFill>
                <a:effectLst/>
                <a:uLnTx/>
                <a:uFillTx/>
                <a:latin typeface="Verdana" pitchFamily="34" charset="0"/>
                <a:ea typeface="Verdana" panose="020B0604030504040204" pitchFamily="34" charset="0"/>
                <a:cs typeface="Verdana" panose="020B0604030504040204" pitchFamily="34" charset="0"/>
              </a:rPr>
              <a:t>ONE OF THE</a:t>
            </a:r>
            <a:r>
              <a:rPr kumimoji="0" lang="it-IT" sz="1200" b="1" i="0" u="none" strike="noStrike" kern="1200" cap="none" spc="0" normalizeH="0" baseline="0" noProof="0" dirty="0">
                <a:ln>
                  <a:noFill/>
                </a:ln>
                <a:solidFill>
                  <a:srgbClr val="00B0F0"/>
                </a:solidFill>
                <a:effectLst/>
                <a:uLnTx/>
                <a:uFillTx/>
                <a:latin typeface="Verdana" pitchFamily="34" charset="0"/>
                <a:ea typeface="Verdana" panose="020B0604030504040204" pitchFamily="34" charset="0"/>
                <a:cs typeface="Verdana" panose="020B0604030504040204" pitchFamily="34" charset="0"/>
              </a:rPr>
              <a:t> FASTEST IN </a:t>
            </a:r>
            <a:r>
              <a:rPr kumimoji="0" lang="sk-SK" sz="1200" b="1" i="0" u="none" strike="noStrike" kern="1200" cap="none" spc="0" normalizeH="0" baseline="0" noProof="0" dirty="0">
                <a:ln>
                  <a:noFill/>
                </a:ln>
                <a:solidFill>
                  <a:srgbClr val="00B0F0"/>
                </a:solidFill>
                <a:effectLst/>
                <a:uLnTx/>
                <a:uFillTx/>
                <a:latin typeface="Verdana" pitchFamily="34" charset="0"/>
                <a:ea typeface="Verdana" panose="020B0604030504040204" pitchFamily="34" charset="0"/>
                <a:cs typeface="Verdana" panose="020B0604030504040204" pitchFamily="34" charset="0"/>
              </a:rPr>
              <a:t>THE REGION</a:t>
            </a:r>
            <a:endParaRPr kumimoji="0" lang="it-IT" sz="1200" b="1" i="0" u="none" strike="noStrike" kern="1200" cap="none" spc="0" normalizeH="0" baseline="0" noProof="0" dirty="0">
              <a:ln>
                <a:noFill/>
              </a:ln>
              <a:solidFill>
                <a:srgbClr val="00B0F0"/>
              </a:solidFill>
              <a:effectLst/>
              <a:uLnTx/>
              <a:uFillTx/>
              <a:latin typeface="Verdana" pitchFamily="34" charset="0"/>
              <a:ea typeface="Verdana" panose="020B0604030504040204" pitchFamily="34" charset="0"/>
              <a:cs typeface="Verdana" panose="020B0604030504040204" pitchFamily="34" charset="0"/>
            </a:endParaRPr>
          </a:p>
        </p:txBody>
      </p:sp>
      <p:sp>
        <p:nvSpPr>
          <p:cNvPr id="300" name="Text Box 6">
            <a:extLst>
              <a:ext uri="{FF2B5EF4-FFF2-40B4-BE49-F238E27FC236}">
                <a16:creationId xmlns:a16="http://schemas.microsoft.com/office/drawing/2014/main" id="{92DC664D-8DED-412E-B7DB-4EF0AE831F55}"/>
              </a:ext>
            </a:extLst>
          </p:cNvPr>
          <p:cNvSpPr txBox="1">
            <a:spLocks noChangeArrowheads="1"/>
          </p:cNvSpPr>
          <p:nvPr/>
        </p:nvSpPr>
        <p:spPr bwMode="auto">
          <a:xfrm>
            <a:off x="6089191" y="6464965"/>
            <a:ext cx="4975361" cy="217625"/>
          </a:xfrm>
          <a:prstGeom prst="rect">
            <a:avLst/>
          </a:prstGeom>
          <a:noFill/>
          <a:ln w="9525">
            <a:noFill/>
            <a:miter lim="800000"/>
            <a:headEnd/>
            <a:tailEnd/>
          </a:ln>
        </p:spPr>
        <p:txBody>
          <a:bodyPr wrap="square" lIns="90000" tIns="46800" rIns="90000" bIns="46800">
            <a:spAutoFit/>
          </a:bodyPr>
          <a:lstStyle>
            <a:defPPr>
              <a:defRPr lang="sk-SK"/>
            </a:defPPr>
            <a:lvl1pPr>
              <a:defRPr sz="800" b="0">
                <a:solidFill>
                  <a:schemeClr val="bg1">
                    <a:lumMod val="75000"/>
                  </a:schemeClr>
                </a:solidFill>
                <a:ea typeface="Verdana" panose="020B0604030504040204" pitchFamily="34" charset="0"/>
                <a:cs typeface="Verdana" panose="020B060403050404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prstClr val="white">
                    <a:lumMod val="75000"/>
                  </a:prstClr>
                </a:solidFill>
                <a:effectLst/>
                <a:uLnTx/>
                <a:uFillTx/>
                <a:latin typeface="Verdana" pitchFamily="34" charset="0"/>
                <a:ea typeface="Verdana" panose="020B0604030504040204" pitchFamily="34" charset="0"/>
              </a:rPr>
              <a:t>Highlighted countries are Eurozone members</a:t>
            </a:r>
          </a:p>
        </p:txBody>
      </p:sp>
      <p:sp>
        <p:nvSpPr>
          <p:cNvPr id="301" name="Obdĺžnik 300">
            <a:extLst>
              <a:ext uri="{FF2B5EF4-FFF2-40B4-BE49-F238E27FC236}">
                <a16:creationId xmlns:a16="http://schemas.microsoft.com/office/drawing/2014/main" id="{8D67D9AA-7318-43C4-826E-B8690A69C937}"/>
              </a:ext>
            </a:extLst>
          </p:cNvPr>
          <p:cNvSpPr/>
          <p:nvPr/>
        </p:nvSpPr>
        <p:spPr>
          <a:xfrm>
            <a:off x="1418970" y="1338976"/>
            <a:ext cx="5109078" cy="615553"/>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k-SK" altLang="en-US" sz="2000" b="1" i="0" u="none" strike="noStrike" kern="1200" cap="none" spc="0" normalizeH="0" baseline="0" noProof="0" dirty="0">
                <a:ln>
                  <a:noFill/>
                </a:ln>
                <a:solidFill>
                  <a:srgbClr val="004B99"/>
                </a:solidFill>
                <a:effectLst/>
                <a:uLnTx/>
                <a:uFillTx/>
                <a:latin typeface="Verdana" pitchFamily="34" charset="0"/>
                <a:ea typeface="Verdana" panose="020B0604030504040204" pitchFamily="34" charset="0"/>
                <a:cs typeface="Verdana" panose="020B0604030504040204" pitchFamily="34" charset="0"/>
              </a:rPr>
              <a:t>THRIVING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sk-SK" altLang="en-US" sz="1400" b="1" i="0" u="none" strike="noStrike" kern="1200" cap="none" spc="0" normalizeH="0" baseline="0" noProof="0" dirty="0">
                <a:ln>
                  <a:noFill/>
                </a:ln>
                <a:solidFill>
                  <a:srgbClr val="004B99"/>
                </a:solidFill>
                <a:effectLst/>
                <a:uLnTx/>
                <a:uFillTx/>
                <a:latin typeface="Verdana" pitchFamily="34" charset="0"/>
                <a:ea typeface="Verdana" panose="020B0604030504040204" pitchFamily="34" charset="0"/>
                <a:cs typeface="Verdana" panose="020B0604030504040204" pitchFamily="34" charset="0"/>
              </a:rPr>
              <a:t>TATRA TIGER</a:t>
            </a:r>
            <a:endParaRPr kumimoji="0" lang="en-US" altLang="en-US" sz="1400" b="1" i="0" u="none" strike="noStrike" kern="1200" cap="none" spc="0" normalizeH="0" baseline="0" noProof="0" dirty="0">
              <a:ln>
                <a:noFill/>
              </a:ln>
              <a:solidFill>
                <a:srgbClr val="004B99"/>
              </a:solidFill>
              <a:effectLst/>
              <a:uLnTx/>
              <a:uFillTx/>
              <a:latin typeface="Verdana" pitchFamily="34" charset="0"/>
              <a:ea typeface="Verdana" panose="020B0604030504040204" pitchFamily="34" charset="0"/>
              <a:cs typeface="Verdana" panose="020B0604030504040204" pitchFamily="34" charset="0"/>
            </a:endParaRPr>
          </a:p>
        </p:txBody>
      </p:sp>
      <p:grpSp>
        <p:nvGrpSpPr>
          <p:cNvPr id="3" name="Skupina 2">
            <a:extLst>
              <a:ext uri="{FF2B5EF4-FFF2-40B4-BE49-F238E27FC236}">
                <a16:creationId xmlns:a16="http://schemas.microsoft.com/office/drawing/2014/main" id="{C7044360-3767-4F4B-A078-83D30CBEAFF1}"/>
              </a:ext>
            </a:extLst>
          </p:cNvPr>
          <p:cNvGrpSpPr/>
          <p:nvPr/>
        </p:nvGrpSpPr>
        <p:grpSpPr>
          <a:xfrm>
            <a:off x="520383" y="1196752"/>
            <a:ext cx="900000" cy="900000"/>
            <a:chOff x="6060658" y="2289991"/>
            <a:chExt cx="900000" cy="900000"/>
          </a:xfrm>
        </p:grpSpPr>
        <p:sp>
          <p:nvSpPr>
            <p:cNvPr id="302" name="Ovál 301">
              <a:extLst>
                <a:ext uri="{FF2B5EF4-FFF2-40B4-BE49-F238E27FC236}">
                  <a16:creationId xmlns:a16="http://schemas.microsoft.com/office/drawing/2014/main" id="{6A727E3F-F79B-4C20-9CFB-38F0539BE477}"/>
                </a:ext>
              </a:extLst>
            </p:cNvPr>
            <p:cNvSpPr>
              <a:spLocks noChangeAspect="1"/>
            </p:cNvSpPr>
            <p:nvPr/>
          </p:nvSpPr>
          <p:spPr>
            <a:xfrm>
              <a:off x="6060658" y="2289991"/>
              <a:ext cx="900000" cy="900000"/>
            </a:xfrm>
            <a:prstGeom prst="ellipse">
              <a:avLst/>
            </a:prstGeom>
            <a:solidFill>
              <a:srgbClr val="004B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6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303" name="Picture 4" descr="C:\Users\beseda\Desktop\image.png">
              <a:extLst>
                <a:ext uri="{FF2B5EF4-FFF2-40B4-BE49-F238E27FC236}">
                  <a16:creationId xmlns:a16="http://schemas.microsoft.com/office/drawing/2014/main" id="{0D8F070B-C0EC-49FF-B34F-2AA745A1F2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V="1">
              <a:off x="6208337" y="2437667"/>
              <a:ext cx="604641" cy="604648"/>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Obrázok 4">
            <a:extLst>
              <a:ext uri="{FF2B5EF4-FFF2-40B4-BE49-F238E27FC236}">
                <a16:creationId xmlns:a16="http://schemas.microsoft.com/office/drawing/2014/main" id="{8F111906-35B2-4916-8CB8-91FE7419C8B2}"/>
              </a:ext>
            </a:extLst>
          </p:cNvPr>
          <p:cNvPicPr>
            <a:picLocks noChangeAspect="1"/>
          </p:cNvPicPr>
          <p:nvPr/>
        </p:nvPicPr>
        <p:blipFill rotWithShape="1">
          <a:blip r:embed="rId5"/>
          <a:srcRect l="1421"/>
          <a:stretch/>
        </p:blipFill>
        <p:spPr>
          <a:xfrm>
            <a:off x="665809" y="3512008"/>
            <a:ext cx="609149" cy="590400"/>
          </a:xfrm>
          <a:prstGeom prst="rect">
            <a:avLst/>
          </a:prstGeom>
        </p:spPr>
      </p:pic>
      <p:grpSp>
        <p:nvGrpSpPr>
          <p:cNvPr id="306" name="Skupina 305">
            <a:extLst>
              <a:ext uri="{FF2B5EF4-FFF2-40B4-BE49-F238E27FC236}">
                <a16:creationId xmlns:a16="http://schemas.microsoft.com/office/drawing/2014/main" id="{01F6F071-BE4B-49C6-8011-ED205EB2C776}"/>
              </a:ext>
            </a:extLst>
          </p:cNvPr>
          <p:cNvGrpSpPr>
            <a:grpSpLocks noChangeAspect="1"/>
          </p:cNvGrpSpPr>
          <p:nvPr/>
        </p:nvGrpSpPr>
        <p:grpSpPr>
          <a:xfrm>
            <a:off x="675183" y="4510138"/>
            <a:ext cx="590400" cy="590400"/>
            <a:chOff x="6792534" y="5155337"/>
            <a:chExt cx="547200" cy="547200"/>
          </a:xfrm>
        </p:grpSpPr>
        <p:sp>
          <p:nvSpPr>
            <p:cNvPr id="307" name="Ovál 306">
              <a:extLst>
                <a:ext uri="{FF2B5EF4-FFF2-40B4-BE49-F238E27FC236}">
                  <a16:creationId xmlns:a16="http://schemas.microsoft.com/office/drawing/2014/main" id="{115F6A33-9F51-4EF1-8A26-62EB08A9FB07}"/>
                </a:ext>
              </a:extLst>
            </p:cNvPr>
            <p:cNvSpPr>
              <a:spLocks noChangeAspect="1"/>
            </p:cNvSpPr>
            <p:nvPr/>
          </p:nvSpPr>
          <p:spPr>
            <a:xfrm>
              <a:off x="6792534" y="5155337"/>
              <a:ext cx="547200" cy="547200"/>
            </a:xfrm>
            <a:prstGeom prst="ellipse">
              <a:avLst/>
            </a:prstGeom>
            <a:solidFill>
              <a:srgbClr val="004B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6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308" name="Picture 5" descr="C:\Users\beseda\Desktop\image (1).png">
              <a:extLst>
                <a:ext uri="{FF2B5EF4-FFF2-40B4-BE49-F238E27FC236}">
                  <a16:creationId xmlns:a16="http://schemas.microsoft.com/office/drawing/2014/main" id="{358E7FB9-367D-40B3-A615-DBDB265EE4A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81396" y="5225194"/>
              <a:ext cx="369478" cy="3694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Skupina 9">
            <a:extLst>
              <a:ext uri="{FF2B5EF4-FFF2-40B4-BE49-F238E27FC236}">
                <a16:creationId xmlns:a16="http://schemas.microsoft.com/office/drawing/2014/main" id="{D425F3AE-3B36-4598-86AE-171499A1D44E}"/>
              </a:ext>
            </a:extLst>
          </p:cNvPr>
          <p:cNvGrpSpPr>
            <a:grpSpLocks noChangeAspect="1"/>
          </p:cNvGrpSpPr>
          <p:nvPr/>
        </p:nvGrpSpPr>
        <p:grpSpPr>
          <a:xfrm>
            <a:off x="675183" y="5508267"/>
            <a:ext cx="590400" cy="590400"/>
            <a:chOff x="4988061" y="1215444"/>
            <a:chExt cx="900000" cy="900000"/>
          </a:xfrm>
        </p:grpSpPr>
        <p:sp>
          <p:nvSpPr>
            <p:cNvPr id="316" name="Ovál 315">
              <a:extLst>
                <a:ext uri="{FF2B5EF4-FFF2-40B4-BE49-F238E27FC236}">
                  <a16:creationId xmlns:a16="http://schemas.microsoft.com/office/drawing/2014/main" id="{D51D50D4-CBAF-4616-B401-423CB288E9A2}"/>
                </a:ext>
              </a:extLst>
            </p:cNvPr>
            <p:cNvSpPr>
              <a:spLocks noChangeAspect="1"/>
            </p:cNvSpPr>
            <p:nvPr/>
          </p:nvSpPr>
          <p:spPr>
            <a:xfrm>
              <a:off x="4988061" y="1215444"/>
              <a:ext cx="900000" cy="900000"/>
            </a:xfrm>
            <a:prstGeom prst="ellipse">
              <a:avLst/>
            </a:prstGeom>
            <a:solidFill>
              <a:srgbClr val="004B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6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9" name="Skupina 8">
              <a:extLst>
                <a:ext uri="{FF2B5EF4-FFF2-40B4-BE49-F238E27FC236}">
                  <a16:creationId xmlns:a16="http://schemas.microsoft.com/office/drawing/2014/main" id="{FD350075-012C-4034-AFCA-00EC35CAED47}"/>
                </a:ext>
              </a:extLst>
            </p:cNvPr>
            <p:cNvGrpSpPr/>
            <p:nvPr/>
          </p:nvGrpSpPr>
          <p:grpSpPr>
            <a:xfrm>
              <a:off x="5098651" y="1629444"/>
              <a:ext cx="692713" cy="72000"/>
              <a:chOff x="5098651" y="1643129"/>
              <a:chExt cx="692713" cy="72000"/>
            </a:xfrm>
          </p:grpSpPr>
          <p:sp>
            <p:nvSpPr>
              <p:cNvPr id="8" name="Hviezda: 5-cípa 7">
                <a:extLst>
                  <a:ext uri="{FF2B5EF4-FFF2-40B4-BE49-F238E27FC236}">
                    <a16:creationId xmlns:a16="http://schemas.microsoft.com/office/drawing/2014/main" id="{DD43751E-F9DA-4067-AC4C-281055B6A7F1}"/>
                  </a:ext>
                </a:extLst>
              </p:cNvPr>
              <p:cNvSpPr>
                <a:spLocks noChangeAspect="1"/>
              </p:cNvSpPr>
              <p:nvPr/>
            </p:nvSpPr>
            <p:spPr>
              <a:xfrm>
                <a:off x="5098651" y="1643129"/>
                <a:ext cx="72001" cy="72000"/>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318" name="Hviezda: 5-cípa 317">
                <a:extLst>
                  <a:ext uri="{FF2B5EF4-FFF2-40B4-BE49-F238E27FC236}">
                    <a16:creationId xmlns:a16="http://schemas.microsoft.com/office/drawing/2014/main" id="{54C899FA-8918-40A4-A7B6-B21CCE2F0F31}"/>
                  </a:ext>
                </a:extLst>
              </p:cNvPr>
              <p:cNvSpPr>
                <a:spLocks noChangeAspect="1"/>
              </p:cNvSpPr>
              <p:nvPr/>
            </p:nvSpPr>
            <p:spPr>
              <a:xfrm>
                <a:off x="5253829" y="1643129"/>
                <a:ext cx="72001" cy="72000"/>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319" name="Hviezda: 5-cípa 318">
                <a:extLst>
                  <a:ext uri="{FF2B5EF4-FFF2-40B4-BE49-F238E27FC236}">
                    <a16:creationId xmlns:a16="http://schemas.microsoft.com/office/drawing/2014/main" id="{898F204A-09D2-402B-BF7C-B340B9208504}"/>
                  </a:ext>
                </a:extLst>
              </p:cNvPr>
              <p:cNvSpPr>
                <a:spLocks noChangeAspect="1"/>
              </p:cNvSpPr>
              <p:nvPr/>
            </p:nvSpPr>
            <p:spPr>
              <a:xfrm>
                <a:off x="5409007" y="1643129"/>
                <a:ext cx="72001" cy="72000"/>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320" name="Hviezda: 5-cípa 319">
                <a:extLst>
                  <a:ext uri="{FF2B5EF4-FFF2-40B4-BE49-F238E27FC236}">
                    <a16:creationId xmlns:a16="http://schemas.microsoft.com/office/drawing/2014/main" id="{179657BF-64B6-4FDE-A8C6-8D35AF01C445}"/>
                  </a:ext>
                </a:extLst>
              </p:cNvPr>
              <p:cNvSpPr>
                <a:spLocks noChangeAspect="1"/>
              </p:cNvSpPr>
              <p:nvPr/>
            </p:nvSpPr>
            <p:spPr>
              <a:xfrm>
                <a:off x="5564185" y="1643129"/>
                <a:ext cx="72001" cy="72000"/>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321" name="Hviezda: 5-cípa 320">
                <a:extLst>
                  <a:ext uri="{FF2B5EF4-FFF2-40B4-BE49-F238E27FC236}">
                    <a16:creationId xmlns:a16="http://schemas.microsoft.com/office/drawing/2014/main" id="{1A0696BC-AE50-4056-B2EB-C457DACFC4FD}"/>
                  </a:ext>
                </a:extLst>
              </p:cNvPr>
              <p:cNvSpPr>
                <a:spLocks noChangeAspect="1"/>
              </p:cNvSpPr>
              <p:nvPr/>
            </p:nvSpPr>
            <p:spPr>
              <a:xfrm>
                <a:off x="5719363" y="1643129"/>
                <a:ext cx="72001" cy="72000"/>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Calibri"/>
                  <a:ea typeface="+mn-ea"/>
                  <a:cs typeface="+mn-cs"/>
                </a:endParaRPr>
              </a:p>
            </p:txBody>
          </p:sp>
        </p:grpSp>
      </p:grpSp>
      <p:sp>
        <p:nvSpPr>
          <p:cNvPr id="323" name="BlokTextu 322">
            <a:extLst>
              <a:ext uri="{FF2B5EF4-FFF2-40B4-BE49-F238E27FC236}">
                <a16:creationId xmlns:a16="http://schemas.microsoft.com/office/drawing/2014/main" id="{29E83F2E-7B1A-4F8F-AF21-6F284DEBADD3}"/>
              </a:ext>
            </a:extLst>
          </p:cNvPr>
          <p:cNvSpPr txBox="1"/>
          <p:nvPr/>
        </p:nvSpPr>
        <p:spPr>
          <a:xfrm>
            <a:off x="1429664" y="5549552"/>
            <a:ext cx="3442573" cy="5078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k-SK" sz="1500" b="1" i="0" u="none" strike="noStrike" kern="1200" cap="none" spc="0" normalizeH="0" baseline="0" noProof="0" dirty="0">
                <a:ln>
                  <a:noFill/>
                </a:ln>
                <a:solidFill>
                  <a:srgbClr val="004B99"/>
                </a:solidFill>
                <a:effectLst/>
                <a:uLnTx/>
                <a:uFillTx/>
                <a:latin typeface="Verdana" pitchFamily="34" charset="0"/>
                <a:ea typeface="Verdana" panose="020B0604030504040204" pitchFamily="34" charset="0"/>
                <a:cs typeface="Verdana" panose="020B0604030504040204" pitchFamily="34" charset="0"/>
              </a:rPr>
              <a:t>BALANCED FINANCE</a:t>
            </a:r>
            <a:endParaRPr kumimoji="0" lang="en-US" sz="1500" b="1" i="0" u="none" strike="noStrike" kern="1200" cap="none" spc="0" normalizeH="0" baseline="0" noProof="0" dirty="0">
              <a:ln>
                <a:noFill/>
              </a:ln>
              <a:solidFill>
                <a:srgbClr val="004B99"/>
              </a:solidFill>
              <a:effectLst/>
              <a:uLnTx/>
              <a:uFillTx/>
              <a:latin typeface="Verdana" pitchFamily="34" charset="0"/>
              <a:ea typeface="Verdana" panose="020B0604030504040204" pitchFamily="34" charset="0"/>
              <a:cs typeface="Verdana" panose="020B060403050404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sk-SK" sz="1200" b="1" i="0" u="none" strike="noStrike" kern="1200" cap="none" spc="0" normalizeH="0" baseline="0" noProof="0" dirty="0">
                <a:ln>
                  <a:noFill/>
                </a:ln>
                <a:solidFill>
                  <a:srgbClr val="00B0F0"/>
                </a:solidFill>
                <a:effectLst/>
                <a:uLnTx/>
                <a:uFillTx/>
                <a:latin typeface="Verdana" pitchFamily="34" charset="0"/>
                <a:ea typeface="Verdana" panose="020B0604030504040204" pitchFamily="34" charset="0"/>
                <a:cs typeface="Verdana" panose="020B0604030504040204" pitchFamily="34" charset="0"/>
              </a:rPr>
              <a:t>ONE OF THE</a:t>
            </a:r>
            <a:r>
              <a:rPr kumimoji="0" lang="it-IT" sz="1200" b="1" i="0" u="none" strike="noStrike" kern="1200" cap="none" spc="0" normalizeH="0" baseline="0" noProof="0" dirty="0">
                <a:ln>
                  <a:noFill/>
                </a:ln>
                <a:solidFill>
                  <a:srgbClr val="00B0F0"/>
                </a:solidFill>
                <a:effectLst/>
                <a:uLnTx/>
                <a:uFillTx/>
                <a:latin typeface="Verdana" pitchFamily="34" charset="0"/>
                <a:ea typeface="Verdana" panose="020B0604030504040204" pitchFamily="34" charset="0"/>
                <a:cs typeface="Verdana" panose="020B0604030504040204" pitchFamily="34" charset="0"/>
              </a:rPr>
              <a:t> </a:t>
            </a:r>
            <a:r>
              <a:rPr kumimoji="0" lang="sk-SK" sz="1200" b="1" i="0" u="none" strike="noStrike" kern="1200" cap="none" spc="0" normalizeH="0" baseline="0" noProof="0" dirty="0">
                <a:ln>
                  <a:noFill/>
                </a:ln>
                <a:solidFill>
                  <a:srgbClr val="00B0F0"/>
                </a:solidFill>
                <a:effectLst/>
                <a:uLnTx/>
                <a:uFillTx/>
                <a:latin typeface="Verdana" pitchFamily="34" charset="0"/>
                <a:ea typeface="Verdana" panose="020B0604030504040204" pitchFamily="34" charset="0"/>
                <a:cs typeface="Verdana" panose="020B0604030504040204" pitchFamily="34" charset="0"/>
              </a:rPr>
              <a:t>BEST CREDIT RATINGS</a:t>
            </a:r>
            <a:endParaRPr kumimoji="0" lang="en-US" sz="1200" b="1" i="0" u="none" strike="noStrike" kern="1200" cap="none" spc="0" normalizeH="0" baseline="0" noProof="0" dirty="0">
              <a:ln>
                <a:noFill/>
              </a:ln>
              <a:solidFill>
                <a:srgbClr val="00B0F0"/>
              </a:solidFill>
              <a:effectLst/>
              <a:uLnTx/>
              <a:uFillTx/>
              <a:latin typeface="Verdana" pitchFamily="34" charset="0"/>
              <a:ea typeface="Verdana" panose="020B0604030504040204" pitchFamily="34" charset="0"/>
              <a:cs typeface="Verdana" panose="020B0604030504040204" pitchFamily="34" charset="0"/>
            </a:endParaRPr>
          </a:p>
        </p:txBody>
      </p:sp>
      <p:pic>
        <p:nvPicPr>
          <p:cNvPr id="2050" name="Picture 2" descr="https://www.resco.net/wp-content/uploads/2017/07/sario-logo-2016-ENG-1.png">
            <a:extLst>
              <a:ext uri="{FF2B5EF4-FFF2-40B4-BE49-F238E27FC236}">
                <a16:creationId xmlns:a16="http://schemas.microsoft.com/office/drawing/2014/main" id="{72DAC303-2801-45FD-BA63-6CEE39E648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7947" y="-3459"/>
            <a:ext cx="2522045" cy="1050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58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44AFA9-3D78-4D44-AF13-0029CA924375}"/>
              </a:ext>
            </a:extLst>
          </p:cNvPr>
          <p:cNvSpPr>
            <a:spLocks noGrp="1"/>
          </p:cNvSpPr>
          <p:nvPr>
            <p:ph type="title"/>
          </p:nvPr>
        </p:nvSpPr>
        <p:spPr>
          <a:xfrm>
            <a:off x="468000" y="180000"/>
            <a:ext cx="10188000" cy="1044000"/>
          </a:xfrm>
        </p:spPr>
        <p:txBody>
          <a:bodyPr/>
          <a:lstStyle/>
          <a:p>
            <a:r>
              <a:rPr lang="sk-SK" sz="4400" dirty="0"/>
              <a:t>AT</a:t>
            </a:r>
            <a:r>
              <a:rPr lang="en-US" sz="4400" dirty="0"/>
              <a:t>&amp;T</a:t>
            </a:r>
            <a:endParaRPr lang="sk-SK" sz="4400" dirty="0"/>
          </a:p>
        </p:txBody>
      </p:sp>
      <p:sp>
        <p:nvSpPr>
          <p:cNvPr id="4" name="Zástupný objekt pre text 3">
            <a:extLst>
              <a:ext uri="{FF2B5EF4-FFF2-40B4-BE49-F238E27FC236}">
                <a16:creationId xmlns:a16="http://schemas.microsoft.com/office/drawing/2014/main" id="{8D447BAB-FC82-4C43-9C53-7894FA076D20}"/>
              </a:ext>
            </a:extLst>
          </p:cNvPr>
          <p:cNvSpPr>
            <a:spLocks noGrp="1"/>
          </p:cNvSpPr>
          <p:nvPr>
            <p:ph type="body" sz="quarter" idx="12"/>
          </p:nvPr>
        </p:nvSpPr>
        <p:spPr/>
        <p:txBody>
          <a:bodyPr/>
          <a:lstStyle/>
          <a:p>
            <a:endParaRPr lang="sk-SK"/>
          </a:p>
        </p:txBody>
      </p:sp>
      <p:sp>
        <p:nvSpPr>
          <p:cNvPr id="5" name="Zástupný objekt pre číslo snímky 4">
            <a:extLst>
              <a:ext uri="{FF2B5EF4-FFF2-40B4-BE49-F238E27FC236}">
                <a16:creationId xmlns:a16="http://schemas.microsoft.com/office/drawing/2014/main" id="{7FB1B444-0B0D-45D7-A835-56CEEB5A4E64}"/>
              </a:ext>
            </a:extLst>
          </p:cNvPr>
          <p:cNvSpPr>
            <a:spLocks noGrp="1"/>
          </p:cNvSpPr>
          <p:nvPr>
            <p:ph type="sldNum" idx="4"/>
          </p:nvPr>
        </p:nvSpPr>
        <p:spPr/>
        <p:txBody>
          <a:bodyPr/>
          <a:lstStyle/>
          <a:p>
            <a:fld id="{00000000-1234-1234-1234-123412341234}" type="slidenum">
              <a:rPr lang="sk-SK" b="1" smtClean="0"/>
              <a:pPr/>
              <a:t>20</a:t>
            </a:fld>
            <a:endParaRPr lang="sk-SK" b="1" dirty="0"/>
          </a:p>
        </p:txBody>
      </p:sp>
      <p:pic>
        <p:nvPicPr>
          <p:cNvPr id="2052" name="Picture 4" descr="http://www.najzamestnavatel.sk/wp-content/uploads/sites/6/att.png">
            <a:extLst>
              <a:ext uri="{FF2B5EF4-FFF2-40B4-BE49-F238E27FC236}">
                <a16:creationId xmlns:a16="http://schemas.microsoft.com/office/drawing/2014/main" id="{6943917F-6AB5-40A6-969D-C27418D720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8000" y="349575"/>
            <a:ext cx="2126980" cy="8744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a:extLst>
              <a:ext uri="{FF2B5EF4-FFF2-40B4-BE49-F238E27FC236}">
                <a16:creationId xmlns:a16="http://schemas.microsoft.com/office/drawing/2014/main" id="{43AE5641-DC30-4009-B133-96EA861A74B5}"/>
              </a:ext>
            </a:extLst>
          </p:cNvPr>
          <p:cNvSpPr>
            <a:spLocks noGrp="1" noChangeArrowheads="1"/>
          </p:cNvSpPr>
          <p:nvPr>
            <p:ph type="body" sz="quarter" idx="11"/>
          </p:nvPr>
        </p:nvSpPr>
        <p:spPr bwMode="auto">
          <a:xfrm>
            <a:off x="468001" y="1630797"/>
            <a:ext cx="10283418" cy="443198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sk-SK" altLang="sk-SK" sz="2400" b="0" dirty="0"/>
              <a:t>AT&amp;T is </a:t>
            </a:r>
            <a:r>
              <a:rPr lang="sk-SK" altLang="sk-SK" sz="2400" b="0" dirty="0" err="1"/>
              <a:t>one</a:t>
            </a:r>
            <a:r>
              <a:rPr lang="sk-SK" altLang="sk-SK" sz="2400" b="0" dirty="0"/>
              <a:t> of the </a:t>
            </a:r>
            <a:r>
              <a:rPr lang="sk-SK" altLang="sk-SK" sz="2400" b="0" dirty="0" err="1"/>
              <a:t>largest</a:t>
            </a:r>
            <a:r>
              <a:rPr lang="sk-SK" altLang="sk-SK" sz="2400" b="0" dirty="0"/>
              <a:t> </a:t>
            </a:r>
            <a:r>
              <a:rPr lang="sk-SK" altLang="sk-SK" sz="2400" b="0" dirty="0" err="1"/>
              <a:t>telecommunications</a:t>
            </a:r>
            <a:r>
              <a:rPr lang="sk-SK" altLang="sk-SK" sz="2400" b="0" dirty="0"/>
              <a:t> </a:t>
            </a:r>
            <a:r>
              <a:rPr lang="sk-SK" altLang="sk-SK" sz="2400" b="0" dirty="0" err="1"/>
              <a:t>companies</a:t>
            </a:r>
            <a:r>
              <a:rPr lang="en-US" altLang="sk-SK" sz="2400" b="0" dirty="0"/>
              <a:t> in the world</a:t>
            </a:r>
            <a:r>
              <a:rPr lang="sk-SK" altLang="sk-SK" sz="2400" b="0" dirty="0"/>
              <a:t>.</a:t>
            </a:r>
            <a:endParaRPr lang="en-US" altLang="sk-SK" sz="2400" b="0" dirty="0"/>
          </a:p>
          <a:p>
            <a:pPr marL="0" marR="0" lvl="0" indent="0" algn="l" defTabSz="914400" rtl="0" eaLnBrk="0" fontAlgn="base" latinLnBrk="0" hangingPunct="0">
              <a:lnSpc>
                <a:spcPct val="100000"/>
              </a:lnSpc>
              <a:spcBef>
                <a:spcPct val="0"/>
              </a:spcBef>
              <a:spcAft>
                <a:spcPct val="0"/>
              </a:spcAft>
              <a:buClrTx/>
              <a:buSzTx/>
              <a:buFontTx/>
              <a:buNone/>
              <a:tabLst/>
            </a:pPr>
            <a:r>
              <a:rPr lang="en-US" altLang="sk-SK" sz="2400" b="0" dirty="0"/>
              <a:t>It</a:t>
            </a:r>
            <a:r>
              <a:rPr lang="sk-SK" altLang="sk-SK" sz="2400" b="0" dirty="0"/>
              <a:t> is a </a:t>
            </a:r>
            <a:r>
              <a:rPr lang="sk-SK" altLang="sk-SK" sz="2400" b="0" dirty="0" err="1"/>
              <a:t>leader</a:t>
            </a:r>
            <a:r>
              <a:rPr lang="sk-SK" altLang="sk-SK" sz="2400" b="0" dirty="0"/>
              <a:t> in </a:t>
            </a:r>
            <a:r>
              <a:rPr lang="sk-SK" altLang="sk-SK" sz="2400" b="0" dirty="0" err="1"/>
              <a:t>providing</a:t>
            </a:r>
            <a:r>
              <a:rPr lang="sk-SK" altLang="sk-SK" sz="2400" b="0" dirty="0"/>
              <a:t> </a:t>
            </a:r>
            <a:r>
              <a:rPr lang="sk-SK" altLang="sk-SK" sz="2400" b="0" dirty="0" err="1"/>
              <a:t>services</a:t>
            </a:r>
            <a:r>
              <a:rPr lang="sk-SK" altLang="sk-SK" sz="2400" b="0" dirty="0"/>
              <a:t> to </a:t>
            </a:r>
            <a:r>
              <a:rPr lang="sk-SK" altLang="sk-SK" sz="2400" b="0" dirty="0" err="1"/>
              <a:t>large</a:t>
            </a:r>
            <a:r>
              <a:rPr lang="sk-SK" altLang="sk-SK" sz="2400" b="0" dirty="0"/>
              <a:t> business </a:t>
            </a:r>
            <a:r>
              <a:rPr lang="sk-SK" altLang="sk-SK" sz="2400" b="0" dirty="0" err="1"/>
              <a:t>customers</a:t>
            </a:r>
            <a:r>
              <a:rPr lang="sk-SK" altLang="sk-SK" sz="2400" b="0" dirty="0"/>
              <a:t>, </a:t>
            </a:r>
            <a:r>
              <a:rPr lang="sk-SK" altLang="sk-SK" sz="2400" b="0" dirty="0" err="1"/>
              <a:t>including</a:t>
            </a:r>
            <a:r>
              <a:rPr lang="sk-SK" altLang="sk-SK" sz="2400" b="0" dirty="0"/>
              <a:t> </a:t>
            </a:r>
            <a:r>
              <a:rPr lang="sk-SK" altLang="sk-SK" sz="2400" b="0" dirty="0" err="1"/>
              <a:t>multinational</a:t>
            </a:r>
            <a:r>
              <a:rPr lang="sk-SK" altLang="sk-SK" sz="2400" b="0" dirty="0"/>
              <a:t> </a:t>
            </a:r>
            <a:r>
              <a:rPr lang="sk-SK" altLang="sk-SK" sz="2400" b="0" dirty="0" err="1"/>
              <a:t>companies</a:t>
            </a:r>
            <a:r>
              <a:rPr lang="sk-SK" altLang="sk-SK" sz="2400" b="0" dirty="0"/>
              <a:t> in </a:t>
            </a:r>
            <a:r>
              <a:rPr lang="sk-SK" altLang="sk-SK" sz="2400" b="0" dirty="0" err="1"/>
              <a:t>six</a:t>
            </a:r>
            <a:r>
              <a:rPr lang="sk-SK" altLang="sk-SK" sz="2400" b="0" dirty="0"/>
              <a:t> </a:t>
            </a:r>
            <a:r>
              <a:rPr lang="sk-SK" altLang="sk-SK" sz="2400" b="0" dirty="0" err="1"/>
              <a:t>continents</a:t>
            </a:r>
            <a:r>
              <a:rPr lang="sk-SK" altLang="sk-SK" sz="2400" b="0" dirty="0"/>
              <a:t>. </a:t>
            </a:r>
            <a:endParaRPr lang="en-US" altLang="sk-SK" sz="2400" b="0" dirty="0"/>
          </a:p>
          <a:p>
            <a:pPr marL="0" marR="0" lvl="0" indent="0" algn="l" defTabSz="914400" rtl="0" eaLnBrk="0" fontAlgn="base" latinLnBrk="0" hangingPunct="0">
              <a:lnSpc>
                <a:spcPct val="100000"/>
              </a:lnSpc>
              <a:spcBef>
                <a:spcPct val="0"/>
              </a:spcBef>
              <a:spcAft>
                <a:spcPct val="0"/>
              </a:spcAft>
              <a:buClrTx/>
              <a:buSzTx/>
              <a:buFontTx/>
              <a:buNone/>
              <a:tabLst/>
            </a:pPr>
            <a:r>
              <a:rPr lang="sk-SK" altLang="sk-SK" sz="2400" b="0" dirty="0" err="1"/>
              <a:t>We</a:t>
            </a:r>
            <a:r>
              <a:rPr lang="sk-SK" altLang="sk-SK" sz="2400" b="0" dirty="0"/>
              <a:t> </a:t>
            </a:r>
            <a:r>
              <a:rPr lang="sk-SK" altLang="sk-SK" sz="2400" b="0" dirty="0" err="1"/>
              <a:t>help</a:t>
            </a:r>
            <a:r>
              <a:rPr lang="sk-SK" altLang="sk-SK" sz="2400" b="0" dirty="0"/>
              <a:t> </a:t>
            </a:r>
            <a:r>
              <a:rPr lang="sk-SK" altLang="sk-SK" sz="2400" b="0" dirty="0" err="1"/>
              <a:t>them</a:t>
            </a:r>
            <a:r>
              <a:rPr lang="sk-SK" altLang="sk-SK" sz="2400" b="0" dirty="0"/>
              <a:t> </a:t>
            </a:r>
            <a:r>
              <a:rPr lang="sk-SK" altLang="sk-SK" sz="2400" b="0" dirty="0" err="1"/>
              <a:t>increase</a:t>
            </a:r>
            <a:r>
              <a:rPr lang="sk-SK" altLang="sk-SK" sz="2400" b="0" dirty="0"/>
              <a:t> </a:t>
            </a:r>
            <a:r>
              <a:rPr lang="sk-SK" altLang="sk-SK" sz="2400" b="0" dirty="0" err="1"/>
              <a:t>productivity</a:t>
            </a:r>
            <a:r>
              <a:rPr lang="sk-SK" altLang="sk-SK" sz="2400" b="0" dirty="0"/>
              <a:t> and look </a:t>
            </a:r>
            <a:r>
              <a:rPr lang="sk-SK" altLang="sk-SK" sz="2400" b="0" dirty="0" err="1"/>
              <a:t>for</a:t>
            </a:r>
            <a:r>
              <a:rPr lang="sk-SK" altLang="sk-SK" sz="2400" b="0" dirty="0"/>
              <a:t> new business </a:t>
            </a:r>
            <a:r>
              <a:rPr lang="sk-SK" altLang="sk-SK" sz="2400" b="0" dirty="0" err="1"/>
              <a:t>opportunities</a:t>
            </a:r>
            <a:r>
              <a:rPr lang="sk-SK" altLang="sk-SK" sz="2400" b="0" dirty="0"/>
              <a:t>.</a:t>
            </a:r>
            <a:endParaRPr lang="en-US" altLang="sk-SK" sz="2400" b="0" dirty="0"/>
          </a:p>
          <a:p>
            <a:pPr marL="0" marR="0" lvl="0" indent="0" algn="l" defTabSz="914400" rtl="0" eaLnBrk="0" fontAlgn="base" latinLnBrk="0" hangingPunct="0">
              <a:lnSpc>
                <a:spcPct val="100000"/>
              </a:lnSpc>
              <a:spcBef>
                <a:spcPct val="0"/>
              </a:spcBef>
              <a:spcAft>
                <a:spcPct val="0"/>
              </a:spcAft>
              <a:buClrTx/>
              <a:buSzTx/>
              <a:buFontTx/>
              <a:buNone/>
              <a:tabLst/>
            </a:pPr>
            <a:r>
              <a:rPr lang="sk-SK" altLang="sk-SK" sz="2400" b="0" dirty="0" err="1"/>
              <a:t>We</a:t>
            </a:r>
            <a:r>
              <a:rPr lang="sk-SK" altLang="sk-SK" sz="2400" b="0" dirty="0"/>
              <a:t> </a:t>
            </a:r>
            <a:r>
              <a:rPr lang="sk-SK" altLang="sk-SK" sz="2400" b="0" dirty="0" err="1"/>
              <a:t>enable</a:t>
            </a:r>
            <a:r>
              <a:rPr lang="sk-SK" altLang="sk-SK" sz="2400" b="0" dirty="0"/>
              <a:t> </a:t>
            </a:r>
            <a:r>
              <a:rPr lang="sk-SK" altLang="sk-SK" sz="2400" b="0" dirty="0" err="1"/>
              <a:t>multinationals</a:t>
            </a:r>
            <a:r>
              <a:rPr lang="sk-SK" altLang="sk-SK" sz="2400" b="0" dirty="0"/>
              <a:t> to </a:t>
            </a:r>
            <a:r>
              <a:rPr lang="sk-SK" altLang="sk-SK" sz="2400" b="0" dirty="0" err="1"/>
              <a:t>manage</a:t>
            </a:r>
            <a:r>
              <a:rPr lang="sk-SK" altLang="sk-SK" sz="2400" b="0" dirty="0"/>
              <a:t> </a:t>
            </a:r>
            <a:r>
              <a:rPr lang="sk-SK" altLang="sk-SK" sz="2400" b="0" dirty="0" err="1"/>
              <a:t>emerging</a:t>
            </a:r>
            <a:r>
              <a:rPr lang="sk-SK" altLang="sk-SK" sz="2400" b="0" dirty="0"/>
              <a:t> </a:t>
            </a:r>
            <a:r>
              <a:rPr lang="sk-SK" altLang="sk-SK" sz="2400" b="0" dirty="0" err="1"/>
              <a:t>trends</a:t>
            </a:r>
            <a:r>
              <a:rPr lang="sk-SK" altLang="sk-SK" sz="2400" b="0" dirty="0"/>
              <a:t>: mobility, </a:t>
            </a:r>
            <a:r>
              <a:rPr lang="sk-SK" altLang="sk-SK" sz="2400" b="0" dirty="0" err="1"/>
              <a:t>cloud</a:t>
            </a:r>
            <a:r>
              <a:rPr lang="sk-SK" altLang="sk-SK" sz="2400" b="0" dirty="0"/>
              <a:t> </a:t>
            </a:r>
            <a:r>
              <a:rPr lang="sk-SK" altLang="sk-SK" sz="2400" b="0" dirty="0" err="1"/>
              <a:t>use</a:t>
            </a:r>
            <a:r>
              <a:rPr lang="sk-SK" altLang="sk-SK" sz="2400" b="0" dirty="0"/>
              <a:t> and </a:t>
            </a:r>
            <a:r>
              <a:rPr lang="sk-SK" altLang="sk-SK" sz="2400" b="0" dirty="0" err="1"/>
              <a:t>global</a:t>
            </a:r>
            <a:r>
              <a:rPr lang="sk-SK" altLang="sk-SK" sz="2400" b="0" dirty="0"/>
              <a:t> </a:t>
            </a:r>
            <a:r>
              <a:rPr lang="sk-SK" altLang="sk-SK" sz="2400" b="0" dirty="0" err="1"/>
              <a:t>expansion</a:t>
            </a:r>
            <a:r>
              <a:rPr lang="sk-SK" altLang="sk-SK" sz="2400" b="0" dirty="0"/>
              <a:t>. </a:t>
            </a:r>
            <a:endParaRPr lang="en-US" altLang="sk-SK" sz="2400" b="0" dirty="0"/>
          </a:p>
          <a:p>
            <a:pPr marL="0" marR="0" lvl="0" indent="0" algn="l" defTabSz="914400" rtl="0" eaLnBrk="0" fontAlgn="base" latinLnBrk="0" hangingPunct="0">
              <a:lnSpc>
                <a:spcPct val="100000"/>
              </a:lnSpc>
              <a:spcBef>
                <a:spcPct val="0"/>
              </a:spcBef>
              <a:spcAft>
                <a:spcPct val="0"/>
              </a:spcAft>
              <a:buClrTx/>
              <a:buSzTx/>
              <a:buFontTx/>
              <a:buNone/>
              <a:tabLst/>
            </a:pPr>
            <a:r>
              <a:rPr lang="sk-SK" altLang="sk-SK" sz="2400" b="0" dirty="0"/>
              <a:t>AT&amp;T is a </a:t>
            </a:r>
            <a:r>
              <a:rPr lang="sk-SK" altLang="sk-SK" sz="2400" b="0" dirty="0" err="1"/>
              <a:t>global</a:t>
            </a:r>
            <a:r>
              <a:rPr lang="sk-SK" altLang="sk-SK" sz="2400" b="0" dirty="0"/>
              <a:t> </a:t>
            </a:r>
            <a:r>
              <a:rPr lang="sk-SK" altLang="sk-SK" sz="2400" b="0" dirty="0" err="1"/>
              <a:t>company</a:t>
            </a:r>
            <a:r>
              <a:rPr lang="sk-SK" altLang="sk-SK" sz="2400" b="0" dirty="0"/>
              <a:t> </a:t>
            </a:r>
            <a:r>
              <a:rPr lang="sk-SK" altLang="sk-SK" sz="2400" b="0" dirty="0" err="1"/>
              <a:t>that</a:t>
            </a:r>
            <a:r>
              <a:rPr lang="sk-SK" altLang="sk-SK" sz="2400" b="0" dirty="0"/>
              <a:t> </a:t>
            </a:r>
            <a:r>
              <a:rPr lang="sk-SK" altLang="sk-SK" sz="2400" b="0" dirty="0" err="1"/>
              <a:t>began</a:t>
            </a:r>
            <a:r>
              <a:rPr lang="sk-SK" altLang="sk-SK" sz="2400" b="0" dirty="0"/>
              <a:t> </a:t>
            </a:r>
            <a:r>
              <a:rPr lang="sk-SK" altLang="sk-SK" sz="2400" b="0" dirty="0" err="1"/>
              <a:t>operations</a:t>
            </a:r>
            <a:r>
              <a:rPr lang="sk-SK" altLang="sk-SK" sz="2400" b="0" dirty="0"/>
              <a:t> in Slovakia in 1999 to </a:t>
            </a:r>
            <a:r>
              <a:rPr lang="sk-SK" altLang="sk-SK" sz="2400" b="0" dirty="0" err="1"/>
              <a:t>support</a:t>
            </a:r>
            <a:r>
              <a:rPr lang="sk-SK" altLang="sk-SK" sz="2400" b="0" dirty="0"/>
              <a:t> </a:t>
            </a:r>
            <a:r>
              <a:rPr lang="sk-SK" altLang="sk-SK" sz="2400" b="0" dirty="0" err="1"/>
              <a:t>international</a:t>
            </a:r>
            <a:r>
              <a:rPr lang="sk-SK" altLang="sk-SK" sz="2400" b="0" dirty="0"/>
              <a:t> </a:t>
            </a:r>
            <a:r>
              <a:rPr lang="sk-SK" altLang="sk-SK" sz="2400" b="0" dirty="0" err="1"/>
              <a:t>customers</a:t>
            </a:r>
            <a:r>
              <a:rPr lang="sk-SK" altLang="sk-SK" sz="2400" b="0" dirty="0"/>
              <a:t> in </a:t>
            </a:r>
            <a:r>
              <a:rPr lang="sk-SK" altLang="sk-SK" sz="2400" b="0" dirty="0" err="1"/>
              <a:t>Europe</a:t>
            </a:r>
            <a:r>
              <a:rPr lang="sk-SK" altLang="sk-SK" sz="2400" b="0" dirty="0"/>
              <a:t>, the </a:t>
            </a:r>
            <a:r>
              <a:rPr lang="sk-SK" altLang="sk-SK" sz="2400" b="0" dirty="0" err="1"/>
              <a:t>Middle</a:t>
            </a:r>
            <a:r>
              <a:rPr lang="sk-SK" altLang="sk-SK" sz="2400" b="0" dirty="0"/>
              <a:t> East and </a:t>
            </a:r>
            <a:r>
              <a:rPr lang="sk-SK" altLang="sk-SK" sz="2400" b="0" dirty="0" err="1"/>
              <a:t>Africa</a:t>
            </a:r>
            <a:r>
              <a:rPr lang="sk-SK" altLang="sk-SK" sz="2400" b="0" dirty="0"/>
              <a:t>. </a:t>
            </a:r>
            <a:endParaRPr lang="en-US" altLang="sk-SK" sz="2400" b="0" dirty="0"/>
          </a:p>
          <a:p>
            <a:pPr marL="0" marR="0" lvl="0" indent="0" algn="l" defTabSz="914400" rtl="0" eaLnBrk="0" fontAlgn="base" latinLnBrk="0" hangingPunct="0">
              <a:lnSpc>
                <a:spcPct val="100000"/>
              </a:lnSpc>
              <a:spcBef>
                <a:spcPct val="0"/>
              </a:spcBef>
              <a:spcAft>
                <a:spcPct val="0"/>
              </a:spcAft>
              <a:buClrTx/>
              <a:buSzTx/>
              <a:buFontTx/>
              <a:buNone/>
              <a:tabLst/>
            </a:pPr>
            <a:r>
              <a:rPr lang="sk-SK" altLang="sk-SK" sz="2400" b="0" dirty="0"/>
              <a:t>In Slovakia, </a:t>
            </a:r>
            <a:r>
              <a:rPr lang="sk-SK" altLang="sk-SK" sz="2400" b="0" dirty="0" err="1"/>
              <a:t>we</a:t>
            </a:r>
            <a:r>
              <a:rPr lang="sk-SK" altLang="sk-SK" sz="2400" b="0" dirty="0"/>
              <a:t> </a:t>
            </a:r>
            <a:r>
              <a:rPr lang="sk-SK" altLang="sk-SK" sz="2400" b="0" dirty="0" err="1"/>
              <a:t>opened</a:t>
            </a:r>
            <a:r>
              <a:rPr lang="sk-SK" altLang="sk-SK" sz="2400" b="0" dirty="0"/>
              <a:t> </a:t>
            </a:r>
            <a:r>
              <a:rPr lang="sk-SK" altLang="sk-SK" sz="2400" b="0" dirty="0" err="1"/>
              <a:t>four</a:t>
            </a:r>
            <a:r>
              <a:rPr lang="sk-SK" altLang="sk-SK" sz="2400" b="0" dirty="0"/>
              <a:t> </a:t>
            </a:r>
            <a:r>
              <a:rPr lang="sk-SK" altLang="sk-SK" sz="2400" b="0" dirty="0" err="1"/>
              <a:t>centers</a:t>
            </a:r>
            <a:r>
              <a:rPr lang="sk-SK" altLang="sk-SK" sz="2400" b="0" dirty="0"/>
              <a:t> - </a:t>
            </a:r>
            <a:r>
              <a:rPr lang="sk-SK" altLang="sk-SK" sz="2400" b="0" dirty="0" err="1"/>
              <a:t>three</a:t>
            </a:r>
            <a:r>
              <a:rPr lang="sk-SK" altLang="sk-SK" sz="2400" b="0" dirty="0"/>
              <a:t> in Bratislava and </a:t>
            </a:r>
            <a:r>
              <a:rPr lang="sk-SK" altLang="sk-SK" sz="2400" b="0" dirty="0" err="1"/>
              <a:t>one</a:t>
            </a:r>
            <a:r>
              <a:rPr lang="sk-SK" altLang="sk-SK" sz="2400" b="0" dirty="0"/>
              <a:t> in Košice. </a:t>
            </a:r>
            <a:endParaRPr lang="en-US" altLang="sk-SK" sz="2400" b="0" dirty="0"/>
          </a:p>
          <a:p>
            <a:pPr marL="0" marR="0" lvl="0" indent="0" algn="l" defTabSz="914400" rtl="0" eaLnBrk="0" fontAlgn="base" latinLnBrk="0" hangingPunct="0">
              <a:lnSpc>
                <a:spcPct val="100000"/>
              </a:lnSpc>
              <a:spcBef>
                <a:spcPct val="0"/>
              </a:spcBef>
              <a:spcAft>
                <a:spcPct val="0"/>
              </a:spcAft>
              <a:buClrTx/>
              <a:buSzTx/>
              <a:buFontTx/>
              <a:buNone/>
              <a:tabLst/>
            </a:pPr>
            <a:r>
              <a:rPr lang="sk-SK" altLang="sk-SK" sz="2400" b="0" dirty="0" err="1"/>
              <a:t>Activity</a:t>
            </a:r>
            <a:r>
              <a:rPr lang="sk-SK" altLang="sk-SK" sz="2400" b="0" dirty="0"/>
              <a:t> </a:t>
            </a:r>
            <a:r>
              <a:rPr lang="sk-SK" altLang="sk-SK" sz="2400" b="0" dirty="0" err="1"/>
              <a:t>Area</a:t>
            </a:r>
            <a:r>
              <a:rPr lang="sk-SK" altLang="sk-SK" sz="2400" b="0" dirty="0"/>
              <a:t>: </a:t>
            </a:r>
            <a:r>
              <a:rPr lang="sk-SK" altLang="sk-SK" sz="2400" b="0" dirty="0" err="1"/>
              <a:t>Shared</a:t>
            </a:r>
            <a:r>
              <a:rPr lang="sk-SK" altLang="sk-SK" sz="2400" b="0" dirty="0"/>
              <a:t> Service </a:t>
            </a:r>
            <a:r>
              <a:rPr lang="sk-SK" altLang="sk-SK" sz="2400" b="0" dirty="0" err="1"/>
              <a:t>Centers</a:t>
            </a:r>
            <a:r>
              <a:rPr lang="en-US" altLang="sk-SK" sz="2400" b="0" dirty="0"/>
              <a:t>, ICT services</a:t>
            </a:r>
            <a:r>
              <a:rPr lang="sk-SK" altLang="sk-SK" sz="2400" b="0" dirty="0"/>
              <a:t> </a:t>
            </a:r>
            <a:endParaRPr lang="en-US" altLang="sk-SK" sz="2400" b="0" dirty="0"/>
          </a:p>
          <a:p>
            <a:pPr marL="0" marR="0" lvl="0" indent="0" algn="l" defTabSz="914400" rtl="0" eaLnBrk="0" fontAlgn="base" latinLnBrk="0" hangingPunct="0">
              <a:lnSpc>
                <a:spcPct val="100000"/>
              </a:lnSpc>
              <a:spcBef>
                <a:spcPct val="0"/>
              </a:spcBef>
              <a:spcAft>
                <a:spcPct val="0"/>
              </a:spcAft>
              <a:buClrTx/>
              <a:buSzTx/>
              <a:buFontTx/>
              <a:buNone/>
              <a:tabLst/>
            </a:pPr>
            <a:r>
              <a:rPr lang="sk-SK" altLang="sk-SK" sz="2400" b="0" dirty="0" err="1"/>
              <a:t>Working</a:t>
            </a:r>
            <a:r>
              <a:rPr lang="sk-SK" altLang="sk-SK" sz="2400" b="0" dirty="0"/>
              <a:t> </a:t>
            </a:r>
            <a:r>
              <a:rPr lang="sk-SK" altLang="sk-SK" sz="2400" b="0" dirty="0" err="1"/>
              <a:t>time</a:t>
            </a:r>
            <a:r>
              <a:rPr lang="sk-SK" altLang="sk-SK" sz="2400" b="0" dirty="0"/>
              <a:t> on the Slovak </a:t>
            </a:r>
            <a:r>
              <a:rPr lang="sk-SK" altLang="sk-SK" sz="2400" b="0" dirty="0" err="1"/>
              <a:t>market</a:t>
            </a:r>
            <a:r>
              <a:rPr lang="sk-SK" altLang="sk-SK" sz="2400" b="0" dirty="0"/>
              <a:t>: more </a:t>
            </a:r>
            <a:r>
              <a:rPr lang="sk-SK" altLang="sk-SK" sz="2400" b="0" dirty="0" err="1"/>
              <a:t>than</a:t>
            </a:r>
            <a:r>
              <a:rPr lang="sk-SK" altLang="sk-SK" sz="2400" b="0" dirty="0"/>
              <a:t> 10 </a:t>
            </a:r>
            <a:r>
              <a:rPr lang="sk-SK" altLang="sk-SK" sz="2400" b="0" dirty="0" err="1"/>
              <a:t>years</a:t>
            </a:r>
            <a:r>
              <a:rPr lang="sk-SK" altLang="sk-SK" sz="2400" b="0" dirty="0"/>
              <a:t> </a:t>
            </a:r>
            <a:endParaRPr lang="en-US" altLang="sk-SK" sz="2400" b="0" dirty="0"/>
          </a:p>
          <a:p>
            <a:pPr marL="0" marR="0" lvl="0" indent="0" algn="l" defTabSz="914400" rtl="0" eaLnBrk="0" fontAlgn="base" latinLnBrk="0" hangingPunct="0">
              <a:lnSpc>
                <a:spcPct val="100000"/>
              </a:lnSpc>
              <a:spcBef>
                <a:spcPct val="0"/>
              </a:spcBef>
              <a:spcAft>
                <a:spcPct val="0"/>
              </a:spcAft>
              <a:buClrTx/>
              <a:buSzTx/>
              <a:buFontTx/>
              <a:buNone/>
              <a:tabLst/>
            </a:pPr>
            <a:r>
              <a:rPr lang="sk-SK" altLang="sk-SK" sz="2400" b="0" dirty="0" err="1"/>
              <a:t>Number</a:t>
            </a:r>
            <a:r>
              <a:rPr lang="sk-SK" altLang="sk-SK" sz="2400" b="0" dirty="0"/>
              <a:t> of </a:t>
            </a:r>
            <a:r>
              <a:rPr lang="sk-SK" altLang="sk-SK" sz="2400" b="0" dirty="0" err="1"/>
              <a:t>people</a:t>
            </a:r>
            <a:r>
              <a:rPr lang="sk-SK" altLang="sk-SK" sz="2400" b="0" dirty="0"/>
              <a:t> </a:t>
            </a:r>
            <a:r>
              <a:rPr lang="sk-SK" altLang="sk-SK" sz="2400" b="0" dirty="0" err="1"/>
              <a:t>employed</a:t>
            </a:r>
            <a:r>
              <a:rPr lang="sk-SK" altLang="sk-SK" sz="2400" b="0" dirty="0"/>
              <a:t> by the </a:t>
            </a:r>
            <a:r>
              <a:rPr lang="sk-SK" altLang="sk-SK" sz="2400" b="0" dirty="0" err="1"/>
              <a:t>company</a:t>
            </a:r>
            <a:r>
              <a:rPr lang="sk-SK" altLang="sk-SK" sz="2400" b="0" dirty="0"/>
              <a:t> in Slovakia: </a:t>
            </a:r>
            <a:r>
              <a:rPr lang="en-US" altLang="sk-SK" sz="2400" b="0" dirty="0"/>
              <a:t>&gt; 4000 </a:t>
            </a:r>
            <a:r>
              <a:rPr lang="sk-SK" altLang="sk-SK" sz="2400" b="0" dirty="0" err="1"/>
              <a:t>employees</a:t>
            </a:r>
            <a:r>
              <a:rPr lang="sk-SK" altLang="sk-SK" sz="2400" b="0" dirty="0"/>
              <a:t> </a:t>
            </a:r>
          </a:p>
        </p:txBody>
      </p:sp>
    </p:spTree>
    <p:extLst>
      <p:ext uri="{BB962C8B-B14F-4D97-AF65-F5344CB8AC3E}">
        <p14:creationId xmlns:p14="http://schemas.microsoft.com/office/powerpoint/2010/main" val="4544308"/>
      </p:ext>
    </p:extLst>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E7DDE58-9BE0-4368-9CE1-D49FCA651AD9}"/>
              </a:ext>
            </a:extLst>
          </p:cNvPr>
          <p:cNvSpPr>
            <a:spLocks noGrp="1"/>
          </p:cNvSpPr>
          <p:nvPr>
            <p:ph type="title"/>
          </p:nvPr>
        </p:nvSpPr>
        <p:spPr/>
        <p:txBody>
          <a:bodyPr/>
          <a:lstStyle/>
          <a:p>
            <a:r>
              <a:rPr lang="en-US" sz="4400" dirty="0"/>
              <a:t>DELL</a:t>
            </a:r>
            <a:endParaRPr lang="sk-SK" sz="4400" dirty="0"/>
          </a:p>
        </p:txBody>
      </p:sp>
      <p:sp>
        <p:nvSpPr>
          <p:cNvPr id="4" name="Zástupný objekt pre text 3">
            <a:extLst>
              <a:ext uri="{FF2B5EF4-FFF2-40B4-BE49-F238E27FC236}">
                <a16:creationId xmlns:a16="http://schemas.microsoft.com/office/drawing/2014/main" id="{E3B38B82-B59B-4673-90EE-90A71811CAED}"/>
              </a:ext>
            </a:extLst>
          </p:cNvPr>
          <p:cNvSpPr>
            <a:spLocks noGrp="1"/>
          </p:cNvSpPr>
          <p:nvPr>
            <p:ph type="body" sz="quarter" idx="12"/>
          </p:nvPr>
        </p:nvSpPr>
        <p:spPr/>
        <p:txBody>
          <a:bodyPr/>
          <a:lstStyle/>
          <a:p>
            <a:endParaRPr lang="sk-SK" dirty="0"/>
          </a:p>
        </p:txBody>
      </p:sp>
      <p:sp>
        <p:nvSpPr>
          <p:cNvPr id="5" name="Zástupný objekt pre číslo snímky 4">
            <a:extLst>
              <a:ext uri="{FF2B5EF4-FFF2-40B4-BE49-F238E27FC236}">
                <a16:creationId xmlns:a16="http://schemas.microsoft.com/office/drawing/2014/main" id="{A1B429AB-DE57-474A-8896-8CBD827A076B}"/>
              </a:ext>
            </a:extLst>
          </p:cNvPr>
          <p:cNvSpPr>
            <a:spLocks noGrp="1"/>
          </p:cNvSpPr>
          <p:nvPr>
            <p:ph type="sldNum" idx="4"/>
          </p:nvPr>
        </p:nvSpPr>
        <p:spPr/>
        <p:txBody>
          <a:bodyPr/>
          <a:lstStyle/>
          <a:p>
            <a:fld id="{00000000-1234-1234-1234-123412341234}" type="slidenum">
              <a:rPr lang="sk-SK" b="1" smtClean="0"/>
              <a:pPr/>
              <a:t>21</a:t>
            </a:fld>
            <a:endParaRPr lang="sk-SK" b="1" dirty="0"/>
          </a:p>
        </p:txBody>
      </p:sp>
      <p:pic>
        <p:nvPicPr>
          <p:cNvPr id="8194" name="Picture 2" descr="http://www.najzamestnavatel.sk/wp-content/uploads/sites/6/Dell.png">
            <a:extLst>
              <a:ext uri="{FF2B5EF4-FFF2-40B4-BE49-F238E27FC236}">
                <a16:creationId xmlns:a16="http://schemas.microsoft.com/office/drawing/2014/main" id="{DD6442AD-B164-49F5-9956-88A0C9AF64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3520" y="180001"/>
            <a:ext cx="2539460" cy="1044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B0DE8243-B547-475F-94E0-B778E7FFDA11}"/>
              </a:ext>
            </a:extLst>
          </p:cNvPr>
          <p:cNvSpPr>
            <a:spLocks noGrp="1" noChangeArrowheads="1"/>
          </p:cNvSpPr>
          <p:nvPr>
            <p:ph type="body" sz="quarter" idx="11"/>
          </p:nvPr>
        </p:nvSpPr>
        <p:spPr bwMode="auto">
          <a:xfrm>
            <a:off x="468000" y="2338673"/>
            <a:ext cx="10283419" cy="295465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sk-SK" altLang="sk-SK" sz="2400" b="0" dirty="0"/>
              <a:t>Dell has </a:t>
            </a:r>
            <a:r>
              <a:rPr lang="sk-SK" altLang="sk-SK" sz="2400" b="0" dirty="0" err="1"/>
              <a:t>been</a:t>
            </a:r>
            <a:r>
              <a:rPr lang="sk-SK" altLang="sk-SK" sz="2400" b="0" dirty="0"/>
              <a:t> </a:t>
            </a:r>
            <a:r>
              <a:rPr lang="sk-SK" altLang="sk-SK" sz="2400" b="0" dirty="0" err="1"/>
              <a:t>operating</a:t>
            </a:r>
            <a:r>
              <a:rPr lang="sk-SK" altLang="sk-SK" sz="2400" b="0" dirty="0"/>
              <a:t> in Slovakia </a:t>
            </a:r>
            <a:r>
              <a:rPr lang="sk-SK" altLang="sk-SK" sz="2400" b="0" dirty="0" err="1"/>
              <a:t>for</a:t>
            </a:r>
            <a:r>
              <a:rPr lang="sk-SK" altLang="sk-SK" sz="2400" b="0" dirty="0"/>
              <a:t> 15 </a:t>
            </a:r>
            <a:r>
              <a:rPr lang="sk-SK" altLang="sk-SK" sz="2400" b="0" dirty="0" err="1"/>
              <a:t>years</a:t>
            </a:r>
            <a:r>
              <a:rPr lang="sk-SK" altLang="sk-SK" sz="2400" b="0" dirty="0"/>
              <a:t> as a </a:t>
            </a:r>
            <a:r>
              <a:rPr lang="sk-SK" altLang="sk-SK" sz="2400" b="0" dirty="0" err="1"/>
              <a:t>global</a:t>
            </a:r>
            <a:r>
              <a:rPr lang="sk-SK" altLang="sk-SK" sz="2400" b="0" dirty="0"/>
              <a:t> business center </a:t>
            </a:r>
            <a:endParaRPr lang="en-US" altLang="sk-SK" sz="2400" b="0" dirty="0"/>
          </a:p>
          <a:p>
            <a:pPr marL="0" marR="0" lvl="0" indent="0" algn="l" defTabSz="914400" rtl="0" eaLnBrk="0" fontAlgn="base" latinLnBrk="0" hangingPunct="0">
              <a:lnSpc>
                <a:spcPct val="100000"/>
              </a:lnSpc>
              <a:spcBef>
                <a:spcPct val="0"/>
              </a:spcBef>
              <a:spcAft>
                <a:spcPct val="0"/>
              </a:spcAft>
              <a:buClrTx/>
              <a:buSzTx/>
              <a:buFontTx/>
              <a:buNone/>
              <a:tabLst/>
            </a:pPr>
            <a:r>
              <a:rPr lang="sk-SK" altLang="sk-SK" sz="2400" b="0" dirty="0" err="1"/>
              <a:t>providing</a:t>
            </a:r>
            <a:r>
              <a:rPr lang="sk-SK" altLang="sk-SK" sz="2400" b="0" dirty="0"/>
              <a:t> a </a:t>
            </a:r>
            <a:r>
              <a:rPr lang="sk-SK" altLang="sk-SK" sz="2400" b="0" dirty="0" err="1"/>
              <a:t>wide</a:t>
            </a:r>
            <a:r>
              <a:rPr lang="sk-SK" altLang="sk-SK" sz="2400" b="0" dirty="0"/>
              <a:t> </a:t>
            </a:r>
            <a:r>
              <a:rPr lang="sk-SK" altLang="sk-SK" sz="2400" b="0" dirty="0" err="1"/>
              <a:t>range</a:t>
            </a:r>
            <a:r>
              <a:rPr lang="sk-SK" altLang="sk-SK" sz="2400" b="0" dirty="0"/>
              <a:t> of </a:t>
            </a:r>
            <a:r>
              <a:rPr lang="sk-SK" altLang="sk-SK" sz="2400" b="0" dirty="0" err="1"/>
              <a:t>global</a:t>
            </a:r>
            <a:r>
              <a:rPr lang="sk-SK" altLang="sk-SK" sz="2400" b="0" dirty="0"/>
              <a:t> IT,</a:t>
            </a:r>
            <a:r>
              <a:rPr lang="en-US" altLang="sk-SK" sz="2400" b="0" dirty="0"/>
              <a:t> </a:t>
            </a:r>
            <a:r>
              <a:rPr lang="sk-SK" altLang="sk-SK" sz="2400" b="0" dirty="0" err="1"/>
              <a:t>finance</a:t>
            </a:r>
            <a:r>
              <a:rPr lang="sk-SK" altLang="sk-SK" sz="2400" b="0" dirty="0"/>
              <a:t>, marketing, </a:t>
            </a:r>
            <a:r>
              <a:rPr lang="sk-SK" altLang="sk-SK" sz="2400" b="0" dirty="0" err="1"/>
              <a:t>sales</a:t>
            </a:r>
            <a:r>
              <a:rPr lang="sk-SK" altLang="sk-SK" sz="2400" b="0" dirty="0"/>
              <a:t>, </a:t>
            </a:r>
            <a:endParaRPr lang="en-US" altLang="sk-SK" sz="2400" b="0" dirty="0"/>
          </a:p>
          <a:p>
            <a:pPr marL="0" marR="0" lvl="0" indent="0" algn="l" defTabSz="914400" rtl="0" eaLnBrk="0" fontAlgn="base" latinLnBrk="0" hangingPunct="0">
              <a:lnSpc>
                <a:spcPct val="100000"/>
              </a:lnSpc>
              <a:spcBef>
                <a:spcPct val="0"/>
              </a:spcBef>
              <a:spcAft>
                <a:spcPct val="0"/>
              </a:spcAft>
              <a:buClrTx/>
              <a:buSzTx/>
              <a:buFontTx/>
              <a:buNone/>
              <a:tabLst/>
            </a:pPr>
            <a:r>
              <a:rPr lang="sk-SK" altLang="sk-SK" sz="2400" b="0" dirty="0" err="1"/>
              <a:t>technical</a:t>
            </a:r>
            <a:r>
              <a:rPr lang="sk-SK" altLang="sk-SK" sz="2400" b="0" dirty="0"/>
              <a:t> </a:t>
            </a:r>
            <a:r>
              <a:rPr lang="sk-SK" altLang="sk-SK" sz="2400" b="0" dirty="0" err="1"/>
              <a:t>support</a:t>
            </a:r>
            <a:r>
              <a:rPr lang="sk-SK" altLang="sk-SK" sz="2400" b="0" dirty="0"/>
              <a:t> and </a:t>
            </a:r>
            <a:r>
              <a:rPr lang="sk-SK" altLang="sk-SK" sz="2400" b="0" dirty="0" err="1"/>
              <a:t>enterprise</a:t>
            </a:r>
            <a:r>
              <a:rPr lang="sk-SK" altLang="sk-SK" sz="2400" b="0" dirty="0"/>
              <a:t> </a:t>
            </a:r>
            <a:r>
              <a:rPr lang="sk-SK" altLang="sk-SK" sz="2400" b="0" dirty="0" err="1"/>
              <a:t>operations</a:t>
            </a:r>
            <a:r>
              <a:rPr lang="sk-SK" altLang="sk-SK" sz="2400" b="0" dirty="0"/>
              <a:t> </a:t>
            </a:r>
            <a:r>
              <a:rPr lang="sk-SK" altLang="sk-SK" sz="2400" b="0" dirty="0" err="1"/>
              <a:t>support</a:t>
            </a:r>
            <a:r>
              <a:rPr lang="sk-SK" altLang="sk-SK" sz="2400" b="0" dirty="0"/>
              <a:t> </a:t>
            </a:r>
            <a:r>
              <a:rPr lang="sk-SK" altLang="sk-SK" sz="2400" b="0" dirty="0" err="1"/>
              <a:t>globally</a:t>
            </a:r>
            <a:r>
              <a:rPr lang="sk-SK" altLang="sk-SK" sz="2400" b="0" dirty="0"/>
              <a:t>. </a:t>
            </a:r>
            <a:endParaRPr lang="en-US" altLang="sk-SK" sz="2400" b="0" dirty="0"/>
          </a:p>
          <a:p>
            <a:pPr marL="0" marR="0" lvl="0" indent="0" algn="l" defTabSz="914400" rtl="0" eaLnBrk="0" fontAlgn="base" latinLnBrk="0" hangingPunct="0">
              <a:lnSpc>
                <a:spcPct val="100000"/>
              </a:lnSpc>
              <a:spcBef>
                <a:spcPct val="0"/>
              </a:spcBef>
              <a:spcAft>
                <a:spcPct val="0"/>
              </a:spcAft>
              <a:buClrTx/>
              <a:buSzTx/>
              <a:buFontTx/>
              <a:buNone/>
              <a:tabLst/>
            </a:pPr>
            <a:r>
              <a:rPr lang="sk-SK" altLang="sk-SK" sz="2400" b="0" dirty="0"/>
              <a:t>In </a:t>
            </a:r>
            <a:r>
              <a:rPr lang="sk-SK" altLang="sk-SK" sz="2400" b="0" dirty="0" err="1"/>
              <a:t>finance</a:t>
            </a:r>
            <a:r>
              <a:rPr lang="sk-SK" altLang="sk-SK" sz="2400" b="0" dirty="0"/>
              <a:t>, Dell Bratislava is </a:t>
            </a:r>
            <a:r>
              <a:rPr lang="sk-SK" altLang="sk-SK" sz="2400" b="0" dirty="0" err="1"/>
              <a:t>one</a:t>
            </a:r>
            <a:r>
              <a:rPr lang="sk-SK" altLang="sk-SK" sz="2400" b="0" dirty="0"/>
              <a:t> of the </a:t>
            </a:r>
            <a:r>
              <a:rPr lang="sk-SK" altLang="sk-SK" sz="2400" b="0" dirty="0" err="1"/>
              <a:t>company's</a:t>
            </a:r>
            <a:r>
              <a:rPr lang="sk-SK" altLang="sk-SK" sz="2400" b="0" dirty="0"/>
              <a:t> </a:t>
            </a:r>
            <a:r>
              <a:rPr lang="sk-SK" altLang="sk-SK" sz="2400" b="0" dirty="0" err="1"/>
              <a:t>largest</a:t>
            </a:r>
            <a:r>
              <a:rPr lang="sk-SK" altLang="sk-SK" sz="2400" b="0" dirty="0"/>
              <a:t> </a:t>
            </a:r>
            <a:r>
              <a:rPr lang="sk-SK" altLang="sk-SK" sz="2400" b="0" dirty="0" err="1"/>
              <a:t>financial</a:t>
            </a:r>
            <a:r>
              <a:rPr lang="sk-SK" altLang="sk-SK" sz="2400" b="0" dirty="0"/>
              <a:t> </a:t>
            </a:r>
            <a:r>
              <a:rPr lang="sk-SK" altLang="sk-SK" sz="2400" b="0" dirty="0" err="1"/>
              <a:t>centers</a:t>
            </a:r>
            <a:r>
              <a:rPr lang="en-US" altLang="sk-SK" sz="2400" b="0" dirty="0"/>
              <a:t> </a:t>
            </a:r>
          </a:p>
          <a:p>
            <a:pPr marL="0" marR="0" lvl="0" indent="0" algn="l" defTabSz="914400" rtl="0" eaLnBrk="0" fontAlgn="base" latinLnBrk="0" hangingPunct="0">
              <a:lnSpc>
                <a:spcPct val="100000"/>
              </a:lnSpc>
              <a:spcBef>
                <a:spcPct val="0"/>
              </a:spcBef>
              <a:spcAft>
                <a:spcPct val="0"/>
              </a:spcAft>
              <a:buClrTx/>
              <a:buSzTx/>
              <a:buFontTx/>
              <a:buNone/>
              <a:tabLst/>
            </a:pPr>
            <a:r>
              <a:rPr lang="en-US" altLang="sk-SK" sz="2400" b="0" dirty="0"/>
              <a:t>in the world</a:t>
            </a:r>
            <a:r>
              <a:rPr lang="sk-SK" altLang="sk-SK" sz="2400" b="0" dirty="0"/>
              <a:t>. </a:t>
            </a:r>
            <a:endParaRPr lang="en-US" altLang="sk-SK" sz="2400" b="0" dirty="0"/>
          </a:p>
          <a:p>
            <a:pPr marL="0" marR="0" lvl="0" indent="0" algn="l" defTabSz="914400" rtl="0" eaLnBrk="0" fontAlgn="base" latinLnBrk="0" hangingPunct="0">
              <a:lnSpc>
                <a:spcPct val="100000"/>
              </a:lnSpc>
              <a:spcBef>
                <a:spcPct val="0"/>
              </a:spcBef>
              <a:spcAft>
                <a:spcPct val="0"/>
              </a:spcAft>
              <a:buClrTx/>
              <a:buSzTx/>
              <a:buFontTx/>
              <a:buNone/>
              <a:tabLst/>
            </a:pPr>
            <a:r>
              <a:rPr lang="sk-SK" altLang="sk-SK" sz="2400" b="0" dirty="0" err="1"/>
              <a:t>Activity</a:t>
            </a:r>
            <a:r>
              <a:rPr lang="sk-SK" altLang="sk-SK" sz="2400" b="0" dirty="0"/>
              <a:t> </a:t>
            </a:r>
            <a:r>
              <a:rPr lang="sk-SK" altLang="sk-SK" sz="2400" b="0" dirty="0" err="1"/>
              <a:t>Area</a:t>
            </a:r>
            <a:r>
              <a:rPr lang="sk-SK" altLang="sk-SK" sz="2400" b="0" dirty="0"/>
              <a:t>: </a:t>
            </a:r>
            <a:r>
              <a:rPr lang="sk-SK" altLang="sk-SK" sz="2400" b="0" dirty="0" err="1"/>
              <a:t>Shared</a:t>
            </a:r>
            <a:r>
              <a:rPr lang="sk-SK" altLang="sk-SK" sz="2400" b="0" dirty="0"/>
              <a:t> Service </a:t>
            </a:r>
            <a:r>
              <a:rPr lang="sk-SK" altLang="sk-SK" sz="2400" b="0" dirty="0" err="1"/>
              <a:t>Centers</a:t>
            </a:r>
            <a:r>
              <a:rPr lang="en-US" altLang="sk-SK" sz="2400" b="0" dirty="0"/>
              <a:t>, ICT services</a:t>
            </a:r>
            <a:r>
              <a:rPr lang="sk-SK" altLang="sk-SK" sz="2400" b="0" dirty="0"/>
              <a:t> </a:t>
            </a:r>
            <a:endParaRPr lang="en-US" altLang="sk-SK" sz="2400" b="0" dirty="0"/>
          </a:p>
          <a:p>
            <a:pPr marL="0" marR="0" lvl="0" indent="0" algn="l" defTabSz="914400" rtl="0" eaLnBrk="0" fontAlgn="base" latinLnBrk="0" hangingPunct="0">
              <a:lnSpc>
                <a:spcPct val="100000"/>
              </a:lnSpc>
              <a:spcBef>
                <a:spcPct val="0"/>
              </a:spcBef>
              <a:spcAft>
                <a:spcPct val="0"/>
              </a:spcAft>
              <a:buClrTx/>
              <a:buSzTx/>
              <a:buFontTx/>
              <a:buNone/>
              <a:tabLst/>
            </a:pPr>
            <a:r>
              <a:rPr lang="sk-SK" altLang="sk-SK" sz="2400" b="0" dirty="0" err="1"/>
              <a:t>Working</a:t>
            </a:r>
            <a:r>
              <a:rPr lang="sk-SK" altLang="sk-SK" sz="2400" b="0" dirty="0"/>
              <a:t> </a:t>
            </a:r>
            <a:r>
              <a:rPr lang="sk-SK" altLang="sk-SK" sz="2400" b="0" dirty="0" err="1"/>
              <a:t>time</a:t>
            </a:r>
            <a:r>
              <a:rPr lang="sk-SK" altLang="sk-SK" sz="2400" b="0" dirty="0"/>
              <a:t> on the Slovak </a:t>
            </a:r>
            <a:r>
              <a:rPr lang="sk-SK" altLang="sk-SK" sz="2400" b="0" dirty="0" err="1"/>
              <a:t>market</a:t>
            </a:r>
            <a:r>
              <a:rPr lang="sk-SK" altLang="sk-SK" sz="2400" b="0" dirty="0"/>
              <a:t>: more </a:t>
            </a:r>
            <a:r>
              <a:rPr lang="sk-SK" altLang="sk-SK" sz="2400" b="0" dirty="0" err="1"/>
              <a:t>than</a:t>
            </a:r>
            <a:r>
              <a:rPr lang="sk-SK" altLang="sk-SK" sz="2400" b="0" dirty="0"/>
              <a:t> 10 </a:t>
            </a:r>
            <a:r>
              <a:rPr lang="sk-SK" altLang="sk-SK" sz="2400" b="0" dirty="0" err="1"/>
              <a:t>years</a:t>
            </a:r>
            <a:r>
              <a:rPr lang="sk-SK" altLang="sk-SK" sz="2400" b="0" dirty="0"/>
              <a:t> </a:t>
            </a:r>
            <a:endParaRPr lang="en-US" altLang="sk-SK" sz="2400" b="0" dirty="0"/>
          </a:p>
          <a:p>
            <a:pPr marL="0" marR="0" lvl="0" indent="0" algn="l" defTabSz="914400" rtl="0" eaLnBrk="0" fontAlgn="base" latinLnBrk="0" hangingPunct="0">
              <a:lnSpc>
                <a:spcPct val="100000"/>
              </a:lnSpc>
              <a:spcBef>
                <a:spcPct val="0"/>
              </a:spcBef>
              <a:spcAft>
                <a:spcPct val="0"/>
              </a:spcAft>
              <a:buClrTx/>
              <a:buSzTx/>
              <a:buFontTx/>
              <a:buNone/>
              <a:tabLst/>
            </a:pPr>
            <a:r>
              <a:rPr lang="sk-SK" altLang="sk-SK" sz="2400" b="0" dirty="0" err="1"/>
              <a:t>Number</a:t>
            </a:r>
            <a:r>
              <a:rPr lang="sk-SK" altLang="sk-SK" sz="2400" b="0" dirty="0"/>
              <a:t> of </a:t>
            </a:r>
            <a:r>
              <a:rPr lang="sk-SK" altLang="sk-SK" sz="2400" b="0" dirty="0" err="1"/>
              <a:t>people</a:t>
            </a:r>
            <a:r>
              <a:rPr lang="sk-SK" altLang="sk-SK" sz="2400" b="0" dirty="0"/>
              <a:t> </a:t>
            </a:r>
            <a:r>
              <a:rPr lang="sk-SK" altLang="sk-SK" sz="2400" b="0" dirty="0" err="1"/>
              <a:t>employed</a:t>
            </a:r>
            <a:r>
              <a:rPr lang="sk-SK" altLang="sk-SK" sz="2400" b="0" dirty="0"/>
              <a:t> by the </a:t>
            </a:r>
            <a:r>
              <a:rPr lang="sk-SK" altLang="sk-SK" sz="2400" b="0" dirty="0" err="1"/>
              <a:t>company</a:t>
            </a:r>
            <a:r>
              <a:rPr lang="sk-SK" altLang="sk-SK" sz="2400" b="0" dirty="0"/>
              <a:t> in Slovakia: </a:t>
            </a:r>
            <a:r>
              <a:rPr lang="en-US" altLang="sk-SK" sz="2400" b="0" dirty="0"/>
              <a:t>&gt; 2000 </a:t>
            </a:r>
            <a:r>
              <a:rPr lang="sk-SK" altLang="sk-SK" sz="2400" b="0" dirty="0" err="1"/>
              <a:t>employees</a:t>
            </a:r>
            <a:r>
              <a:rPr lang="sk-SK" altLang="sk-SK" sz="2400" b="0" dirty="0"/>
              <a:t> </a:t>
            </a:r>
          </a:p>
        </p:txBody>
      </p:sp>
    </p:spTree>
    <p:extLst>
      <p:ext uri="{BB962C8B-B14F-4D97-AF65-F5344CB8AC3E}">
        <p14:creationId xmlns:p14="http://schemas.microsoft.com/office/powerpoint/2010/main" val="2390676267"/>
      </p:ext>
    </p:extLst>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A7D080-0F88-4B5F-9A2B-4795ABB44EDC}"/>
              </a:ext>
            </a:extLst>
          </p:cNvPr>
          <p:cNvSpPr>
            <a:spLocks noGrp="1"/>
          </p:cNvSpPr>
          <p:nvPr>
            <p:ph type="title"/>
          </p:nvPr>
        </p:nvSpPr>
        <p:spPr/>
        <p:txBody>
          <a:bodyPr/>
          <a:lstStyle/>
          <a:p>
            <a:r>
              <a:rPr lang="en-US" sz="4400" dirty="0"/>
              <a:t>IBM</a:t>
            </a:r>
            <a:endParaRPr lang="sk-SK" sz="4400" dirty="0"/>
          </a:p>
        </p:txBody>
      </p:sp>
      <p:sp>
        <p:nvSpPr>
          <p:cNvPr id="4" name="Zástupný objekt pre text 3">
            <a:extLst>
              <a:ext uri="{FF2B5EF4-FFF2-40B4-BE49-F238E27FC236}">
                <a16:creationId xmlns:a16="http://schemas.microsoft.com/office/drawing/2014/main" id="{14F9F07F-2C17-4724-910A-54509FEEEBC7}"/>
              </a:ext>
            </a:extLst>
          </p:cNvPr>
          <p:cNvSpPr>
            <a:spLocks noGrp="1"/>
          </p:cNvSpPr>
          <p:nvPr>
            <p:ph type="body" sz="quarter" idx="12"/>
          </p:nvPr>
        </p:nvSpPr>
        <p:spPr/>
        <p:txBody>
          <a:bodyPr/>
          <a:lstStyle/>
          <a:p>
            <a:endParaRPr lang="sk-SK"/>
          </a:p>
        </p:txBody>
      </p:sp>
      <p:sp>
        <p:nvSpPr>
          <p:cNvPr id="5" name="Zástupný objekt pre číslo snímky 4">
            <a:extLst>
              <a:ext uri="{FF2B5EF4-FFF2-40B4-BE49-F238E27FC236}">
                <a16:creationId xmlns:a16="http://schemas.microsoft.com/office/drawing/2014/main" id="{07CA385E-DBC4-4D7D-A367-C8C8EF7BE850}"/>
              </a:ext>
            </a:extLst>
          </p:cNvPr>
          <p:cNvSpPr>
            <a:spLocks noGrp="1"/>
          </p:cNvSpPr>
          <p:nvPr>
            <p:ph type="sldNum" idx="4"/>
          </p:nvPr>
        </p:nvSpPr>
        <p:spPr/>
        <p:txBody>
          <a:bodyPr/>
          <a:lstStyle/>
          <a:p>
            <a:fld id="{00000000-1234-1234-1234-123412341234}" type="slidenum">
              <a:rPr lang="sk-SK" b="1" smtClean="0"/>
              <a:pPr/>
              <a:t>22</a:t>
            </a:fld>
            <a:endParaRPr lang="sk-SK" b="1" dirty="0"/>
          </a:p>
        </p:txBody>
      </p:sp>
      <p:pic>
        <p:nvPicPr>
          <p:cNvPr id="9218" name="Picture 2" descr="http://www.najzamestnavatel.sk/wp-content/uploads/sites/6/top_logo_ibm_90x37.png">
            <a:extLst>
              <a:ext uri="{FF2B5EF4-FFF2-40B4-BE49-F238E27FC236}">
                <a16:creationId xmlns:a16="http://schemas.microsoft.com/office/drawing/2014/main" id="{A8983EAB-DBFF-48CF-81CC-ECEE3DD105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9999" y="349575"/>
            <a:ext cx="1888981" cy="77658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65ECFF86-6259-4630-9C4B-6420DE84A90D}"/>
              </a:ext>
            </a:extLst>
          </p:cNvPr>
          <p:cNvSpPr>
            <a:spLocks noGrp="1" noChangeArrowheads="1"/>
          </p:cNvSpPr>
          <p:nvPr>
            <p:ph type="body" sz="quarter" idx="11"/>
          </p:nvPr>
        </p:nvSpPr>
        <p:spPr bwMode="auto">
          <a:xfrm>
            <a:off x="468001" y="1969341"/>
            <a:ext cx="10090914" cy="369331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lvl="0" indent="0" defTabSz="914400" eaLnBrk="0" fontAlgn="base" latinLnBrk="0" hangingPunct="0">
              <a:lnSpc>
                <a:spcPct val="100000"/>
              </a:lnSpc>
              <a:spcBef>
                <a:spcPct val="0"/>
              </a:spcBef>
              <a:spcAft>
                <a:spcPct val="0"/>
              </a:spcAft>
              <a:buClrTx/>
              <a:buSzTx/>
              <a:buNone/>
              <a:tabLst/>
            </a:pPr>
            <a:r>
              <a:rPr lang="sk-SK" altLang="sk-SK" sz="2400" b="0" dirty="0"/>
              <a:t>IBM is </a:t>
            </a:r>
            <a:r>
              <a:rPr lang="sk-SK" altLang="sk-SK" sz="2400" b="0" dirty="0" err="1"/>
              <a:t>one</a:t>
            </a:r>
            <a:r>
              <a:rPr lang="sk-SK" altLang="sk-SK" sz="2400" b="0" dirty="0"/>
              <a:t> of the </a:t>
            </a:r>
            <a:r>
              <a:rPr lang="sk-SK" altLang="sk-SK" sz="2400" b="0" dirty="0" err="1"/>
              <a:t>largest</a:t>
            </a:r>
            <a:r>
              <a:rPr lang="sk-SK" altLang="sk-SK" sz="2400" b="0" dirty="0"/>
              <a:t> IT </a:t>
            </a:r>
            <a:r>
              <a:rPr lang="sk-SK" altLang="sk-SK" sz="2400" b="0" dirty="0" err="1"/>
              <a:t>companies</a:t>
            </a:r>
            <a:r>
              <a:rPr lang="sk-SK" altLang="sk-SK" sz="2400" b="0" dirty="0"/>
              <a:t> in the </a:t>
            </a:r>
            <a:r>
              <a:rPr lang="sk-SK" altLang="sk-SK" sz="2400" b="0" dirty="0" err="1"/>
              <a:t>world</a:t>
            </a:r>
            <a:r>
              <a:rPr lang="sk-SK" altLang="sk-SK" sz="2400" b="0" dirty="0"/>
              <a:t> and has </a:t>
            </a:r>
            <a:r>
              <a:rPr lang="sk-SK" altLang="sk-SK" sz="2400" b="0" dirty="0" err="1"/>
              <a:t>been</a:t>
            </a:r>
            <a:r>
              <a:rPr lang="sk-SK" altLang="sk-SK" sz="2400" b="0" dirty="0"/>
              <a:t> </a:t>
            </a:r>
            <a:r>
              <a:rPr lang="sk-SK" altLang="sk-SK" sz="2400" b="0" dirty="0" err="1"/>
              <a:t>serving</a:t>
            </a:r>
            <a:r>
              <a:rPr lang="sk-SK" altLang="sk-SK" sz="2400" b="0" dirty="0"/>
              <a:t> </a:t>
            </a:r>
            <a:r>
              <a:rPr lang="sk-SK" altLang="sk-SK" sz="2400" b="0" dirty="0" err="1"/>
              <a:t>clients</a:t>
            </a:r>
            <a:r>
              <a:rPr lang="sk-SK" altLang="sk-SK" sz="2400" b="0" dirty="0"/>
              <a:t> </a:t>
            </a:r>
            <a:r>
              <a:rPr lang="sk-SK" altLang="sk-SK" sz="2400" b="0" dirty="0" err="1"/>
              <a:t>for</a:t>
            </a:r>
            <a:r>
              <a:rPr lang="sk-SK" altLang="sk-SK" sz="2400" b="0" dirty="0"/>
              <a:t> more </a:t>
            </a:r>
            <a:r>
              <a:rPr lang="sk-SK" altLang="sk-SK" sz="2400" b="0" dirty="0" err="1"/>
              <a:t>than</a:t>
            </a:r>
            <a:r>
              <a:rPr lang="sk-SK" altLang="sk-SK" sz="2400" b="0" dirty="0"/>
              <a:t> 100 </a:t>
            </a:r>
            <a:r>
              <a:rPr lang="sk-SK" altLang="sk-SK" sz="2400" b="0" dirty="0" err="1"/>
              <a:t>years</a:t>
            </a:r>
            <a:r>
              <a:rPr lang="en-US" altLang="sk-SK" sz="2400" b="0" dirty="0"/>
              <a:t> </a:t>
            </a:r>
            <a:r>
              <a:rPr lang="sk-SK" altLang="sk-SK" sz="2400" b="0" dirty="0"/>
              <a:t> </a:t>
            </a:r>
            <a:r>
              <a:rPr lang="sk-SK" altLang="sk-SK" sz="2400" b="0" dirty="0" err="1"/>
              <a:t>under</a:t>
            </a:r>
            <a:r>
              <a:rPr lang="sk-SK" altLang="sk-SK" sz="2400" b="0" dirty="0"/>
              <a:t> the </a:t>
            </a:r>
            <a:r>
              <a:rPr lang="sk-SK" altLang="sk-SK" sz="2400" b="0" dirty="0" err="1"/>
              <a:t>name</a:t>
            </a:r>
            <a:r>
              <a:rPr lang="sk-SK" altLang="sk-SK" sz="2400" b="0" dirty="0"/>
              <a:t> International Business </a:t>
            </a:r>
            <a:r>
              <a:rPr lang="sk-SK" altLang="sk-SK" sz="2400" b="0" dirty="0" err="1"/>
              <a:t>Machines</a:t>
            </a:r>
            <a:r>
              <a:rPr lang="sk-SK" altLang="sk-SK" sz="2400" b="0" dirty="0"/>
              <a:t>. </a:t>
            </a:r>
            <a:endParaRPr lang="en-US" altLang="sk-SK" sz="2400" b="0" dirty="0"/>
          </a:p>
          <a:p>
            <a:pPr marL="0" lvl="0" indent="0" defTabSz="914400" eaLnBrk="0" fontAlgn="base" latinLnBrk="0" hangingPunct="0">
              <a:lnSpc>
                <a:spcPct val="100000"/>
              </a:lnSpc>
              <a:spcBef>
                <a:spcPct val="0"/>
              </a:spcBef>
              <a:spcAft>
                <a:spcPct val="0"/>
              </a:spcAft>
              <a:buClrTx/>
              <a:buSzTx/>
              <a:buNone/>
              <a:tabLst/>
            </a:pPr>
            <a:r>
              <a:rPr lang="sk-SK" altLang="sk-SK" sz="2400" b="0" dirty="0" err="1"/>
              <a:t>It</a:t>
            </a:r>
            <a:r>
              <a:rPr lang="sk-SK" altLang="sk-SK" sz="2400" b="0" dirty="0"/>
              <a:t> </a:t>
            </a:r>
            <a:r>
              <a:rPr lang="sk-SK" altLang="sk-SK" sz="2400" b="0" dirty="0" err="1"/>
              <a:t>operates</a:t>
            </a:r>
            <a:r>
              <a:rPr lang="sk-SK" altLang="sk-SK" sz="2400" b="0" dirty="0"/>
              <a:t> </a:t>
            </a:r>
            <a:r>
              <a:rPr lang="sk-SK" altLang="sk-SK" sz="2400" b="0" dirty="0" err="1"/>
              <a:t>worldwide</a:t>
            </a:r>
            <a:r>
              <a:rPr lang="sk-SK" altLang="sk-SK" sz="2400" b="0" dirty="0"/>
              <a:t> in over 160 </a:t>
            </a:r>
            <a:r>
              <a:rPr lang="sk-SK" altLang="sk-SK" sz="2400" b="0" dirty="0" err="1"/>
              <a:t>countries</a:t>
            </a:r>
            <a:r>
              <a:rPr lang="sk-SK" altLang="sk-SK" sz="2400" b="0" dirty="0"/>
              <a:t> </a:t>
            </a:r>
            <a:r>
              <a:rPr lang="sk-SK" altLang="sk-SK" sz="2400" b="0" dirty="0" err="1"/>
              <a:t>worldwide</a:t>
            </a:r>
            <a:r>
              <a:rPr lang="sk-SK" altLang="sk-SK" sz="2400" b="0" dirty="0"/>
              <a:t>. </a:t>
            </a:r>
            <a:endParaRPr lang="en-US" altLang="sk-SK" sz="2400" b="0" dirty="0"/>
          </a:p>
          <a:p>
            <a:pPr marL="0" lvl="0" indent="0" defTabSz="914400" eaLnBrk="0" fontAlgn="base" latinLnBrk="0" hangingPunct="0">
              <a:lnSpc>
                <a:spcPct val="100000"/>
              </a:lnSpc>
              <a:spcBef>
                <a:spcPct val="0"/>
              </a:spcBef>
              <a:spcAft>
                <a:spcPct val="0"/>
              </a:spcAft>
              <a:buClrTx/>
              <a:buSzTx/>
              <a:buNone/>
              <a:tabLst/>
            </a:pPr>
            <a:r>
              <a:rPr lang="sk-SK" altLang="sk-SK" sz="2400" b="0" dirty="0" err="1"/>
              <a:t>IBM's</a:t>
            </a:r>
            <a:r>
              <a:rPr lang="sk-SK" altLang="sk-SK" sz="2400" b="0" dirty="0"/>
              <a:t> </a:t>
            </a:r>
            <a:r>
              <a:rPr lang="sk-SK" altLang="sk-SK" sz="2400" b="0" dirty="0" err="1"/>
              <a:t>mission</a:t>
            </a:r>
            <a:r>
              <a:rPr lang="sk-SK" altLang="sk-SK" sz="2400" b="0" dirty="0"/>
              <a:t> is to </a:t>
            </a:r>
            <a:r>
              <a:rPr lang="sk-SK" altLang="sk-SK" sz="2400" b="0" dirty="0" err="1"/>
              <a:t>use</a:t>
            </a:r>
            <a:r>
              <a:rPr lang="sk-SK" altLang="sk-SK" sz="2400" b="0" dirty="0"/>
              <a:t> </a:t>
            </a:r>
            <a:r>
              <a:rPr lang="sk-SK" altLang="sk-SK" sz="2400" b="0" dirty="0" err="1"/>
              <a:t>integrated</a:t>
            </a:r>
            <a:r>
              <a:rPr lang="sk-SK" altLang="sk-SK" sz="2400" b="0" dirty="0"/>
              <a:t>, </a:t>
            </a:r>
            <a:r>
              <a:rPr lang="sk-SK" altLang="sk-SK" sz="2400" b="0" dirty="0" err="1"/>
              <a:t>flexible</a:t>
            </a:r>
            <a:r>
              <a:rPr lang="sk-SK" altLang="sk-SK" sz="2400" b="0" dirty="0"/>
              <a:t>, and </a:t>
            </a:r>
            <a:r>
              <a:rPr lang="sk-SK" altLang="sk-SK" sz="2400" b="0" dirty="0" err="1"/>
              <a:t>efficient</a:t>
            </a:r>
            <a:r>
              <a:rPr lang="sk-SK" altLang="sk-SK" sz="2400" b="0" dirty="0"/>
              <a:t> </a:t>
            </a:r>
            <a:r>
              <a:rPr lang="sk-SK" altLang="sk-SK" sz="2400" b="0" dirty="0" err="1"/>
              <a:t>solutions</a:t>
            </a:r>
            <a:r>
              <a:rPr lang="sk-SK" altLang="sk-SK" sz="2400" b="0" dirty="0"/>
              <a:t> to </a:t>
            </a:r>
            <a:r>
              <a:rPr lang="sk-SK" altLang="sk-SK" sz="2400" b="0" dirty="0" err="1"/>
              <a:t>help</a:t>
            </a:r>
            <a:r>
              <a:rPr lang="sk-SK" altLang="sk-SK" sz="2400" b="0" dirty="0"/>
              <a:t> </a:t>
            </a:r>
            <a:r>
              <a:rPr lang="sk-SK" altLang="sk-SK" sz="2400" b="0" dirty="0" err="1"/>
              <a:t>its</a:t>
            </a:r>
            <a:r>
              <a:rPr lang="sk-SK" altLang="sk-SK" sz="2400" b="0" dirty="0"/>
              <a:t> </a:t>
            </a:r>
            <a:endParaRPr lang="en-US" altLang="sk-SK" sz="2400" b="0" dirty="0"/>
          </a:p>
          <a:p>
            <a:pPr marL="0" lvl="0" indent="0" defTabSz="914400" eaLnBrk="0" fontAlgn="base" latinLnBrk="0" hangingPunct="0">
              <a:lnSpc>
                <a:spcPct val="100000"/>
              </a:lnSpc>
              <a:spcBef>
                <a:spcPct val="0"/>
              </a:spcBef>
              <a:spcAft>
                <a:spcPct val="0"/>
              </a:spcAft>
              <a:buClrTx/>
              <a:buSzTx/>
              <a:buNone/>
              <a:tabLst/>
            </a:pPr>
            <a:r>
              <a:rPr lang="sk-SK" altLang="sk-SK" sz="2400" b="0" dirty="0" err="1"/>
              <a:t>customers</a:t>
            </a:r>
            <a:r>
              <a:rPr lang="sk-SK" altLang="sk-SK" sz="2400" b="0" dirty="0"/>
              <a:t> </a:t>
            </a:r>
            <a:r>
              <a:rPr lang="sk-SK" altLang="sk-SK" sz="2400" b="0" dirty="0" err="1"/>
              <a:t>reduce</a:t>
            </a:r>
            <a:r>
              <a:rPr lang="sk-SK" altLang="sk-SK" sz="2400" b="0" dirty="0"/>
              <a:t> </a:t>
            </a:r>
            <a:r>
              <a:rPr lang="sk-SK" altLang="sk-SK" sz="2400" b="0" dirty="0" err="1"/>
              <a:t>their</a:t>
            </a:r>
            <a:r>
              <a:rPr lang="sk-SK" altLang="sk-SK" sz="2400" b="0" dirty="0"/>
              <a:t> </a:t>
            </a:r>
            <a:r>
              <a:rPr lang="sk-SK" altLang="sk-SK" sz="2400" b="0" dirty="0" err="1"/>
              <a:t>costs</a:t>
            </a:r>
            <a:r>
              <a:rPr lang="sk-SK" altLang="sk-SK" sz="2400" b="0" dirty="0"/>
              <a:t> and </a:t>
            </a:r>
            <a:r>
              <a:rPr lang="sk-SK" altLang="sk-SK" sz="2400" b="0" dirty="0" err="1"/>
              <a:t>increase</a:t>
            </a:r>
            <a:r>
              <a:rPr lang="sk-SK" altLang="sk-SK" sz="2400" b="0" dirty="0"/>
              <a:t> </a:t>
            </a:r>
            <a:r>
              <a:rPr lang="sk-SK" altLang="sk-SK" sz="2400" b="0" dirty="0" err="1"/>
              <a:t>their</a:t>
            </a:r>
            <a:r>
              <a:rPr lang="sk-SK" altLang="sk-SK" sz="2400" b="0" dirty="0"/>
              <a:t> </a:t>
            </a:r>
            <a:r>
              <a:rPr lang="sk-SK" altLang="sk-SK" sz="2400" b="0" dirty="0" err="1"/>
              <a:t>market</a:t>
            </a:r>
            <a:r>
              <a:rPr lang="sk-SK" altLang="sk-SK" sz="2400" b="0" dirty="0"/>
              <a:t> </a:t>
            </a:r>
            <a:r>
              <a:rPr lang="sk-SK" altLang="sk-SK" sz="2400" b="0" dirty="0" err="1"/>
              <a:t>competitiveness</a:t>
            </a:r>
            <a:r>
              <a:rPr lang="sk-SK" altLang="sk-SK" sz="2400" b="0" dirty="0"/>
              <a:t>. </a:t>
            </a:r>
            <a:endParaRPr lang="en-US" altLang="sk-SK" sz="2400" b="0" dirty="0"/>
          </a:p>
          <a:p>
            <a:pPr marL="0" lvl="0" indent="0" defTabSz="914400" eaLnBrk="0" fontAlgn="base" latinLnBrk="0" hangingPunct="0">
              <a:lnSpc>
                <a:spcPct val="100000"/>
              </a:lnSpc>
              <a:spcBef>
                <a:spcPct val="0"/>
              </a:spcBef>
              <a:spcAft>
                <a:spcPct val="0"/>
              </a:spcAft>
              <a:buClrTx/>
              <a:buSzTx/>
              <a:buNone/>
              <a:tabLst/>
            </a:pPr>
            <a:r>
              <a:rPr lang="sk-SK" altLang="sk-SK" sz="2400" b="0" dirty="0" err="1"/>
              <a:t>Activity</a:t>
            </a:r>
            <a:r>
              <a:rPr lang="sk-SK" altLang="sk-SK" sz="2400" b="0" dirty="0"/>
              <a:t> </a:t>
            </a:r>
            <a:r>
              <a:rPr lang="sk-SK" altLang="sk-SK" sz="2400" b="0" dirty="0" err="1"/>
              <a:t>Area</a:t>
            </a:r>
            <a:r>
              <a:rPr lang="sk-SK" altLang="sk-SK" sz="2400" b="0" dirty="0"/>
              <a:t>: </a:t>
            </a:r>
            <a:r>
              <a:rPr lang="sk-SK" altLang="sk-SK" sz="2400" b="0" dirty="0" err="1"/>
              <a:t>Shared</a:t>
            </a:r>
            <a:r>
              <a:rPr lang="sk-SK" altLang="sk-SK" sz="2400" b="0" dirty="0"/>
              <a:t> Service </a:t>
            </a:r>
            <a:r>
              <a:rPr lang="sk-SK" altLang="sk-SK" sz="2400" b="0" dirty="0" err="1"/>
              <a:t>Centers</a:t>
            </a:r>
            <a:r>
              <a:rPr lang="en-US" altLang="sk-SK" sz="2400" b="0" dirty="0"/>
              <a:t>, ICT services</a:t>
            </a:r>
            <a:r>
              <a:rPr lang="sk-SK" altLang="sk-SK" sz="2400" b="0" dirty="0"/>
              <a:t> </a:t>
            </a:r>
            <a:endParaRPr lang="en-US" altLang="sk-SK" sz="2400" b="0" dirty="0"/>
          </a:p>
          <a:p>
            <a:pPr marL="0" lvl="0" indent="0" defTabSz="914400" eaLnBrk="0" fontAlgn="base" latinLnBrk="0" hangingPunct="0">
              <a:lnSpc>
                <a:spcPct val="100000"/>
              </a:lnSpc>
              <a:spcBef>
                <a:spcPct val="0"/>
              </a:spcBef>
              <a:spcAft>
                <a:spcPct val="0"/>
              </a:spcAft>
              <a:buClrTx/>
              <a:buSzTx/>
              <a:buNone/>
              <a:tabLst/>
            </a:pPr>
            <a:r>
              <a:rPr lang="sk-SK" altLang="sk-SK" sz="2400" b="0" dirty="0" err="1"/>
              <a:t>Working</a:t>
            </a:r>
            <a:r>
              <a:rPr lang="sk-SK" altLang="sk-SK" sz="2400" b="0" dirty="0"/>
              <a:t> </a:t>
            </a:r>
            <a:r>
              <a:rPr lang="sk-SK" altLang="sk-SK" sz="2400" b="0" dirty="0" err="1"/>
              <a:t>time</a:t>
            </a:r>
            <a:r>
              <a:rPr lang="sk-SK" altLang="sk-SK" sz="2400" b="0" dirty="0"/>
              <a:t> on the Slovak </a:t>
            </a:r>
            <a:r>
              <a:rPr lang="sk-SK" altLang="sk-SK" sz="2400" b="0" dirty="0" err="1"/>
              <a:t>market</a:t>
            </a:r>
            <a:r>
              <a:rPr lang="sk-SK" altLang="sk-SK" sz="2400" b="0" dirty="0"/>
              <a:t>: over 25 </a:t>
            </a:r>
            <a:r>
              <a:rPr lang="sk-SK" altLang="sk-SK" sz="2400" b="0" dirty="0" err="1"/>
              <a:t>years</a:t>
            </a:r>
            <a:endParaRPr lang="en-US" altLang="sk-SK" sz="2400" b="0" dirty="0"/>
          </a:p>
          <a:p>
            <a:pPr marL="0" lvl="0" indent="0" defTabSz="914400" eaLnBrk="0" fontAlgn="base" latinLnBrk="0" hangingPunct="0">
              <a:lnSpc>
                <a:spcPct val="100000"/>
              </a:lnSpc>
              <a:spcBef>
                <a:spcPct val="0"/>
              </a:spcBef>
              <a:spcAft>
                <a:spcPct val="0"/>
              </a:spcAft>
              <a:buClrTx/>
              <a:buSzTx/>
              <a:buNone/>
              <a:tabLst/>
            </a:pPr>
            <a:r>
              <a:rPr lang="sk-SK" altLang="sk-SK" sz="2400" b="0" dirty="0"/>
              <a:t>The </a:t>
            </a:r>
            <a:r>
              <a:rPr lang="sk-SK" altLang="sk-SK" sz="2400" b="0" dirty="0" err="1"/>
              <a:t>number</a:t>
            </a:r>
            <a:r>
              <a:rPr lang="sk-SK" altLang="sk-SK" sz="2400" b="0" dirty="0"/>
              <a:t> of </a:t>
            </a:r>
            <a:r>
              <a:rPr lang="sk-SK" altLang="sk-SK" sz="2400" b="0" dirty="0" err="1"/>
              <a:t>people</a:t>
            </a:r>
            <a:r>
              <a:rPr lang="sk-SK" altLang="sk-SK" sz="2400" b="0" dirty="0"/>
              <a:t> </a:t>
            </a:r>
            <a:r>
              <a:rPr lang="sk-SK" altLang="sk-SK" sz="2400" b="0" dirty="0" err="1"/>
              <a:t>employed</a:t>
            </a:r>
            <a:r>
              <a:rPr lang="sk-SK" altLang="sk-SK" sz="2400" b="0" dirty="0"/>
              <a:t> by the </a:t>
            </a:r>
            <a:r>
              <a:rPr lang="sk-SK" altLang="sk-SK" sz="2400" b="0" dirty="0" err="1"/>
              <a:t>company</a:t>
            </a:r>
            <a:r>
              <a:rPr lang="sk-SK" altLang="sk-SK" sz="2400" b="0" dirty="0"/>
              <a:t> in Slovakia: </a:t>
            </a:r>
            <a:r>
              <a:rPr lang="en-US" altLang="sk-SK" sz="2400" b="0" dirty="0"/>
              <a:t>&gt; </a:t>
            </a:r>
            <a:r>
              <a:rPr lang="sk-SK" altLang="sk-SK" sz="2400" b="0" dirty="0"/>
              <a:t>5,000 </a:t>
            </a:r>
            <a:r>
              <a:rPr lang="sk-SK" altLang="sk-SK" sz="2400" b="0" dirty="0" err="1"/>
              <a:t>employees</a:t>
            </a:r>
            <a:r>
              <a:rPr lang="sk-SK" altLang="sk-SK" sz="2400" b="0" dirty="0"/>
              <a:t> </a:t>
            </a:r>
          </a:p>
        </p:txBody>
      </p:sp>
    </p:spTree>
    <p:extLst>
      <p:ext uri="{BB962C8B-B14F-4D97-AF65-F5344CB8AC3E}">
        <p14:creationId xmlns:p14="http://schemas.microsoft.com/office/powerpoint/2010/main" val="882399538"/>
      </p:ext>
    </p:extLst>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E724AB-E098-4981-B542-CB1FC2283534}"/>
              </a:ext>
            </a:extLst>
          </p:cNvPr>
          <p:cNvSpPr>
            <a:spLocks noGrp="1"/>
          </p:cNvSpPr>
          <p:nvPr>
            <p:ph type="title"/>
          </p:nvPr>
        </p:nvSpPr>
        <p:spPr/>
        <p:txBody>
          <a:bodyPr/>
          <a:lstStyle/>
          <a:p>
            <a:r>
              <a:rPr lang="en-US" sz="4400" dirty="0" err="1"/>
              <a:t>Slovensk</a:t>
            </a:r>
            <a:r>
              <a:rPr lang="sk-SK" sz="4400" dirty="0"/>
              <a:t>á sporiteľňa</a:t>
            </a:r>
          </a:p>
        </p:txBody>
      </p:sp>
      <p:sp>
        <p:nvSpPr>
          <p:cNvPr id="4" name="Zástupný objekt pre text 3">
            <a:extLst>
              <a:ext uri="{FF2B5EF4-FFF2-40B4-BE49-F238E27FC236}">
                <a16:creationId xmlns:a16="http://schemas.microsoft.com/office/drawing/2014/main" id="{AD720D90-CDC8-4FC4-8A5F-DC64E67F8D19}"/>
              </a:ext>
            </a:extLst>
          </p:cNvPr>
          <p:cNvSpPr>
            <a:spLocks noGrp="1"/>
          </p:cNvSpPr>
          <p:nvPr>
            <p:ph type="body" sz="quarter" idx="12"/>
          </p:nvPr>
        </p:nvSpPr>
        <p:spPr/>
        <p:txBody>
          <a:bodyPr/>
          <a:lstStyle/>
          <a:p>
            <a:endParaRPr lang="sk-SK"/>
          </a:p>
        </p:txBody>
      </p:sp>
      <p:sp>
        <p:nvSpPr>
          <p:cNvPr id="5" name="Zástupný objekt pre číslo snímky 4">
            <a:extLst>
              <a:ext uri="{FF2B5EF4-FFF2-40B4-BE49-F238E27FC236}">
                <a16:creationId xmlns:a16="http://schemas.microsoft.com/office/drawing/2014/main" id="{39FCC2C1-B0B0-4639-B81D-48589ED18072}"/>
              </a:ext>
            </a:extLst>
          </p:cNvPr>
          <p:cNvSpPr>
            <a:spLocks noGrp="1"/>
          </p:cNvSpPr>
          <p:nvPr>
            <p:ph type="sldNum" idx="4"/>
          </p:nvPr>
        </p:nvSpPr>
        <p:spPr/>
        <p:txBody>
          <a:bodyPr/>
          <a:lstStyle/>
          <a:p>
            <a:fld id="{00000000-1234-1234-1234-123412341234}" type="slidenum">
              <a:rPr lang="sk-SK" b="1" smtClean="0"/>
              <a:pPr/>
              <a:t>23</a:t>
            </a:fld>
            <a:endParaRPr lang="sk-SK" b="1" dirty="0"/>
          </a:p>
        </p:txBody>
      </p:sp>
      <p:pic>
        <p:nvPicPr>
          <p:cNvPr id="4098" name="Picture 2" descr="http://www.najzamestnavatel.sk/wp-content/uploads/sites/6/SLSP_logo_print_external-material_2017-002.png">
            <a:extLst>
              <a:ext uri="{FF2B5EF4-FFF2-40B4-BE49-F238E27FC236}">
                <a16:creationId xmlns:a16="http://schemas.microsoft.com/office/drawing/2014/main" id="{B3082558-C6E3-438D-9D59-6879F23E6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6484" y="282497"/>
            <a:ext cx="2098968" cy="86290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959828BE-F2D5-466D-96E4-42B2648043A7}"/>
              </a:ext>
            </a:extLst>
          </p:cNvPr>
          <p:cNvSpPr>
            <a:spLocks noGrp="1" noChangeArrowheads="1"/>
          </p:cNvSpPr>
          <p:nvPr>
            <p:ph type="body" sz="quarter" idx="11"/>
          </p:nvPr>
        </p:nvSpPr>
        <p:spPr bwMode="auto">
          <a:xfrm>
            <a:off x="468000" y="1784675"/>
            <a:ext cx="10001136" cy="406265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lvl="0" indent="0" defTabSz="914400" eaLnBrk="0" fontAlgn="base" latinLnBrk="0" hangingPunct="0">
              <a:lnSpc>
                <a:spcPct val="100000"/>
              </a:lnSpc>
              <a:spcBef>
                <a:spcPct val="0"/>
              </a:spcBef>
              <a:spcAft>
                <a:spcPct val="0"/>
              </a:spcAft>
              <a:buClrTx/>
              <a:buSzTx/>
              <a:buNone/>
              <a:tabLst/>
            </a:pPr>
            <a:r>
              <a:rPr lang="sk-SK" altLang="sk-SK" sz="2400" b="0" dirty="0" err="1"/>
              <a:t>We</a:t>
            </a:r>
            <a:r>
              <a:rPr lang="sk-SK" altLang="sk-SK" sz="2400" b="0" dirty="0"/>
              <a:t> are the bank </a:t>
            </a:r>
            <a:r>
              <a:rPr lang="sk-SK" altLang="sk-SK" sz="2400" b="0" dirty="0" err="1"/>
              <a:t>with</a:t>
            </a:r>
            <a:r>
              <a:rPr lang="sk-SK" altLang="sk-SK" sz="2400" b="0" dirty="0"/>
              <a:t> the </a:t>
            </a:r>
            <a:r>
              <a:rPr lang="sk-SK" altLang="sk-SK" sz="2400" b="0" dirty="0" err="1"/>
              <a:t>longest</a:t>
            </a:r>
            <a:r>
              <a:rPr lang="sk-SK" altLang="sk-SK" sz="2400" b="0" dirty="0"/>
              <a:t> </a:t>
            </a:r>
            <a:r>
              <a:rPr lang="sk-SK" altLang="sk-SK" sz="2400" b="0" dirty="0" err="1"/>
              <a:t>tradition</a:t>
            </a:r>
            <a:r>
              <a:rPr lang="sk-SK" altLang="sk-SK" sz="2400" b="0" dirty="0"/>
              <a:t> of </a:t>
            </a:r>
            <a:r>
              <a:rPr lang="sk-SK" altLang="sk-SK" sz="2400" b="0" dirty="0" err="1"/>
              <a:t>savings</a:t>
            </a:r>
            <a:r>
              <a:rPr lang="sk-SK" altLang="sk-SK" sz="2400" b="0" dirty="0"/>
              <a:t> in Slovakia. </a:t>
            </a:r>
          </a:p>
          <a:p>
            <a:pPr marL="0" lvl="0" indent="0" defTabSz="914400" eaLnBrk="0" fontAlgn="base" latinLnBrk="0" hangingPunct="0">
              <a:lnSpc>
                <a:spcPct val="100000"/>
              </a:lnSpc>
              <a:spcBef>
                <a:spcPct val="0"/>
              </a:spcBef>
              <a:spcAft>
                <a:spcPct val="0"/>
              </a:spcAft>
              <a:buClrTx/>
              <a:buSzTx/>
              <a:buNone/>
              <a:tabLst/>
            </a:pPr>
            <a:r>
              <a:rPr lang="sk-SK" altLang="sk-SK" sz="2400" b="0" dirty="0" err="1"/>
              <a:t>Our</a:t>
            </a:r>
            <a:r>
              <a:rPr lang="sk-SK" altLang="sk-SK" sz="2400" b="0" dirty="0"/>
              <a:t> </a:t>
            </a:r>
            <a:r>
              <a:rPr lang="sk-SK" altLang="sk-SK" sz="2400" b="0" dirty="0" err="1"/>
              <a:t>roots</a:t>
            </a:r>
            <a:r>
              <a:rPr lang="sk-SK" altLang="sk-SK" sz="2400" b="0" dirty="0"/>
              <a:t> </a:t>
            </a:r>
            <a:r>
              <a:rPr lang="sk-SK" altLang="sk-SK" sz="2400" b="0" dirty="0" err="1"/>
              <a:t>date</a:t>
            </a:r>
            <a:r>
              <a:rPr lang="sk-SK" altLang="sk-SK" sz="2400" b="0" dirty="0"/>
              <a:t> </a:t>
            </a:r>
            <a:r>
              <a:rPr lang="sk-SK" altLang="sk-SK" sz="2400" b="0" dirty="0" err="1"/>
              <a:t>back</a:t>
            </a:r>
            <a:r>
              <a:rPr lang="sk-SK" altLang="sk-SK" sz="2400" b="0" dirty="0"/>
              <a:t> to the 19th </a:t>
            </a:r>
            <a:r>
              <a:rPr lang="sk-SK" altLang="sk-SK" sz="2400" b="0" dirty="0" err="1"/>
              <a:t>century</a:t>
            </a:r>
            <a:r>
              <a:rPr lang="sk-SK" altLang="sk-SK" sz="2400" b="0" dirty="0"/>
              <a:t>. </a:t>
            </a:r>
          </a:p>
          <a:p>
            <a:pPr marL="0" lvl="0" indent="0" defTabSz="914400" eaLnBrk="0" fontAlgn="base" latinLnBrk="0" hangingPunct="0">
              <a:lnSpc>
                <a:spcPct val="100000"/>
              </a:lnSpc>
              <a:spcBef>
                <a:spcPct val="0"/>
              </a:spcBef>
              <a:spcAft>
                <a:spcPct val="0"/>
              </a:spcAft>
              <a:buClrTx/>
              <a:buSzTx/>
              <a:buNone/>
              <a:tabLst/>
            </a:pPr>
            <a:r>
              <a:rPr lang="sk-SK" altLang="sk-SK" sz="2400" b="0" dirty="0" err="1"/>
              <a:t>We</a:t>
            </a:r>
            <a:r>
              <a:rPr lang="sk-SK" altLang="sk-SK" sz="2400" b="0" dirty="0"/>
              <a:t> </a:t>
            </a:r>
            <a:r>
              <a:rPr lang="sk-SK" altLang="sk-SK" sz="2400" b="0" dirty="0" err="1"/>
              <a:t>strive</a:t>
            </a:r>
            <a:r>
              <a:rPr lang="sk-SK" altLang="sk-SK" sz="2400" b="0" dirty="0"/>
              <a:t> to </a:t>
            </a:r>
            <a:r>
              <a:rPr lang="sk-SK" altLang="sk-SK" sz="2400" b="0" dirty="0" err="1"/>
              <a:t>create</a:t>
            </a:r>
            <a:r>
              <a:rPr lang="sk-SK" altLang="sk-SK" sz="2400" b="0" dirty="0"/>
              <a:t> a </a:t>
            </a:r>
            <a:r>
              <a:rPr lang="sk-SK" altLang="sk-SK" sz="2400" b="0" dirty="0" err="1"/>
              <a:t>working</a:t>
            </a:r>
            <a:r>
              <a:rPr lang="sk-SK" altLang="sk-SK" sz="2400" b="0" dirty="0"/>
              <a:t> </a:t>
            </a:r>
            <a:r>
              <a:rPr lang="sk-SK" altLang="sk-SK" sz="2400" b="0" dirty="0" err="1"/>
              <a:t>environment</a:t>
            </a:r>
            <a:r>
              <a:rPr lang="sk-SK" altLang="sk-SK" sz="2400" b="0" dirty="0"/>
              <a:t> in </a:t>
            </a:r>
            <a:r>
              <a:rPr lang="sk-SK" altLang="sk-SK" sz="2400" b="0" dirty="0" err="1"/>
              <a:t>which</a:t>
            </a:r>
            <a:r>
              <a:rPr lang="sk-SK" altLang="sk-SK" sz="2400" b="0" dirty="0"/>
              <a:t> </a:t>
            </a:r>
            <a:r>
              <a:rPr lang="sk-SK" altLang="sk-SK" sz="2400" b="0" dirty="0" err="1"/>
              <a:t>people</a:t>
            </a:r>
            <a:r>
              <a:rPr lang="sk-SK" altLang="sk-SK" sz="2400" b="0" dirty="0"/>
              <a:t> </a:t>
            </a:r>
            <a:r>
              <a:rPr lang="sk-SK" altLang="sk-SK" sz="2400" b="0" dirty="0" err="1"/>
              <a:t>believe</a:t>
            </a:r>
            <a:r>
              <a:rPr lang="sk-SK" altLang="sk-SK" sz="2400" b="0" dirty="0"/>
              <a:t> </a:t>
            </a:r>
          </a:p>
          <a:p>
            <a:pPr marL="0" lvl="0" indent="0" defTabSz="914400" eaLnBrk="0" fontAlgn="base" latinLnBrk="0" hangingPunct="0">
              <a:lnSpc>
                <a:spcPct val="100000"/>
              </a:lnSpc>
              <a:spcBef>
                <a:spcPct val="0"/>
              </a:spcBef>
              <a:spcAft>
                <a:spcPct val="0"/>
              </a:spcAft>
              <a:buClrTx/>
              <a:buSzTx/>
              <a:buNone/>
              <a:tabLst/>
            </a:pPr>
            <a:r>
              <a:rPr lang="sk-SK" altLang="sk-SK" sz="2400" b="0" dirty="0"/>
              <a:t>and </a:t>
            </a:r>
            <a:r>
              <a:rPr lang="sk-SK" altLang="sk-SK" sz="2400" b="0" dirty="0" err="1"/>
              <a:t>we</a:t>
            </a:r>
            <a:r>
              <a:rPr lang="sk-SK" altLang="sk-SK" sz="2400" b="0" dirty="0"/>
              <a:t> </a:t>
            </a:r>
            <a:r>
              <a:rPr lang="sk-SK" altLang="sk-SK" sz="2400" b="0" dirty="0" err="1"/>
              <a:t>believe</a:t>
            </a:r>
            <a:r>
              <a:rPr lang="sk-SK" altLang="sk-SK" sz="2400" b="0" dirty="0"/>
              <a:t> </a:t>
            </a:r>
            <a:r>
              <a:rPr lang="sk-SK" altLang="sk-SK" sz="2400" b="0" dirty="0" err="1"/>
              <a:t>them</a:t>
            </a:r>
            <a:r>
              <a:rPr lang="sk-SK" altLang="sk-SK" sz="2400" b="0" dirty="0"/>
              <a:t>. In </a:t>
            </a:r>
            <a:r>
              <a:rPr lang="sk-SK" altLang="sk-SK" sz="2400" b="0" dirty="0" err="1"/>
              <a:t>addition</a:t>
            </a:r>
            <a:r>
              <a:rPr lang="sk-SK" altLang="sk-SK" sz="2400" b="0" dirty="0"/>
              <a:t> to the </a:t>
            </a:r>
            <a:r>
              <a:rPr lang="sk-SK" altLang="sk-SK" sz="2400" b="0" dirty="0" err="1"/>
              <a:t>benefits</a:t>
            </a:r>
            <a:r>
              <a:rPr lang="sk-SK" altLang="sk-SK" sz="2400" b="0" dirty="0"/>
              <a:t>, </a:t>
            </a:r>
            <a:r>
              <a:rPr lang="sk-SK" altLang="sk-SK" sz="2400" b="0" dirty="0" err="1"/>
              <a:t>we</a:t>
            </a:r>
            <a:r>
              <a:rPr lang="sk-SK" altLang="sk-SK" sz="2400" b="0" dirty="0"/>
              <a:t> </a:t>
            </a:r>
            <a:r>
              <a:rPr lang="sk-SK" altLang="sk-SK" sz="2400" b="0" dirty="0" err="1"/>
              <a:t>invest</a:t>
            </a:r>
            <a:r>
              <a:rPr lang="sk-SK" altLang="sk-SK" sz="2400" b="0" dirty="0"/>
              <a:t> in the </a:t>
            </a:r>
            <a:r>
              <a:rPr lang="sk-SK" altLang="sk-SK" sz="2400" b="0" dirty="0" err="1"/>
              <a:t>support</a:t>
            </a:r>
            <a:r>
              <a:rPr lang="sk-SK" altLang="sk-SK" sz="2400" b="0" dirty="0"/>
              <a:t> </a:t>
            </a:r>
          </a:p>
          <a:p>
            <a:pPr marL="0" lvl="0" indent="0" defTabSz="914400" eaLnBrk="0" fontAlgn="base" latinLnBrk="0" hangingPunct="0">
              <a:lnSpc>
                <a:spcPct val="100000"/>
              </a:lnSpc>
              <a:spcBef>
                <a:spcPct val="0"/>
              </a:spcBef>
              <a:spcAft>
                <a:spcPct val="0"/>
              </a:spcAft>
              <a:buClrTx/>
              <a:buSzTx/>
              <a:buNone/>
              <a:tabLst/>
            </a:pPr>
            <a:r>
              <a:rPr lang="sk-SK" altLang="sk-SK" sz="2400" b="0" dirty="0"/>
              <a:t>of </a:t>
            </a:r>
            <a:r>
              <a:rPr lang="sk-SK" altLang="sk-SK" sz="2400" b="0" dirty="0" err="1"/>
              <a:t>corporate</a:t>
            </a:r>
            <a:r>
              <a:rPr lang="sk-SK" altLang="sk-SK" sz="2400" b="0" dirty="0"/>
              <a:t> </a:t>
            </a:r>
            <a:r>
              <a:rPr lang="sk-SK" altLang="sk-SK" sz="2400" b="0" dirty="0" err="1"/>
              <a:t>culture</a:t>
            </a:r>
            <a:r>
              <a:rPr lang="sk-SK" altLang="sk-SK" sz="2400" b="0" dirty="0"/>
              <a:t> and </a:t>
            </a:r>
            <a:r>
              <a:rPr lang="sk-SK" altLang="sk-SK" sz="2400" b="0" dirty="0" err="1"/>
              <a:t>modern</a:t>
            </a:r>
            <a:r>
              <a:rPr lang="sk-SK" altLang="sk-SK" sz="2400" b="0" dirty="0"/>
              <a:t> </a:t>
            </a:r>
            <a:r>
              <a:rPr lang="sk-SK" altLang="sk-SK" sz="2400" b="0" dirty="0" err="1"/>
              <a:t>offices</a:t>
            </a:r>
            <a:r>
              <a:rPr lang="sk-SK" altLang="sk-SK" sz="2400" b="0" dirty="0"/>
              <a:t>. </a:t>
            </a:r>
          </a:p>
          <a:p>
            <a:pPr marL="0" lvl="0" indent="0" defTabSz="914400" eaLnBrk="0" fontAlgn="base" latinLnBrk="0" hangingPunct="0">
              <a:lnSpc>
                <a:spcPct val="100000"/>
              </a:lnSpc>
              <a:spcBef>
                <a:spcPct val="0"/>
              </a:spcBef>
              <a:spcAft>
                <a:spcPct val="0"/>
              </a:spcAft>
              <a:buClrTx/>
              <a:buSzTx/>
              <a:buNone/>
              <a:tabLst/>
            </a:pPr>
            <a:r>
              <a:rPr lang="sk-SK" altLang="sk-SK" sz="2400" b="0" dirty="0"/>
              <a:t>The </a:t>
            </a:r>
            <a:r>
              <a:rPr lang="sk-SK" altLang="sk-SK" sz="2400" b="0" dirty="0" err="1"/>
              <a:t>result</a:t>
            </a:r>
            <a:r>
              <a:rPr lang="sk-SK" altLang="sk-SK" sz="2400" b="0" dirty="0"/>
              <a:t> of </a:t>
            </a:r>
            <a:r>
              <a:rPr lang="sk-SK" altLang="sk-SK" sz="2400" b="0" dirty="0" err="1"/>
              <a:t>our</a:t>
            </a:r>
            <a:r>
              <a:rPr lang="sk-SK" altLang="sk-SK" sz="2400" b="0" dirty="0"/>
              <a:t> </a:t>
            </a:r>
            <a:r>
              <a:rPr lang="sk-SK" altLang="sk-SK" sz="2400" b="0" dirty="0" err="1"/>
              <a:t>endeavor</a:t>
            </a:r>
            <a:r>
              <a:rPr lang="sk-SK" altLang="sk-SK" sz="2400" b="0" dirty="0"/>
              <a:t> is the title of the </a:t>
            </a:r>
            <a:r>
              <a:rPr lang="sk-SK" altLang="sk-SK" sz="2400" b="0" dirty="0" err="1"/>
              <a:t>The</a:t>
            </a:r>
            <a:r>
              <a:rPr lang="sk-SK" altLang="sk-SK" sz="2400" b="0" dirty="0"/>
              <a:t> Best </a:t>
            </a:r>
            <a:r>
              <a:rPr lang="sk-SK" altLang="sk-SK" sz="2400" b="0" dirty="0" err="1"/>
              <a:t>employer</a:t>
            </a:r>
            <a:r>
              <a:rPr lang="sk-SK" altLang="sk-SK" sz="2400" b="0" dirty="0"/>
              <a:t> </a:t>
            </a:r>
            <a:r>
              <a:rPr lang="sk-SK" altLang="sk-SK" sz="2400" b="0" dirty="0" err="1"/>
              <a:t>three</a:t>
            </a:r>
            <a:r>
              <a:rPr lang="sk-SK" altLang="sk-SK" sz="2400" b="0" dirty="0"/>
              <a:t> </a:t>
            </a:r>
            <a:r>
              <a:rPr lang="sk-SK" altLang="sk-SK" sz="2400" b="0" dirty="0" err="1"/>
              <a:t>times</a:t>
            </a:r>
            <a:r>
              <a:rPr lang="sk-SK" altLang="sk-SK" sz="2400" b="0" dirty="0"/>
              <a:t> </a:t>
            </a:r>
          </a:p>
          <a:p>
            <a:pPr marL="0" lvl="0" indent="0" defTabSz="914400" eaLnBrk="0" fontAlgn="base" latinLnBrk="0" hangingPunct="0">
              <a:lnSpc>
                <a:spcPct val="100000"/>
              </a:lnSpc>
              <a:spcBef>
                <a:spcPct val="0"/>
              </a:spcBef>
              <a:spcAft>
                <a:spcPct val="0"/>
              </a:spcAft>
              <a:buClrTx/>
              <a:buSzTx/>
              <a:buNone/>
              <a:tabLst/>
            </a:pPr>
            <a:r>
              <a:rPr lang="sk-SK" altLang="sk-SK" sz="2400" b="0" dirty="0"/>
              <a:t>in a </a:t>
            </a:r>
            <a:r>
              <a:rPr lang="sk-SK" altLang="sk-SK" sz="2400" b="0" dirty="0" err="1"/>
              <a:t>row</a:t>
            </a:r>
            <a:r>
              <a:rPr lang="sk-SK" altLang="sk-SK" sz="2400" b="0" dirty="0"/>
              <a:t> and a </a:t>
            </a:r>
            <a:r>
              <a:rPr lang="sk-SK" altLang="sk-SK" sz="2400" b="0" dirty="0" err="1"/>
              <a:t>number</a:t>
            </a:r>
            <a:r>
              <a:rPr lang="sk-SK" altLang="sk-SK" sz="2400" b="0" dirty="0"/>
              <a:t> of </a:t>
            </a:r>
            <a:r>
              <a:rPr lang="sk-SK" altLang="sk-SK" sz="2400" b="0" dirty="0" err="1"/>
              <a:t>stories</a:t>
            </a:r>
            <a:r>
              <a:rPr lang="sk-SK" altLang="sk-SK" sz="2400" b="0" dirty="0"/>
              <a:t> of </a:t>
            </a:r>
            <a:r>
              <a:rPr lang="sk-SK" altLang="sk-SK" sz="2400" b="0" dirty="0" err="1"/>
              <a:t>our</a:t>
            </a:r>
            <a:r>
              <a:rPr lang="sk-SK" altLang="sk-SK" sz="2400" b="0" dirty="0"/>
              <a:t> </a:t>
            </a:r>
            <a:r>
              <a:rPr lang="sk-SK" altLang="sk-SK" sz="2400" b="0" dirty="0" err="1"/>
              <a:t>colleagues</a:t>
            </a:r>
            <a:r>
              <a:rPr lang="sk-SK" altLang="sk-SK" sz="2400" b="0" dirty="0"/>
              <a:t> </a:t>
            </a:r>
            <a:r>
              <a:rPr lang="sk-SK" altLang="sk-SK" sz="2400" b="0" dirty="0" err="1"/>
              <a:t>who</a:t>
            </a:r>
            <a:r>
              <a:rPr lang="sk-SK" altLang="sk-SK" sz="2400" b="0" dirty="0"/>
              <a:t>, </a:t>
            </a:r>
            <a:r>
              <a:rPr lang="sk-SK" altLang="sk-SK" sz="2400" b="0" dirty="0" err="1"/>
              <a:t>thanks</a:t>
            </a:r>
            <a:r>
              <a:rPr lang="sk-SK" altLang="sk-SK" sz="2400" b="0" dirty="0"/>
              <a:t> to </a:t>
            </a:r>
            <a:r>
              <a:rPr lang="sk-SK" altLang="sk-SK" sz="2400" b="0" dirty="0" err="1"/>
              <a:t>our</a:t>
            </a:r>
            <a:r>
              <a:rPr lang="sk-SK" altLang="sk-SK" sz="2400" b="0" dirty="0"/>
              <a:t> </a:t>
            </a:r>
            <a:endParaRPr lang="en-US" altLang="sk-SK" sz="2400" b="0" dirty="0"/>
          </a:p>
          <a:p>
            <a:pPr marL="0" lvl="0" indent="0" defTabSz="914400" eaLnBrk="0" fontAlgn="base" latinLnBrk="0" hangingPunct="0">
              <a:lnSpc>
                <a:spcPct val="100000"/>
              </a:lnSpc>
              <a:spcBef>
                <a:spcPct val="0"/>
              </a:spcBef>
              <a:spcAft>
                <a:spcPct val="0"/>
              </a:spcAft>
              <a:buClrTx/>
              <a:buSzTx/>
              <a:buNone/>
              <a:tabLst/>
            </a:pPr>
            <a:r>
              <a:rPr lang="sk-SK" altLang="sk-SK" sz="2400" b="0" dirty="0"/>
              <a:t>trust and </a:t>
            </a:r>
            <a:r>
              <a:rPr lang="sk-SK" altLang="sk-SK" sz="2400" b="0" dirty="0" err="1"/>
              <a:t>support</a:t>
            </a:r>
            <a:r>
              <a:rPr lang="en-US" altLang="sk-SK" sz="2400" b="0" dirty="0"/>
              <a:t>, being able to support our clients</a:t>
            </a:r>
            <a:endParaRPr lang="sk-SK" altLang="sk-SK" sz="2400" b="0" dirty="0"/>
          </a:p>
          <a:p>
            <a:pPr marL="0" lvl="0" indent="0" defTabSz="914400" eaLnBrk="0" fontAlgn="base" latinLnBrk="0" hangingPunct="0">
              <a:lnSpc>
                <a:spcPct val="100000"/>
              </a:lnSpc>
              <a:spcBef>
                <a:spcPct val="0"/>
              </a:spcBef>
              <a:spcAft>
                <a:spcPct val="0"/>
              </a:spcAft>
              <a:buClrTx/>
              <a:buSzTx/>
              <a:buNone/>
              <a:tabLst/>
            </a:pPr>
            <a:r>
              <a:rPr lang="sk-SK" altLang="sk-SK" sz="2400" b="0" dirty="0" err="1"/>
              <a:t>Field</a:t>
            </a:r>
            <a:r>
              <a:rPr lang="sk-SK" altLang="sk-SK" sz="2400" b="0" dirty="0"/>
              <a:t> of </a:t>
            </a:r>
            <a:r>
              <a:rPr lang="sk-SK" altLang="sk-SK" sz="2400" b="0" dirty="0" err="1"/>
              <a:t>activity</a:t>
            </a:r>
            <a:r>
              <a:rPr lang="sk-SK" altLang="sk-SK" sz="2400" b="0" dirty="0"/>
              <a:t>: Banking, </a:t>
            </a:r>
            <a:r>
              <a:rPr lang="sk-SK" altLang="sk-SK" sz="2400" b="0" dirty="0" err="1"/>
              <a:t>Finance</a:t>
            </a:r>
            <a:r>
              <a:rPr lang="en-US" altLang="sk-SK" sz="2400" b="0" dirty="0"/>
              <a:t>, IT</a:t>
            </a:r>
            <a:r>
              <a:rPr lang="sk-SK" altLang="sk-SK" sz="2400" b="0" dirty="0"/>
              <a:t> and </a:t>
            </a:r>
            <a:r>
              <a:rPr lang="sk-SK" altLang="sk-SK" sz="2400" b="0" dirty="0" err="1"/>
              <a:t>Insurance</a:t>
            </a:r>
            <a:r>
              <a:rPr lang="sk-SK" altLang="sk-SK" sz="2400" b="0" dirty="0"/>
              <a:t> </a:t>
            </a:r>
          </a:p>
          <a:p>
            <a:pPr marL="0" lvl="0" indent="0" defTabSz="914400" eaLnBrk="0" fontAlgn="base" latinLnBrk="0" hangingPunct="0">
              <a:lnSpc>
                <a:spcPct val="100000"/>
              </a:lnSpc>
              <a:spcBef>
                <a:spcPct val="0"/>
              </a:spcBef>
              <a:spcAft>
                <a:spcPct val="0"/>
              </a:spcAft>
              <a:buClrTx/>
              <a:buSzTx/>
              <a:buNone/>
              <a:tabLst/>
            </a:pPr>
            <a:r>
              <a:rPr lang="sk-SK" altLang="sk-SK" sz="2400" b="0" dirty="0" err="1"/>
              <a:t>Working</a:t>
            </a:r>
            <a:r>
              <a:rPr lang="sk-SK" altLang="sk-SK" sz="2400" b="0" dirty="0"/>
              <a:t> </a:t>
            </a:r>
            <a:r>
              <a:rPr lang="sk-SK" altLang="sk-SK" sz="2400" b="0" dirty="0" err="1"/>
              <a:t>time</a:t>
            </a:r>
            <a:r>
              <a:rPr lang="sk-SK" altLang="sk-SK" sz="2400" b="0" dirty="0"/>
              <a:t> on the Slovak </a:t>
            </a:r>
            <a:r>
              <a:rPr lang="sk-SK" altLang="sk-SK" sz="2400" b="0" dirty="0" err="1"/>
              <a:t>market</a:t>
            </a:r>
            <a:r>
              <a:rPr lang="sk-SK" altLang="sk-SK" sz="2400" b="0" dirty="0"/>
              <a:t>: over 25 </a:t>
            </a:r>
            <a:r>
              <a:rPr lang="sk-SK" altLang="sk-SK" sz="2400" b="0" dirty="0" err="1"/>
              <a:t>years</a:t>
            </a:r>
            <a:r>
              <a:rPr lang="sk-SK" altLang="sk-SK" sz="2400" b="0" dirty="0"/>
              <a:t> </a:t>
            </a:r>
          </a:p>
          <a:p>
            <a:pPr marL="0" lvl="0" indent="0" defTabSz="914400" eaLnBrk="0" fontAlgn="base" latinLnBrk="0" hangingPunct="0">
              <a:lnSpc>
                <a:spcPct val="100000"/>
              </a:lnSpc>
              <a:spcBef>
                <a:spcPct val="0"/>
              </a:spcBef>
              <a:spcAft>
                <a:spcPct val="0"/>
              </a:spcAft>
              <a:buClrTx/>
              <a:buSzTx/>
              <a:buNone/>
              <a:tabLst/>
            </a:pPr>
            <a:r>
              <a:rPr lang="sk-SK" altLang="sk-SK" sz="2400" b="0" dirty="0" err="1"/>
              <a:t>Number</a:t>
            </a:r>
            <a:r>
              <a:rPr lang="sk-SK" altLang="sk-SK" sz="2400" b="0" dirty="0"/>
              <a:t> of </a:t>
            </a:r>
            <a:r>
              <a:rPr lang="sk-SK" altLang="sk-SK" sz="2400" b="0" dirty="0" err="1"/>
              <a:t>people</a:t>
            </a:r>
            <a:r>
              <a:rPr lang="sk-SK" altLang="sk-SK" sz="2400" b="0" dirty="0"/>
              <a:t> </a:t>
            </a:r>
            <a:r>
              <a:rPr lang="sk-SK" altLang="sk-SK" sz="2400" b="0" dirty="0" err="1"/>
              <a:t>employed</a:t>
            </a:r>
            <a:r>
              <a:rPr lang="sk-SK" altLang="sk-SK" sz="2400" b="0" dirty="0"/>
              <a:t> by the </a:t>
            </a:r>
            <a:r>
              <a:rPr lang="sk-SK" altLang="sk-SK" sz="2400" b="0" dirty="0" err="1"/>
              <a:t>company</a:t>
            </a:r>
            <a:r>
              <a:rPr lang="sk-SK" altLang="sk-SK" sz="2400" b="0" dirty="0"/>
              <a:t> in Slovakia: </a:t>
            </a:r>
            <a:r>
              <a:rPr lang="en-US" altLang="sk-SK" sz="2400" b="0" dirty="0"/>
              <a:t>&gt; </a:t>
            </a:r>
            <a:r>
              <a:rPr lang="sk-SK" altLang="sk-SK" sz="2400" b="0" dirty="0"/>
              <a:t>4000 </a:t>
            </a:r>
            <a:r>
              <a:rPr lang="sk-SK" altLang="sk-SK" sz="2400" b="0" dirty="0" err="1"/>
              <a:t>employees</a:t>
            </a:r>
            <a:r>
              <a:rPr lang="sk-SK" altLang="sk-SK" sz="2400" b="0" dirty="0"/>
              <a:t> </a:t>
            </a:r>
          </a:p>
        </p:txBody>
      </p:sp>
    </p:spTree>
    <p:extLst>
      <p:ext uri="{BB962C8B-B14F-4D97-AF65-F5344CB8AC3E}">
        <p14:creationId xmlns:p14="http://schemas.microsoft.com/office/powerpoint/2010/main" val="2009466934"/>
      </p:ext>
    </p:extLst>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CE5AD2-F637-4ECA-A440-706FB346B92E}"/>
              </a:ext>
            </a:extLst>
          </p:cNvPr>
          <p:cNvSpPr>
            <a:spLocks noGrp="1"/>
          </p:cNvSpPr>
          <p:nvPr>
            <p:ph type="title"/>
          </p:nvPr>
        </p:nvSpPr>
        <p:spPr/>
        <p:txBody>
          <a:bodyPr/>
          <a:lstStyle/>
          <a:p>
            <a:r>
              <a:rPr lang="en-US" sz="4400" dirty="0"/>
              <a:t>Tatra Banka</a:t>
            </a:r>
            <a:endParaRPr lang="sk-SK" sz="4400" dirty="0"/>
          </a:p>
        </p:txBody>
      </p:sp>
      <p:sp>
        <p:nvSpPr>
          <p:cNvPr id="3" name="Zástupný objekt pre text 2">
            <a:extLst>
              <a:ext uri="{FF2B5EF4-FFF2-40B4-BE49-F238E27FC236}">
                <a16:creationId xmlns:a16="http://schemas.microsoft.com/office/drawing/2014/main" id="{A6FB27A5-2EEF-4B3C-BB18-6BD181F0B708}"/>
              </a:ext>
            </a:extLst>
          </p:cNvPr>
          <p:cNvSpPr>
            <a:spLocks noGrp="1"/>
          </p:cNvSpPr>
          <p:nvPr>
            <p:ph type="body" sz="quarter" idx="11"/>
          </p:nvPr>
        </p:nvSpPr>
        <p:spPr>
          <a:xfrm>
            <a:off x="467999" y="1404000"/>
            <a:ext cx="10187999" cy="4824000"/>
          </a:xfrm>
        </p:spPr>
        <p:txBody>
          <a:bodyPr/>
          <a:lstStyle/>
          <a:p>
            <a:pPr marL="0" indent="0">
              <a:buNone/>
            </a:pPr>
            <a:r>
              <a:rPr lang="en-US" sz="2400" b="0" dirty="0"/>
              <a:t>First time ever: according to the renowned magazine, Global Finance, as a bank we have the best online products offerings in the whole world and Face Biometry contributed to this to a large extent.</a:t>
            </a:r>
          </a:p>
          <a:p>
            <a:pPr marL="0" indent="0">
              <a:buNone/>
            </a:pPr>
            <a:r>
              <a:rPr lang="en-US" sz="2400" b="0" dirty="0"/>
              <a:t>Global Finance awarded Tatra banka the award of The World’s Best Digital Bank 2018 in the category of The World’s Best Online Deposit, Credit and Investment Product Offerings. The jury mainly acknowledged our innovative approach in online granting loans and accounts to the new clients and broad range of online products and services for the existing clients of the bank.</a:t>
            </a:r>
          </a:p>
          <a:p>
            <a:pPr marL="0" lvl="0" indent="0" defTabSz="914400" eaLnBrk="0" fontAlgn="base" latinLnBrk="0" hangingPunct="0">
              <a:lnSpc>
                <a:spcPct val="100000"/>
              </a:lnSpc>
              <a:spcBef>
                <a:spcPct val="0"/>
              </a:spcBef>
              <a:spcAft>
                <a:spcPct val="0"/>
              </a:spcAft>
              <a:buClrTx/>
              <a:buSzTx/>
              <a:buNone/>
              <a:tabLst/>
            </a:pPr>
            <a:r>
              <a:rPr lang="sk-SK" altLang="sk-SK" sz="2400" b="0" dirty="0" err="1"/>
              <a:t>Field</a:t>
            </a:r>
            <a:r>
              <a:rPr lang="sk-SK" altLang="sk-SK" sz="2400" b="0" dirty="0"/>
              <a:t> of </a:t>
            </a:r>
            <a:r>
              <a:rPr lang="sk-SK" altLang="sk-SK" sz="2400" b="0" dirty="0" err="1"/>
              <a:t>activity</a:t>
            </a:r>
            <a:r>
              <a:rPr lang="sk-SK" altLang="sk-SK" sz="2400" b="0" dirty="0"/>
              <a:t>: Banking, </a:t>
            </a:r>
            <a:r>
              <a:rPr lang="sk-SK" altLang="sk-SK" sz="2400" b="0" dirty="0" err="1"/>
              <a:t>Finance</a:t>
            </a:r>
            <a:r>
              <a:rPr lang="en-US" altLang="sk-SK" sz="2400" b="0" dirty="0"/>
              <a:t>, IT</a:t>
            </a:r>
            <a:r>
              <a:rPr lang="sk-SK" altLang="sk-SK" sz="2400" b="0" dirty="0"/>
              <a:t> and </a:t>
            </a:r>
            <a:r>
              <a:rPr lang="sk-SK" altLang="sk-SK" sz="2400" b="0" dirty="0" err="1"/>
              <a:t>Insurance</a:t>
            </a:r>
            <a:r>
              <a:rPr lang="sk-SK" altLang="sk-SK" sz="2400" b="0" dirty="0"/>
              <a:t> </a:t>
            </a:r>
          </a:p>
          <a:p>
            <a:pPr marL="0" lvl="0" indent="0" defTabSz="914400" eaLnBrk="0" fontAlgn="base" latinLnBrk="0" hangingPunct="0">
              <a:lnSpc>
                <a:spcPct val="100000"/>
              </a:lnSpc>
              <a:spcBef>
                <a:spcPct val="0"/>
              </a:spcBef>
              <a:spcAft>
                <a:spcPct val="0"/>
              </a:spcAft>
              <a:buClrTx/>
              <a:buSzTx/>
              <a:buNone/>
              <a:tabLst/>
            </a:pPr>
            <a:r>
              <a:rPr lang="sk-SK" altLang="sk-SK" sz="2400" b="0" dirty="0" err="1"/>
              <a:t>Working</a:t>
            </a:r>
            <a:r>
              <a:rPr lang="sk-SK" altLang="sk-SK" sz="2400" b="0" dirty="0"/>
              <a:t> </a:t>
            </a:r>
            <a:r>
              <a:rPr lang="sk-SK" altLang="sk-SK" sz="2400" b="0" dirty="0" err="1"/>
              <a:t>time</a:t>
            </a:r>
            <a:r>
              <a:rPr lang="sk-SK" altLang="sk-SK" sz="2400" b="0" dirty="0"/>
              <a:t> on the Slovak </a:t>
            </a:r>
            <a:r>
              <a:rPr lang="sk-SK" altLang="sk-SK" sz="2400" b="0" dirty="0" err="1"/>
              <a:t>market</a:t>
            </a:r>
            <a:r>
              <a:rPr lang="sk-SK" altLang="sk-SK" sz="2400" b="0" dirty="0"/>
              <a:t>: over 25 </a:t>
            </a:r>
            <a:r>
              <a:rPr lang="sk-SK" altLang="sk-SK" sz="2400" b="0" dirty="0" err="1"/>
              <a:t>years</a:t>
            </a:r>
            <a:r>
              <a:rPr lang="sk-SK" altLang="sk-SK" sz="2400" b="0" dirty="0"/>
              <a:t> </a:t>
            </a:r>
          </a:p>
          <a:p>
            <a:pPr marL="0" lvl="0" indent="0" defTabSz="914400" eaLnBrk="0" fontAlgn="base" latinLnBrk="0" hangingPunct="0">
              <a:lnSpc>
                <a:spcPct val="100000"/>
              </a:lnSpc>
              <a:spcBef>
                <a:spcPct val="0"/>
              </a:spcBef>
              <a:spcAft>
                <a:spcPct val="0"/>
              </a:spcAft>
              <a:buClrTx/>
              <a:buSzTx/>
              <a:buNone/>
              <a:tabLst/>
            </a:pPr>
            <a:r>
              <a:rPr lang="sk-SK" altLang="sk-SK" sz="2400" b="0" dirty="0" err="1"/>
              <a:t>Number</a:t>
            </a:r>
            <a:r>
              <a:rPr lang="sk-SK" altLang="sk-SK" sz="2400" b="0" dirty="0"/>
              <a:t> of </a:t>
            </a:r>
            <a:r>
              <a:rPr lang="sk-SK" altLang="sk-SK" sz="2400" b="0" dirty="0" err="1"/>
              <a:t>people</a:t>
            </a:r>
            <a:r>
              <a:rPr lang="sk-SK" altLang="sk-SK" sz="2400" b="0" dirty="0"/>
              <a:t> </a:t>
            </a:r>
            <a:r>
              <a:rPr lang="sk-SK" altLang="sk-SK" sz="2400" b="0" dirty="0" err="1"/>
              <a:t>employed</a:t>
            </a:r>
            <a:r>
              <a:rPr lang="sk-SK" altLang="sk-SK" sz="2400" b="0" dirty="0"/>
              <a:t> by the </a:t>
            </a:r>
            <a:r>
              <a:rPr lang="sk-SK" altLang="sk-SK" sz="2400" b="0" dirty="0" err="1"/>
              <a:t>company</a:t>
            </a:r>
            <a:r>
              <a:rPr lang="sk-SK" altLang="sk-SK" sz="2400" b="0" dirty="0"/>
              <a:t> in Slovakia: </a:t>
            </a:r>
            <a:r>
              <a:rPr lang="en-US" altLang="sk-SK" sz="2400" b="0" dirty="0"/>
              <a:t>&gt; 3</a:t>
            </a:r>
            <a:r>
              <a:rPr lang="sk-SK" altLang="sk-SK" sz="2400" b="0" dirty="0"/>
              <a:t>000 </a:t>
            </a:r>
            <a:r>
              <a:rPr lang="sk-SK" altLang="sk-SK" sz="2400" b="0" dirty="0" err="1"/>
              <a:t>employees</a:t>
            </a:r>
            <a:endParaRPr lang="en-US" sz="2400" b="0" dirty="0"/>
          </a:p>
          <a:p>
            <a:endParaRPr lang="sk-SK" dirty="0"/>
          </a:p>
        </p:txBody>
      </p:sp>
      <p:sp>
        <p:nvSpPr>
          <p:cNvPr id="5" name="Zástupný objekt pre číslo snímky 4">
            <a:extLst>
              <a:ext uri="{FF2B5EF4-FFF2-40B4-BE49-F238E27FC236}">
                <a16:creationId xmlns:a16="http://schemas.microsoft.com/office/drawing/2014/main" id="{6638E1CD-2774-4569-A45C-E6C8D92B43DD}"/>
              </a:ext>
            </a:extLst>
          </p:cNvPr>
          <p:cNvSpPr>
            <a:spLocks noGrp="1"/>
          </p:cNvSpPr>
          <p:nvPr>
            <p:ph type="sldNum" idx="4"/>
          </p:nvPr>
        </p:nvSpPr>
        <p:spPr/>
        <p:txBody>
          <a:bodyPr/>
          <a:lstStyle/>
          <a:p>
            <a:fld id="{00000000-1234-1234-1234-123412341234}" type="slidenum">
              <a:rPr lang="sk-SK" b="1" smtClean="0"/>
              <a:pPr/>
              <a:t>24</a:t>
            </a:fld>
            <a:endParaRPr lang="sk-SK" b="1" dirty="0"/>
          </a:p>
        </p:txBody>
      </p:sp>
      <p:pic>
        <p:nvPicPr>
          <p:cNvPr id="11266" name="Picture 2" descr="Tatra Banka">
            <a:extLst>
              <a:ext uri="{FF2B5EF4-FFF2-40B4-BE49-F238E27FC236}">
                <a16:creationId xmlns:a16="http://schemas.microsoft.com/office/drawing/2014/main" id="{953CCCAC-F20C-43FD-9BA8-9C62FFC531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8000" y="90933"/>
            <a:ext cx="1134878" cy="1078134"/>
          </a:xfrm>
          <a:prstGeom prst="rect">
            <a:avLst/>
          </a:prstGeom>
          <a:noFill/>
          <a:effectLst>
            <a:glow rad="711200">
              <a:srgbClr val="002060">
                <a:alpha val="40000"/>
              </a:srgbClr>
            </a:glow>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209647"/>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BF7582-A3ED-4742-AFBE-1D62B816D876}"/>
              </a:ext>
            </a:extLst>
          </p:cNvPr>
          <p:cNvSpPr>
            <a:spLocks noGrp="1"/>
          </p:cNvSpPr>
          <p:nvPr>
            <p:ph type="title"/>
          </p:nvPr>
        </p:nvSpPr>
        <p:spPr/>
        <p:txBody>
          <a:bodyPr/>
          <a:lstStyle/>
          <a:p>
            <a:r>
              <a:rPr lang="sk-SK" sz="4400" dirty="0"/>
              <a:t>ASSECO SOLUTIONS</a:t>
            </a:r>
          </a:p>
        </p:txBody>
      </p:sp>
      <p:sp>
        <p:nvSpPr>
          <p:cNvPr id="4" name="Zástupný objekt pre text 3">
            <a:extLst>
              <a:ext uri="{FF2B5EF4-FFF2-40B4-BE49-F238E27FC236}">
                <a16:creationId xmlns:a16="http://schemas.microsoft.com/office/drawing/2014/main" id="{D21B9559-E871-4E78-949B-221E291196B9}"/>
              </a:ext>
            </a:extLst>
          </p:cNvPr>
          <p:cNvSpPr>
            <a:spLocks noGrp="1"/>
          </p:cNvSpPr>
          <p:nvPr>
            <p:ph type="body" sz="quarter" idx="12"/>
          </p:nvPr>
        </p:nvSpPr>
        <p:spPr/>
        <p:txBody>
          <a:bodyPr/>
          <a:lstStyle/>
          <a:p>
            <a:endParaRPr lang="sk-SK"/>
          </a:p>
        </p:txBody>
      </p:sp>
      <p:sp>
        <p:nvSpPr>
          <p:cNvPr id="5" name="Zástupný objekt pre číslo snímky 4">
            <a:extLst>
              <a:ext uri="{FF2B5EF4-FFF2-40B4-BE49-F238E27FC236}">
                <a16:creationId xmlns:a16="http://schemas.microsoft.com/office/drawing/2014/main" id="{3B4861BD-F0EB-4C23-ADCA-6FF21CE676CF}"/>
              </a:ext>
            </a:extLst>
          </p:cNvPr>
          <p:cNvSpPr>
            <a:spLocks noGrp="1"/>
          </p:cNvSpPr>
          <p:nvPr>
            <p:ph type="sldNum" idx="4"/>
          </p:nvPr>
        </p:nvSpPr>
        <p:spPr/>
        <p:txBody>
          <a:bodyPr/>
          <a:lstStyle/>
          <a:p>
            <a:fld id="{00000000-1234-1234-1234-123412341234}" type="slidenum">
              <a:rPr lang="sk-SK" b="1" smtClean="0"/>
              <a:pPr/>
              <a:t>25</a:t>
            </a:fld>
            <a:endParaRPr lang="sk-SK" b="1" dirty="0"/>
          </a:p>
        </p:txBody>
      </p:sp>
      <p:pic>
        <p:nvPicPr>
          <p:cNvPr id="5122" name="Picture 2" descr="http://www.najzamestnavatel.sk/wp-content/uploads/sites/6/assec.png">
            <a:extLst>
              <a:ext uri="{FF2B5EF4-FFF2-40B4-BE49-F238E27FC236}">
                <a16:creationId xmlns:a16="http://schemas.microsoft.com/office/drawing/2014/main" id="{ADB69AE4-629B-46E8-A30F-06ACED970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9405" y="308009"/>
            <a:ext cx="2228088" cy="91599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3B0E00F8-3A9E-441D-AD7B-EE6FA5CC6D73}"/>
              </a:ext>
            </a:extLst>
          </p:cNvPr>
          <p:cNvSpPr>
            <a:spLocks noGrp="1" noChangeArrowheads="1"/>
          </p:cNvSpPr>
          <p:nvPr>
            <p:ph type="body" sz="quarter" idx="11"/>
          </p:nvPr>
        </p:nvSpPr>
        <p:spPr bwMode="auto">
          <a:xfrm>
            <a:off x="468000" y="1600009"/>
            <a:ext cx="10283419" cy="443198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indent="0" eaLnBrk="0" fontAlgn="base" hangingPunct="0">
              <a:lnSpc>
                <a:spcPct val="100000"/>
              </a:lnSpc>
              <a:spcBef>
                <a:spcPct val="0"/>
              </a:spcBef>
              <a:spcAft>
                <a:spcPct val="0"/>
              </a:spcAft>
              <a:buClrTx/>
              <a:buNone/>
            </a:pPr>
            <a:r>
              <a:rPr lang="sk-SK" altLang="sk-SK" sz="2400" b="0" dirty="0" err="1"/>
              <a:t>Asseco</a:t>
            </a:r>
            <a:r>
              <a:rPr lang="sk-SK" altLang="sk-SK" sz="2400" b="0" dirty="0"/>
              <a:t> Solutions, a. s. is part of the </a:t>
            </a:r>
            <a:r>
              <a:rPr lang="sk-SK" altLang="sk-SK" sz="2400" b="0" dirty="0" err="1"/>
              <a:t>multinational</a:t>
            </a:r>
            <a:r>
              <a:rPr lang="sk-SK" altLang="sk-SK" sz="2400" b="0" dirty="0"/>
              <a:t> </a:t>
            </a:r>
            <a:r>
              <a:rPr lang="sk-SK" altLang="sk-SK" sz="2400" b="0" dirty="0" err="1"/>
              <a:t>group</a:t>
            </a:r>
            <a:r>
              <a:rPr lang="sk-SK" altLang="sk-SK" sz="2400" b="0" dirty="0"/>
              <a:t> </a:t>
            </a:r>
            <a:r>
              <a:rPr lang="sk-SK" altLang="sk-SK" sz="2400" b="0" dirty="0" err="1"/>
              <a:t>Asseco</a:t>
            </a:r>
            <a:r>
              <a:rPr lang="sk-SK" altLang="sk-SK" sz="2400" b="0" dirty="0"/>
              <a:t> Solutions, </a:t>
            </a:r>
            <a:r>
              <a:rPr lang="sk-SK" altLang="sk-SK" sz="2400" b="0" dirty="0" err="1"/>
              <a:t>one</a:t>
            </a:r>
            <a:r>
              <a:rPr lang="sk-SK" altLang="sk-SK" sz="2400" b="0" dirty="0"/>
              <a:t> </a:t>
            </a:r>
          </a:p>
          <a:p>
            <a:pPr marL="0" indent="0" eaLnBrk="0" fontAlgn="base" hangingPunct="0">
              <a:lnSpc>
                <a:spcPct val="100000"/>
              </a:lnSpc>
              <a:spcBef>
                <a:spcPct val="0"/>
              </a:spcBef>
              <a:spcAft>
                <a:spcPct val="0"/>
              </a:spcAft>
              <a:buClrTx/>
              <a:buNone/>
            </a:pPr>
            <a:r>
              <a:rPr lang="sk-SK" altLang="sk-SK" sz="2400" b="0" dirty="0"/>
              <a:t>the most </a:t>
            </a:r>
            <a:r>
              <a:rPr lang="sk-SK" altLang="sk-SK" sz="2400" b="0" dirty="0" err="1"/>
              <a:t>important</a:t>
            </a:r>
            <a:r>
              <a:rPr lang="sk-SK" altLang="sk-SK" sz="2400" b="0" dirty="0"/>
              <a:t> </a:t>
            </a:r>
            <a:r>
              <a:rPr lang="sk-SK" altLang="sk-SK" sz="2400" b="0" dirty="0" err="1"/>
              <a:t>producer</a:t>
            </a:r>
            <a:r>
              <a:rPr lang="sk-SK" altLang="sk-SK" sz="2400" b="0" dirty="0"/>
              <a:t> of </a:t>
            </a:r>
            <a:r>
              <a:rPr lang="sk-SK" altLang="sk-SK" sz="2400" b="0" dirty="0" err="1"/>
              <a:t>information</a:t>
            </a:r>
            <a:r>
              <a:rPr lang="sk-SK" altLang="sk-SK" sz="2400" b="0" dirty="0"/>
              <a:t> </a:t>
            </a:r>
            <a:r>
              <a:rPr lang="sk-SK" altLang="sk-SK" sz="2400" b="0" dirty="0" err="1"/>
              <a:t>systems</a:t>
            </a:r>
            <a:r>
              <a:rPr lang="sk-SK" altLang="sk-SK" sz="2400" b="0" dirty="0"/>
              <a:t> on the </a:t>
            </a:r>
            <a:r>
              <a:rPr lang="sk-SK" altLang="sk-SK" sz="2400" b="0" dirty="0" err="1"/>
              <a:t>European</a:t>
            </a:r>
            <a:r>
              <a:rPr lang="sk-SK" altLang="sk-SK" sz="2400" b="0" dirty="0"/>
              <a:t> </a:t>
            </a:r>
            <a:r>
              <a:rPr lang="sk-SK" altLang="sk-SK" sz="2400" b="0" dirty="0" err="1"/>
              <a:t>market</a:t>
            </a:r>
            <a:r>
              <a:rPr lang="sk-SK" altLang="sk-SK" sz="2400" b="0" dirty="0"/>
              <a:t>. </a:t>
            </a:r>
          </a:p>
          <a:p>
            <a:pPr marL="0" indent="0" eaLnBrk="0" fontAlgn="base" hangingPunct="0">
              <a:lnSpc>
                <a:spcPct val="100000"/>
              </a:lnSpc>
              <a:spcBef>
                <a:spcPct val="0"/>
              </a:spcBef>
              <a:spcAft>
                <a:spcPct val="0"/>
              </a:spcAft>
              <a:buClrTx/>
              <a:buNone/>
            </a:pPr>
            <a:r>
              <a:rPr lang="sk-SK" altLang="sk-SK" sz="2400" b="0" dirty="0"/>
              <a:t>The </a:t>
            </a:r>
            <a:r>
              <a:rPr lang="sk-SK" altLang="sk-SK" sz="2400" b="0" dirty="0" err="1"/>
              <a:t>product</a:t>
            </a:r>
            <a:r>
              <a:rPr lang="sk-SK" altLang="sk-SK" sz="2400" b="0" dirty="0"/>
              <a:t> </a:t>
            </a:r>
            <a:r>
              <a:rPr lang="sk-SK" altLang="sk-SK" sz="2400" b="0" dirty="0" err="1"/>
              <a:t>portfolio</a:t>
            </a:r>
            <a:r>
              <a:rPr lang="sk-SK" altLang="sk-SK" sz="2400" b="0" dirty="0"/>
              <a:t> </a:t>
            </a:r>
            <a:r>
              <a:rPr lang="sk-SK" altLang="sk-SK" sz="2400" b="0" dirty="0" err="1"/>
              <a:t>includes</a:t>
            </a:r>
            <a:r>
              <a:rPr lang="sk-SK" altLang="sk-SK" sz="2400" b="0" dirty="0"/>
              <a:t> the </a:t>
            </a:r>
            <a:r>
              <a:rPr lang="sk-SK" altLang="sk-SK" sz="2400" b="0" dirty="0" err="1"/>
              <a:t>development</a:t>
            </a:r>
            <a:r>
              <a:rPr lang="sk-SK" altLang="sk-SK" sz="2400" b="0" dirty="0"/>
              <a:t> and </a:t>
            </a:r>
            <a:r>
              <a:rPr lang="sk-SK" altLang="sk-SK" sz="2400" b="0" dirty="0" err="1"/>
              <a:t>implementation</a:t>
            </a:r>
            <a:r>
              <a:rPr lang="sk-SK" altLang="sk-SK" sz="2400" b="0" dirty="0"/>
              <a:t> </a:t>
            </a:r>
          </a:p>
          <a:p>
            <a:pPr marL="0" indent="0" eaLnBrk="0" fontAlgn="base" hangingPunct="0">
              <a:lnSpc>
                <a:spcPct val="100000"/>
              </a:lnSpc>
              <a:spcBef>
                <a:spcPct val="0"/>
              </a:spcBef>
              <a:spcAft>
                <a:spcPct val="0"/>
              </a:spcAft>
              <a:buClrTx/>
              <a:buNone/>
            </a:pPr>
            <a:r>
              <a:rPr lang="sk-SK" altLang="sk-SK" sz="2400" b="0" dirty="0"/>
              <a:t>of </a:t>
            </a:r>
            <a:r>
              <a:rPr lang="sk-SK" altLang="sk-SK" sz="2400" b="0" dirty="0" err="1"/>
              <a:t>information</a:t>
            </a:r>
            <a:r>
              <a:rPr lang="sk-SK" altLang="sk-SK" sz="2400" b="0" dirty="0"/>
              <a:t> </a:t>
            </a:r>
            <a:r>
              <a:rPr lang="sk-SK" altLang="sk-SK" sz="2400" b="0" dirty="0" err="1"/>
              <a:t>systems</a:t>
            </a:r>
            <a:r>
              <a:rPr lang="sk-SK" altLang="sk-SK" sz="2400" b="0" dirty="0"/>
              <a:t> </a:t>
            </a:r>
            <a:r>
              <a:rPr lang="sk-SK" altLang="sk-SK" sz="2400" b="0" dirty="0" err="1"/>
              <a:t>for</a:t>
            </a:r>
            <a:r>
              <a:rPr lang="sk-SK" altLang="sk-SK" sz="2400" b="0" dirty="0"/>
              <a:t> </a:t>
            </a:r>
            <a:r>
              <a:rPr lang="sk-SK" altLang="sk-SK" sz="2400" b="0" dirty="0" err="1"/>
              <a:t>organizations</a:t>
            </a:r>
            <a:r>
              <a:rPr lang="sk-SK" altLang="sk-SK" sz="2400" b="0" dirty="0"/>
              <a:t> </a:t>
            </a:r>
          </a:p>
          <a:p>
            <a:pPr marL="0" indent="0" eaLnBrk="0" fontAlgn="base" hangingPunct="0">
              <a:lnSpc>
                <a:spcPct val="100000"/>
              </a:lnSpc>
              <a:spcBef>
                <a:spcPct val="0"/>
              </a:spcBef>
              <a:spcAft>
                <a:spcPct val="0"/>
              </a:spcAft>
              <a:buClrTx/>
              <a:buNone/>
            </a:pPr>
            <a:r>
              <a:rPr lang="sk-SK" altLang="sk-SK" sz="2400" b="0" dirty="0"/>
              <a:t>of </a:t>
            </a:r>
            <a:r>
              <a:rPr lang="sk-SK" altLang="sk-SK" sz="2400" b="0" dirty="0" err="1"/>
              <a:t>all</a:t>
            </a:r>
            <a:r>
              <a:rPr lang="sk-SK" altLang="sk-SK" sz="2400" b="0" dirty="0"/>
              <a:t> </a:t>
            </a:r>
            <a:r>
              <a:rPr lang="sk-SK" altLang="sk-SK" sz="2400" b="0" dirty="0" err="1"/>
              <a:t>sizes</a:t>
            </a:r>
            <a:r>
              <a:rPr lang="sk-SK" altLang="sk-SK" sz="2400" b="0" dirty="0"/>
              <a:t> in </a:t>
            </a:r>
            <a:r>
              <a:rPr lang="sk-SK" altLang="sk-SK" sz="2400" b="0" dirty="0" err="1"/>
              <a:t>their</a:t>
            </a:r>
            <a:r>
              <a:rPr lang="sk-SK" altLang="sk-SK" sz="2400" b="0" dirty="0"/>
              <a:t> </a:t>
            </a:r>
            <a:r>
              <a:rPr lang="sk-SK" altLang="sk-SK" sz="2400" b="0" dirty="0" err="1"/>
              <a:t>various</a:t>
            </a:r>
            <a:r>
              <a:rPr lang="sk-SK" altLang="sk-SK" sz="2400" b="0" dirty="0"/>
              <a:t> </a:t>
            </a:r>
            <a:r>
              <a:rPr lang="sk-SK" altLang="sk-SK" sz="2400" b="0" dirty="0" err="1"/>
              <a:t>fields</a:t>
            </a:r>
            <a:r>
              <a:rPr lang="sk-SK" altLang="sk-SK" sz="2400" b="0" dirty="0"/>
              <a:t> of </a:t>
            </a:r>
            <a:r>
              <a:rPr lang="sk-SK" altLang="sk-SK" sz="2400" b="0" dirty="0" err="1"/>
              <a:t>operation</a:t>
            </a:r>
            <a:r>
              <a:rPr lang="sk-SK" altLang="sk-SK" sz="2400" b="0" dirty="0"/>
              <a:t>, </a:t>
            </a:r>
            <a:r>
              <a:rPr lang="sk-SK" altLang="sk-SK" sz="2400" b="0" dirty="0" err="1"/>
              <a:t>such</a:t>
            </a:r>
            <a:r>
              <a:rPr lang="sk-SK" altLang="sk-SK" sz="2400" b="0" dirty="0"/>
              <a:t> as </a:t>
            </a:r>
            <a:r>
              <a:rPr lang="sk-SK" altLang="sk-SK" sz="2400" b="0" dirty="0" err="1"/>
              <a:t>manufacturing</a:t>
            </a:r>
            <a:r>
              <a:rPr lang="sk-SK" altLang="sk-SK" sz="2400" b="0" dirty="0"/>
              <a:t>, </a:t>
            </a:r>
          </a:p>
          <a:p>
            <a:pPr marL="0" indent="0" eaLnBrk="0" fontAlgn="base" hangingPunct="0">
              <a:lnSpc>
                <a:spcPct val="100000"/>
              </a:lnSpc>
              <a:spcBef>
                <a:spcPct val="0"/>
              </a:spcBef>
              <a:spcAft>
                <a:spcPct val="0"/>
              </a:spcAft>
              <a:buClrTx/>
              <a:buNone/>
            </a:pPr>
            <a:r>
              <a:rPr lang="sk-SK" altLang="sk-SK" sz="2400" b="0" dirty="0" err="1"/>
              <a:t>trade</a:t>
            </a:r>
            <a:r>
              <a:rPr lang="sk-SK" altLang="sk-SK" sz="2400" b="0" dirty="0"/>
              <a:t> or </a:t>
            </a:r>
            <a:r>
              <a:rPr lang="sk-SK" altLang="sk-SK" sz="2400" b="0" dirty="0" err="1"/>
              <a:t>services</a:t>
            </a:r>
            <a:r>
              <a:rPr lang="sk-SK" altLang="sk-SK" sz="2400" b="0" dirty="0"/>
              <a:t>,  </a:t>
            </a:r>
            <a:r>
              <a:rPr lang="sk-SK" altLang="sk-SK" sz="2400" b="0" dirty="0" err="1"/>
              <a:t>public</a:t>
            </a:r>
            <a:r>
              <a:rPr lang="sk-SK" altLang="sk-SK" sz="2400" b="0" dirty="0"/>
              <a:t> </a:t>
            </a:r>
            <a:r>
              <a:rPr lang="sk-SK" altLang="sk-SK" sz="2400" b="0" dirty="0" err="1"/>
              <a:t>administration</a:t>
            </a:r>
            <a:r>
              <a:rPr lang="sk-SK" altLang="sk-SK" sz="2400" b="0" dirty="0"/>
              <a:t>, </a:t>
            </a:r>
            <a:r>
              <a:rPr lang="sk-SK" altLang="sk-SK" sz="2400" b="0" dirty="0" err="1"/>
              <a:t>accommodation</a:t>
            </a:r>
            <a:r>
              <a:rPr lang="sk-SK" altLang="sk-SK" sz="2400" b="0" dirty="0"/>
              <a:t> and catering </a:t>
            </a:r>
            <a:r>
              <a:rPr lang="sk-SK" altLang="sk-SK" sz="2400" b="0" dirty="0" err="1"/>
              <a:t>facilities</a:t>
            </a:r>
            <a:r>
              <a:rPr lang="sk-SK" altLang="sk-SK" sz="2400" b="0" dirty="0"/>
              <a:t>.</a:t>
            </a:r>
          </a:p>
          <a:p>
            <a:pPr marL="0" indent="0" eaLnBrk="0" fontAlgn="base" hangingPunct="0">
              <a:lnSpc>
                <a:spcPct val="100000"/>
              </a:lnSpc>
              <a:spcBef>
                <a:spcPct val="0"/>
              </a:spcBef>
              <a:spcAft>
                <a:spcPct val="0"/>
              </a:spcAft>
              <a:buClrTx/>
              <a:buNone/>
            </a:pPr>
            <a:r>
              <a:rPr lang="sk-SK" altLang="sk-SK" sz="2400" b="0" dirty="0" err="1"/>
              <a:t>All</a:t>
            </a:r>
            <a:r>
              <a:rPr lang="sk-SK" altLang="sk-SK" sz="2400" b="0" dirty="0"/>
              <a:t> </a:t>
            </a:r>
            <a:r>
              <a:rPr lang="sk-SK" altLang="sk-SK" sz="2400" b="0" dirty="0" err="1"/>
              <a:t>products</a:t>
            </a:r>
            <a:r>
              <a:rPr lang="sk-SK" altLang="sk-SK" sz="2400" b="0" dirty="0"/>
              <a:t> are </a:t>
            </a:r>
            <a:r>
              <a:rPr lang="sk-SK" altLang="sk-SK" sz="2400" b="0" dirty="0" err="1"/>
              <a:t>complemented</a:t>
            </a:r>
            <a:r>
              <a:rPr lang="sk-SK" altLang="sk-SK" sz="2400" b="0" dirty="0"/>
              <a:t> by a </a:t>
            </a:r>
            <a:r>
              <a:rPr lang="sk-SK" altLang="sk-SK" sz="2400" b="0" dirty="0" err="1"/>
              <a:t>wide</a:t>
            </a:r>
            <a:r>
              <a:rPr lang="sk-SK" altLang="sk-SK" sz="2400" b="0" dirty="0"/>
              <a:t> </a:t>
            </a:r>
            <a:r>
              <a:rPr lang="sk-SK" altLang="sk-SK" sz="2400" b="0" dirty="0" err="1"/>
              <a:t>range</a:t>
            </a:r>
            <a:r>
              <a:rPr lang="sk-SK" altLang="sk-SK" sz="2400" b="0" dirty="0"/>
              <a:t> of </a:t>
            </a:r>
            <a:r>
              <a:rPr lang="sk-SK" altLang="sk-SK" sz="2400" b="0" dirty="0" err="1"/>
              <a:t>services</a:t>
            </a:r>
            <a:r>
              <a:rPr lang="sk-SK" altLang="sk-SK" sz="2400" b="0" dirty="0"/>
              <a:t> and partner </a:t>
            </a:r>
            <a:r>
              <a:rPr lang="sk-SK" altLang="sk-SK" sz="2400" b="0" dirty="0" err="1"/>
              <a:t>programs</a:t>
            </a:r>
            <a:r>
              <a:rPr lang="sk-SK" altLang="sk-SK" sz="2400" b="0" dirty="0"/>
              <a:t>. </a:t>
            </a:r>
          </a:p>
          <a:p>
            <a:pPr marL="0" indent="0" eaLnBrk="0" fontAlgn="base" hangingPunct="0">
              <a:lnSpc>
                <a:spcPct val="100000"/>
              </a:lnSpc>
              <a:spcBef>
                <a:spcPct val="0"/>
              </a:spcBef>
              <a:spcAft>
                <a:spcPct val="0"/>
              </a:spcAft>
              <a:buClrTx/>
              <a:buNone/>
            </a:pPr>
            <a:r>
              <a:rPr lang="sk-SK" altLang="sk-SK" sz="2400" b="0" dirty="0" err="1"/>
              <a:t>Field</a:t>
            </a:r>
            <a:r>
              <a:rPr lang="sk-SK" altLang="sk-SK" sz="2400" b="0" dirty="0"/>
              <a:t> of </a:t>
            </a:r>
            <a:r>
              <a:rPr lang="sk-SK" altLang="sk-SK" sz="2400" b="0" dirty="0" err="1"/>
              <a:t>activity</a:t>
            </a:r>
            <a:r>
              <a:rPr lang="sk-SK" altLang="sk-SK" sz="2400" b="0" dirty="0"/>
              <a:t>: IT and </a:t>
            </a:r>
            <a:r>
              <a:rPr lang="sk-SK" altLang="sk-SK" sz="2400" b="0" dirty="0" err="1"/>
              <a:t>telecommunications</a:t>
            </a:r>
            <a:r>
              <a:rPr lang="sk-SK" altLang="sk-SK" sz="2400" b="0" dirty="0"/>
              <a:t> </a:t>
            </a:r>
          </a:p>
          <a:p>
            <a:pPr marL="0" indent="0" eaLnBrk="0" fontAlgn="base" hangingPunct="0">
              <a:lnSpc>
                <a:spcPct val="100000"/>
              </a:lnSpc>
              <a:spcBef>
                <a:spcPct val="0"/>
              </a:spcBef>
              <a:spcAft>
                <a:spcPct val="0"/>
              </a:spcAft>
              <a:buClrTx/>
              <a:buNone/>
            </a:pPr>
            <a:r>
              <a:rPr lang="sk-SK" altLang="sk-SK" sz="2400" b="0" dirty="0" err="1"/>
              <a:t>Working</a:t>
            </a:r>
            <a:r>
              <a:rPr lang="sk-SK" altLang="sk-SK" sz="2400" b="0" dirty="0"/>
              <a:t> </a:t>
            </a:r>
            <a:r>
              <a:rPr lang="sk-SK" altLang="sk-SK" sz="2400" b="0" dirty="0" err="1"/>
              <a:t>time</a:t>
            </a:r>
            <a:r>
              <a:rPr lang="sk-SK" altLang="sk-SK" sz="2400" b="0" dirty="0"/>
              <a:t> on the Slovak </a:t>
            </a:r>
            <a:r>
              <a:rPr lang="sk-SK" altLang="sk-SK" sz="2400" b="0" dirty="0" err="1"/>
              <a:t>market</a:t>
            </a:r>
            <a:r>
              <a:rPr lang="sk-SK" altLang="sk-SK" sz="2400" b="0" dirty="0"/>
              <a:t>: over 25 </a:t>
            </a:r>
            <a:r>
              <a:rPr lang="sk-SK" altLang="sk-SK" sz="2400" b="0" dirty="0" err="1"/>
              <a:t>years</a:t>
            </a:r>
            <a:r>
              <a:rPr lang="sk-SK" altLang="sk-SK" sz="2400" b="0" dirty="0"/>
              <a:t> </a:t>
            </a:r>
          </a:p>
          <a:p>
            <a:pPr marL="0" indent="0" eaLnBrk="0" fontAlgn="base" hangingPunct="0">
              <a:lnSpc>
                <a:spcPct val="100000"/>
              </a:lnSpc>
              <a:spcBef>
                <a:spcPct val="0"/>
              </a:spcBef>
              <a:spcAft>
                <a:spcPct val="0"/>
              </a:spcAft>
              <a:buClrTx/>
              <a:buNone/>
            </a:pPr>
            <a:r>
              <a:rPr lang="sk-SK" altLang="sk-SK" sz="2400" b="0" dirty="0" err="1"/>
              <a:t>Number</a:t>
            </a:r>
            <a:r>
              <a:rPr lang="sk-SK" altLang="sk-SK" sz="2400" b="0" dirty="0"/>
              <a:t> of </a:t>
            </a:r>
            <a:r>
              <a:rPr lang="sk-SK" altLang="sk-SK" sz="2400" b="0" dirty="0" err="1"/>
              <a:t>people</a:t>
            </a:r>
            <a:r>
              <a:rPr lang="sk-SK" altLang="sk-SK" sz="2400" b="0" dirty="0"/>
              <a:t> </a:t>
            </a:r>
            <a:r>
              <a:rPr lang="sk-SK" altLang="sk-SK" sz="2400" b="0" dirty="0" err="1"/>
              <a:t>employed</a:t>
            </a:r>
            <a:r>
              <a:rPr lang="sk-SK" altLang="sk-SK" sz="2400" b="0" dirty="0"/>
              <a:t> by the </a:t>
            </a:r>
            <a:r>
              <a:rPr lang="sk-SK" altLang="sk-SK" sz="2400" b="0" dirty="0" err="1"/>
              <a:t>company</a:t>
            </a:r>
            <a:r>
              <a:rPr lang="sk-SK" altLang="sk-SK" sz="2400" b="0" dirty="0"/>
              <a:t> in Slovakia: 51-250 </a:t>
            </a:r>
            <a:r>
              <a:rPr lang="sk-SK" altLang="sk-SK" sz="2400" b="0" dirty="0" err="1"/>
              <a:t>employees</a:t>
            </a:r>
            <a:r>
              <a:rPr lang="sk-SK" altLang="sk-SK" sz="2400" b="0" dirty="0"/>
              <a:t> </a:t>
            </a:r>
          </a:p>
        </p:txBody>
      </p:sp>
    </p:spTree>
    <p:extLst>
      <p:ext uri="{BB962C8B-B14F-4D97-AF65-F5344CB8AC3E}">
        <p14:creationId xmlns:p14="http://schemas.microsoft.com/office/powerpoint/2010/main" val="3544403328"/>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B694BD-A689-4386-B57A-9566FA20D3A0}"/>
              </a:ext>
            </a:extLst>
          </p:cNvPr>
          <p:cNvSpPr>
            <a:spLocks noGrp="1"/>
          </p:cNvSpPr>
          <p:nvPr>
            <p:ph type="title"/>
          </p:nvPr>
        </p:nvSpPr>
        <p:spPr/>
        <p:txBody>
          <a:bodyPr/>
          <a:lstStyle/>
          <a:p>
            <a:r>
              <a:rPr lang="en-US" sz="4400" dirty="0"/>
              <a:t>ATOS</a:t>
            </a:r>
            <a:endParaRPr lang="sk-SK" sz="4400" dirty="0"/>
          </a:p>
        </p:txBody>
      </p:sp>
      <p:sp>
        <p:nvSpPr>
          <p:cNvPr id="4" name="Zástupný objekt pre text 3">
            <a:extLst>
              <a:ext uri="{FF2B5EF4-FFF2-40B4-BE49-F238E27FC236}">
                <a16:creationId xmlns:a16="http://schemas.microsoft.com/office/drawing/2014/main" id="{CCE667CC-B1E5-492D-A3DB-E939256BDB03}"/>
              </a:ext>
            </a:extLst>
          </p:cNvPr>
          <p:cNvSpPr>
            <a:spLocks noGrp="1"/>
          </p:cNvSpPr>
          <p:nvPr>
            <p:ph type="body" sz="quarter" idx="12"/>
          </p:nvPr>
        </p:nvSpPr>
        <p:spPr/>
        <p:txBody>
          <a:bodyPr/>
          <a:lstStyle/>
          <a:p>
            <a:endParaRPr lang="sk-SK"/>
          </a:p>
        </p:txBody>
      </p:sp>
      <p:sp>
        <p:nvSpPr>
          <p:cNvPr id="5" name="Zástupný objekt pre číslo snímky 4">
            <a:extLst>
              <a:ext uri="{FF2B5EF4-FFF2-40B4-BE49-F238E27FC236}">
                <a16:creationId xmlns:a16="http://schemas.microsoft.com/office/drawing/2014/main" id="{85B18E23-9295-4452-82F3-EDA19A2DD461}"/>
              </a:ext>
            </a:extLst>
          </p:cNvPr>
          <p:cNvSpPr>
            <a:spLocks noGrp="1"/>
          </p:cNvSpPr>
          <p:nvPr>
            <p:ph type="sldNum" idx="4"/>
          </p:nvPr>
        </p:nvSpPr>
        <p:spPr/>
        <p:txBody>
          <a:bodyPr/>
          <a:lstStyle/>
          <a:p>
            <a:fld id="{00000000-1234-1234-1234-123412341234}" type="slidenum">
              <a:rPr lang="sk-SK" b="1" smtClean="0"/>
              <a:pPr/>
              <a:t>26</a:t>
            </a:fld>
            <a:endParaRPr lang="sk-SK" b="1" dirty="0"/>
          </a:p>
        </p:txBody>
      </p:sp>
      <p:pic>
        <p:nvPicPr>
          <p:cNvPr id="10242" name="Picture 2" descr="http://www.najzamestnavatel.sk/wp-content/uploads/sites/6/top_logo_atos_90x37.png">
            <a:extLst>
              <a:ext uri="{FF2B5EF4-FFF2-40B4-BE49-F238E27FC236}">
                <a16:creationId xmlns:a16="http://schemas.microsoft.com/office/drawing/2014/main" id="{A6D0653D-6D15-46A2-96B5-E8102423B8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9999" y="278582"/>
            <a:ext cx="2108491" cy="86682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1E08C4FF-8A77-4097-A09F-6CF6837E8A7F}"/>
              </a:ext>
            </a:extLst>
          </p:cNvPr>
          <p:cNvSpPr>
            <a:spLocks noChangeArrowheads="1"/>
          </p:cNvSpPr>
          <p:nvPr/>
        </p:nvSpPr>
        <p:spPr bwMode="auto">
          <a:xfrm>
            <a:off x="468001" y="1419680"/>
            <a:ext cx="10188000" cy="406265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lvl="0" defTabSz="914400" eaLnBrk="0" fontAlgn="base" latinLnBrk="0" hangingPunct="0">
              <a:spcBef>
                <a:spcPct val="0"/>
              </a:spcBef>
              <a:spcAft>
                <a:spcPct val="0"/>
              </a:spcAft>
              <a:buSzTx/>
              <a:tabLst/>
            </a:pP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With</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around</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100,000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employees</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in 73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countries</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and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an</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annual</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turnover</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of EUR 12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billion</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a:t>
            </a:r>
            <a:r>
              <a:rPr lang="en-US"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Atos</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is a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global</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leader</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in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digital</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transformation</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Atos</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believes</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that</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bringing</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people</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business and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technology</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together</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is the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right</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step forward and will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remain</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a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trusted</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partner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that</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empowers</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its</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clients</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with</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digital</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empowerment</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a:t>
            </a:r>
            <a:endParaRPr lang="en-US"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endParaRPr>
          </a:p>
          <a:p>
            <a:pPr lvl="0" defTabSz="914400" eaLnBrk="0" fontAlgn="base" latinLnBrk="0" hangingPunct="0">
              <a:spcBef>
                <a:spcPct val="0"/>
              </a:spcBef>
              <a:spcAft>
                <a:spcPct val="0"/>
              </a:spcAft>
              <a:buSzTx/>
              <a:tabLst/>
            </a:pP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Atos</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is a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European</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unit</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in Big Data,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Cyber</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Security</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Digital</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Workplace</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It</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provides</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cloud</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services</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infrastructure</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and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data</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services</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as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well</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as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transaction</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services</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through</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the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Worldline</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a:t>
            </a:r>
            <a:endParaRPr lang="en-US"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endParaRPr>
          </a:p>
          <a:p>
            <a:pPr lvl="0" defTabSz="914400" eaLnBrk="0" fontAlgn="base" latinLnBrk="0" hangingPunct="0">
              <a:spcBef>
                <a:spcPct val="0"/>
              </a:spcBef>
              <a:spcAft>
                <a:spcPct val="0"/>
              </a:spcAft>
              <a:buSzTx/>
              <a:tabLst/>
            </a:pP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Area</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of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activity</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IT and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telecommunications</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a:t>
            </a:r>
            <a:endParaRPr lang="en-US"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endParaRPr>
          </a:p>
          <a:p>
            <a:pPr lvl="0" defTabSz="914400" eaLnBrk="0" fontAlgn="base" latinLnBrk="0" hangingPunct="0">
              <a:spcBef>
                <a:spcPct val="0"/>
              </a:spcBef>
              <a:spcAft>
                <a:spcPct val="0"/>
              </a:spcAft>
              <a:buSzTx/>
              <a:tabLst/>
            </a:pPr>
            <a:r>
              <a:rPr lang="sk-SK" altLang="sk-SK" sz="2400" dirty="0" err="1">
                <a:solidFill>
                  <a:schemeClr val="tx1">
                    <a:lumMod val="65000"/>
                    <a:lumOff val="35000"/>
                  </a:schemeClr>
                </a:solidFill>
                <a:latin typeface="Cambria" panose="02040503050406030204" pitchFamily="18" charset="0"/>
                <a:ea typeface="Cambria" panose="02040503050406030204" pitchFamily="18" charset="0"/>
              </a:rPr>
              <a:t>Working</a:t>
            </a:r>
            <a:r>
              <a:rPr lang="sk-SK" altLang="sk-SK" sz="2400" dirty="0">
                <a:solidFill>
                  <a:schemeClr val="tx1">
                    <a:lumMod val="65000"/>
                    <a:lumOff val="35000"/>
                  </a:schemeClr>
                </a:solidFill>
                <a:latin typeface="Cambria" panose="02040503050406030204" pitchFamily="18" charset="0"/>
                <a:ea typeface="Cambria" panose="02040503050406030204" pitchFamily="18" charset="0"/>
              </a:rPr>
              <a:t>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rPr>
              <a:t>time</a:t>
            </a:r>
            <a:r>
              <a:rPr lang="sk-SK" altLang="sk-SK" sz="2400" dirty="0">
                <a:solidFill>
                  <a:schemeClr val="tx1">
                    <a:lumMod val="65000"/>
                    <a:lumOff val="35000"/>
                  </a:schemeClr>
                </a:solidFill>
                <a:latin typeface="Cambria" panose="02040503050406030204" pitchFamily="18" charset="0"/>
                <a:ea typeface="Cambria" panose="02040503050406030204" pitchFamily="18" charset="0"/>
              </a:rPr>
              <a:t> </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on the Slovak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market</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a:t>
            </a:r>
            <a:r>
              <a:rPr lang="en-US"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8</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years</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a:t>
            </a:r>
            <a:endParaRPr lang="en-US"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endParaRPr>
          </a:p>
          <a:p>
            <a:pPr lvl="0" defTabSz="914400" eaLnBrk="0" fontAlgn="base" latinLnBrk="0" hangingPunct="0">
              <a:spcBef>
                <a:spcPct val="0"/>
              </a:spcBef>
              <a:spcAft>
                <a:spcPct val="0"/>
              </a:spcAft>
              <a:buSzTx/>
              <a:tabLst/>
            </a:pP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Number</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of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people</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employed</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by the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company</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in Slovakia: </a:t>
            </a:r>
            <a:r>
              <a:rPr lang="en-US"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320</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a:t>
            </a:r>
            <a:r>
              <a:rPr lang="sk-SK" altLang="sk-SK" sz="2400" dirty="0" err="1">
                <a:solidFill>
                  <a:schemeClr val="tx1">
                    <a:lumMod val="65000"/>
                    <a:lumOff val="35000"/>
                  </a:schemeClr>
                </a:solidFill>
                <a:latin typeface="Cambria" panose="02040503050406030204" pitchFamily="18" charset="0"/>
                <a:ea typeface="Cambria" panose="02040503050406030204" pitchFamily="18" charset="0"/>
                <a:sym typeface="Titillium Web Light"/>
              </a:rPr>
              <a:t>employees</a:t>
            </a:r>
            <a:r>
              <a:rPr lang="sk-SK" altLang="sk-SK" sz="2400" dirty="0">
                <a:solidFill>
                  <a:schemeClr val="tx1">
                    <a:lumMod val="65000"/>
                    <a:lumOff val="35000"/>
                  </a:schemeClr>
                </a:solidFill>
                <a:latin typeface="Cambria" panose="02040503050406030204" pitchFamily="18" charset="0"/>
                <a:ea typeface="Cambria" panose="02040503050406030204" pitchFamily="18" charset="0"/>
                <a:sym typeface="Titillium Web Light"/>
              </a:rPr>
              <a:t> </a:t>
            </a:r>
          </a:p>
        </p:txBody>
      </p:sp>
    </p:spTree>
    <p:extLst>
      <p:ext uri="{BB962C8B-B14F-4D97-AF65-F5344CB8AC3E}">
        <p14:creationId xmlns:p14="http://schemas.microsoft.com/office/powerpoint/2010/main" val="2062388014"/>
      </p:ext>
    </p:extLst>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D90321-9BF4-4FD1-8C76-E0770BAF3086}"/>
              </a:ext>
            </a:extLst>
          </p:cNvPr>
          <p:cNvSpPr>
            <a:spLocks noGrp="1"/>
          </p:cNvSpPr>
          <p:nvPr>
            <p:ph type="title"/>
          </p:nvPr>
        </p:nvSpPr>
        <p:spPr>
          <a:xfrm>
            <a:off x="468000" y="180000"/>
            <a:ext cx="10188000" cy="1044000"/>
          </a:xfrm>
        </p:spPr>
        <p:txBody>
          <a:bodyPr/>
          <a:lstStyle/>
          <a:p>
            <a:r>
              <a:rPr lang="en-US" sz="4400" dirty="0"/>
              <a:t>QBSW</a:t>
            </a:r>
            <a:endParaRPr lang="sk-SK" sz="4400" dirty="0"/>
          </a:p>
        </p:txBody>
      </p:sp>
      <p:sp>
        <p:nvSpPr>
          <p:cNvPr id="4" name="Zástupný objekt pre text 3">
            <a:extLst>
              <a:ext uri="{FF2B5EF4-FFF2-40B4-BE49-F238E27FC236}">
                <a16:creationId xmlns:a16="http://schemas.microsoft.com/office/drawing/2014/main" id="{4D04896E-1048-4247-8D58-3D22C58A77AF}"/>
              </a:ext>
            </a:extLst>
          </p:cNvPr>
          <p:cNvSpPr>
            <a:spLocks noGrp="1"/>
          </p:cNvSpPr>
          <p:nvPr>
            <p:ph type="body" sz="quarter" idx="12"/>
          </p:nvPr>
        </p:nvSpPr>
        <p:spPr/>
        <p:txBody>
          <a:bodyPr/>
          <a:lstStyle/>
          <a:p>
            <a:endParaRPr lang="sk-SK" dirty="0"/>
          </a:p>
        </p:txBody>
      </p:sp>
      <p:sp>
        <p:nvSpPr>
          <p:cNvPr id="5" name="Zástupný objekt pre číslo snímky 4">
            <a:extLst>
              <a:ext uri="{FF2B5EF4-FFF2-40B4-BE49-F238E27FC236}">
                <a16:creationId xmlns:a16="http://schemas.microsoft.com/office/drawing/2014/main" id="{8BD8E7C7-24A2-4241-AA32-0BB92FAAB9F1}"/>
              </a:ext>
            </a:extLst>
          </p:cNvPr>
          <p:cNvSpPr>
            <a:spLocks noGrp="1"/>
          </p:cNvSpPr>
          <p:nvPr>
            <p:ph type="sldNum" idx="4"/>
          </p:nvPr>
        </p:nvSpPr>
        <p:spPr/>
        <p:txBody>
          <a:bodyPr/>
          <a:lstStyle/>
          <a:p>
            <a:fld id="{00000000-1234-1234-1234-123412341234}" type="slidenum">
              <a:rPr lang="sk-SK" b="1" smtClean="0"/>
              <a:pPr/>
              <a:t>27</a:t>
            </a:fld>
            <a:endParaRPr lang="sk-SK" b="1" dirty="0"/>
          </a:p>
        </p:txBody>
      </p:sp>
      <p:pic>
        <p:nvPicPr>
          <p:cNvPr id="3076" name="Picture 4" descr="http://www.najzamestnavatel.sk/wp-content/uploads/sites/6/qbsw.jpg">
            <a:extLst>
              <a:ext uri="{FF2B5EF4-FFF2-40B4-BE49-F238E27FC236}">
                <a16:creationId xmlns:a16="http://schemas.microsoft.com/office/drawing/2014/main" id="{4DEF59AF-285B-4CA3-801F-234CA92A40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4203" y="355863"/>
            <a:ext cx="1943925" cy="79916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a:extLst>
              <a:ext uri="{FF2B5EF4-FFF2-40B4-BE49-F238E27FC236}">
                <a16:creationId xmlns:a16="http://schemas.microsoft.com/office/drawing/2014/main" id="{BB9A3D64-6829-4A15-839B-E73610DFEFF5}"/>
              </a:ext>
            </a:extLst>
          </p:cNvPr>
          <p:cNvSpPr>
            <a:spLocks noGrp="1" noChangeArrowheads="1"/>
          </p:cNvSpPr>
          <p:nvPr>
            <p:ph type="body" sz="quarter" idx="11"/>
          </p:nvPr>
        </p:nvSpPr>
        <p:spPr bwMode="auto">
          <a:xfrm>
            <a:off x="468001" y="1415344"/>
            <a:ext cx="10188000" cy="480131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indent="0" eaLnBrk="0" fontAlgn="base" hangingPunct="0">
              <a:lnSpc>
                <a:spcPct val="100000"/>
              </a:lnSpc>
              <a:spcBef>
                <a:spcPct val="0"/>
              </a:spcBef>
              <a:spcAft>
                <a:spcPct val="0"/>
              </a:spcAft>
              <a:buClrTx/>
              <a:buNone/>
            </a:pPr>
            <a:r>
              <a:rPr lang="sk-SK" altLang="sk-SK" sz="2400" b="0" dirty="0" err="1"/>
              <a:t>We</a:t>
            </a:r>
            <a:r>
              <a:rPr lang="sk-SK" altLang="sk-SK" sz="2400" b="0" dirty="0"/>
              <a:t> are a software </a:t>
            </a:r>
            <a:r>
              <a:rPr lang="sk-SK" altLang="sk-SK" sz="2400" b="0" dirty="0" err="1"/>
              <a:t>house</a:t>
            </a:r>
            <a:r>
              <a:rPr lang="sk-SK" altLang="sk-SK" sz="2400" b="0" dirty="0"/>
              <a:t> - QBSW, a.s. </a:t>
            </a:r>
            <a:endParaRPr lang="en-US" altLang="sk-SK" sz="2400" b="0" dirty="0"/>
          </a:p>
          <a:p>
            <a:pPr marL="0" indent="0" eaLnBrk="0" fontAlgn="base" hangingPunct="0">
              <a:lnSpc>
                <a:spcPct val="100000"/>
              </a:lnSpc>
              <a:spcBef>
                <a:spcPct val="0"/>
              </a:spcBef>
              <a:spcAft>
                <a:spcPct val="0"/>
              </a:spcAft>
              <a:buClrTx/>
              <a:buNone/>
            </a:pPr>
            <a:r>
              <a:rPr lang="sk-SK" altLang="sk-SK" sz="2400" b="0" dirty="0"/>
              <a:t>The </a:t>
            </a:r>
            <a:r>
              <a:rPr lang="sk-SK" altLang="sk-SK" sz="2400" b="0" dirty="0" err="1"/>
              <a:t>name</a:t>
            </a:r>
            <a:r>
              <a:rPr lang="sk-SK" altLang="sk-SK" sz="2400" b="0" dirty="0"/>
              <a:t> of </a:t>
            </a:r>
            <a:r>
              <a:rPr lang="sk-SK" altLang="sk-SK" sz="2400" b="0" dirty="0" err="1"/>
              <a:t>our</a:t>
            </a:r>
            <a:r>
              <a:rPr lang="sk-SK" altLang="sk-SK" sz="2400" b="0" dirty="0"/>
              <a:t> </a:t>
            </a:r>
            <a:r>
              <a:rPr lang="sk-SK" altLang="sk-SK" sz="2400" b="0" dirty="0" err="1"/>
              <a:t>company</a:t>
            </a:r>
            <a:r>
              <a:rPr lang="sk-SK" altLang="sk-SK" sz="2400" b="0" dirty="0"/>
              <a:t> </a:t>
            </a:r>
            <a:r>
              <a:rPr lang="sk-SK" altLang="sk-SK" sz="2400" b="0" dirty="0" err="1"/>
              <a:t>comes</a:t>
            </a:r>
            <a:r>
              <a:rPr lang="sk-SK" altLang="sk-SK" sz="2400" b="0" dirty="0"/>
              <a:t> </a:t>
            </a:r>
            <a:r>
              <a:rPr lang="sk-SK" altLang="sk-SK" sz="2400" b="0" dirty="0" err="1"/>
              <a:t>from</a:t>
            </a:r>
            <a:r>
              <a:rPr lang="sk-SK" altLang="sk-SK" sz="2400" b="0" dirty="0"/>
              <a:t> the English </a:t>
            </a:r>
            <a:endParaRPr lang="en-US" altLang="sk-SK" sz="2400" b="0" dirty="0"/>
          </a:p>
          <a:p>
            <a:pPr marL="0" indent="0" eaLnBrk="0" fontAlgn="base" hangingPunct="0">
              <a:lnSpc>
                <a:spcPct val="100000"/>
              </a:lnSpc>
              <a:spcBef>
                <a:spcPct val="0"/>
              </a:spcBef>
              <a:spcAft>
                <a:spcPct val="0"/>
              </a:spcAft>
              <a:buClrTx/>
              <a:buNone/>
            </a:pPr>
            <a:r>
              <a:rPr lang="sk-SK" altLang="sk-SK" sz="2400" b="0" dirty="0"/>
              <a:t>"</a:t>
            </a:r>
            <a:r>
              <a:rPr lang="sk-SK" altLang="sk-SK" sz="2400" b="0" dirty="0" err="1"/>
              <a:t>Quality</a:t>
            </a:r>
            <a:r>
              <a:rPr lang="sk-SK" altLang="sk-SK" sz="2400" b="0" dirty="0"/>
              <a:t> Business </a:t>
            </a:r>
            <a:r>
              <a:rPr lang="sk-SK" altLang="sk-SK" sz="2400" b="0" dirty="0" err="1"/>
              <a:t>SoftWare</a:t>
            </a:r>
            <a:r>
              <a:rPr lang="sk-SK" altLang="sk-SK" sz="2400" b="0" dirty="0"/>
              <a:t>", </a:t>
            </a:r>
            <a:r>
              <a:rPr lang="sk-SK" altLang="sk-SK" sz="2400" b="0" dirty="0" err="1"/>
              <a:t>which</a:t>
            </a:r>
            <a:r>
              <a:rPr lang="sk-SK" altLang="sk-SK" sz="2400" b="0" dirty="0"/>
              <a:t> </a:t>
            </a:r>
            <a:r>
              <a:rPr lang="sk-SK" altLang="sk-SK" sz="2400" b="0" dirty="0" err="1"/>
              <a:t>symbolizes</a:t>
            </a:r>
            <a:r>
              <a:rPr lang="sk-SK" altLang="sk-SK" sz="2400" b="0" dirty="0"/>
              <a:t> </a:t>
            </a:r>
            <a:r>
              <a:rPr lang="sk-SK" altLang="sk-SK" sz="2400" b="0" dirty="0" err="1"/>
              <a:t>our</a:t>
            </a:r>
            <a:r>
              <a:rPr lang="sk-SK" altLang="sk-SK" sz="2400" b="0" dirty="0"/>
              <a:t> </a:t>
            </a:r>
            <a:r>
              <a:rPr lang="sk-SK" altLang="sk-SK" sz="2400" b="0" dirty="0" err="1"/>
              <a:t>focus</a:t>
            </a:r>
            <a:r>
              <a:rPr lang="sk-SK" altLang="sk-SK" sz="2400" b="0" dirty="0"/>
              <a:t>. </a:t>
            </a:r>
            <a:endParaRPr lang="en-US" altLang="sk-SK" sz="2400" b="0" dirty="0"/>
          </a:p>
          <a:p>
            <a:pPr marL="0" indent="0" eaLnBrk="0" fontAlgn="base" hangingPunct="0">
              <a:lnSpc>
                <a:spcPct val="100000"/>
              </a:lnSpc>
              <a:spcBef>
                <a:spcPct val="0"/>
              </a:spcBef>
              <a:spcAft>
                <a:spcPct val="0"/>
              </a:spcAft>
              <a:buClrTx/>
              <a:buNone/>
            </a:pPr>
            <a:r>
              <a:rPr lang="sk-SK" altLang="sk-SK" sz="2400" b="0" dirty="0" err="1"/>
              <a:t>We</a:t>
            </a:r>
            <a:r>
              <a:rPr lang="sk-SK" altLang="sk-SK" sz="2400" b="0" dirty="0"/>
              <a:t> are </a:t>
            </a:r>
            <a:r>
              <a:rPr lang="sk-SK" altLang="sk-SK" sz="2400" b="0" dirty="0" err="1"/>
              <a:t>engaged</a:t>
            </a:r>
            <a:r>
              <a:rPr lang="sk-SK" altLang="sk-SK" sz="2400" b="0" dirty="0"/>
              <a:t> in the </a:t>
            </a:r>
            <a:r>
              <a:rPr lang="sk-SK" altLang="sk-SK" sz="2400" b="0" dirty="0" err="1"/>
              <a:t>development</a:t>
            </a:r>
            <a:r>
              <a:rPr lang="sk-SK" altLang="sk-SK" sz="2400" b="0" dirty="0"/>
              <a:t> of IT </a:t>
            </a:r>
            <a:r>
              <a:rPr lang="sk-SK" altLang="sk-SK" sz="2400" b="0" dirty="0" err="1"/>
              <a:t>applications</a:t>
            </a:r>
            <a:r>
              <a:rPr lang="sk-SK" altLang="sk-SK" sz="2400" b="0" dirty="0"/>
              <a:t> </a:t>
            </a:r>
            <a:r>
              <a:rPr lang="sk-SK" altLang="sk-SK" sz="2400" b="0" dirty="0" err="1"/>
              <a:t>according</a:t>
            </a:r>
            <a:r>
              <a:rPr lang="sk-SK" altLang="sk-SK" sz="2400" b="0" dirty="0"/>
              <a:t> to the </a:t>
            </a:r>
            <a:endParaRPr lang="en-US" altLang="sk-SK" sz="2400" b="0" dirty="0"/>
          </a:p>
          <a:p>
            <a:pPr marL="0" indent="0" eaLnBrk="0" fontAlgn="base" hangingPunct="0">
              <a:lnSpc>
                <a:spcPct val="100000"/>
              </a:lnSpc>
              <a:spcBef>
                <a:spcPct val="0"/>
              </a:spcBef>
              <a:spcAft>
                <a:spcPct val="0"/>
              </a:spcAft>
              <a:buClrTx/>
              <a:buNone/>
            </a:pPr>
            <a:r>
              <a:rPr lang="sk-SK" altLang="sk-SK" sz="2400" b="0" dirty="0" err="1"/>
              <a:t>requirements</a:t>
            </a:r>
            <a:r>
              <a:rPr lang="sk-SK" altLang="sk-SK" sz="2400" b="0" dirty="0"/>
              <a:t> of </a:t>
            </a:r>
            <a:r>
              <a:rPr lang="sk-SK" altLang="sk-SK" sz="2400" b="0" dirty="0" err="1"/>
              <a:t>our</a:t>
            </a:r>
            <a:r>
              <a:rPr lang="sk-SK" altLang="sk-SK" sz="2400" b="0" dirty="0"/>
              <a:t> </a:t>
            </a:r>
            <a:r>
              <a:rPr lang="sk-SK" altLang="sk-SK" sz="2400" b="0" dirty="0" err="1"/>
              <a:t>customers</a:t>
            </a:r>
            <a:r>
              <a:rPr lang="sk-SK" altLang="sk-SK" sz="2400" b="0" dirty="0"/>
              <a:t>. </a:t>
            </a:r>
            <a:endParaRPr lang="en-US" altLang="sk-SK" sz="2400" b="0" dirty="0"/>
          </a:p>
          <a:p>
            <a:pPr marL="0" indent="0" eaLnBrk="0" fontAlgn="base" hangingPunct="0">
              <a:lnSpc>
                <a:spcPct val="100000"/>
              </a:lnSpc>
              <a:spcBef>
                <a:spcPct val="0"/>
              </a:spcBef>
              <a:spcAft>
                <a:spcPct val="0"/>
              </a:spcAft>
              <a:buClrTx/>
              <a:buNone/>
            </a:pPr>
            <a:r>
              <a:rPr lang="sk-SK" altLang="sk-SK" sz="2400" b="0" dirty="0" err="1"/>
              <a:t>We</a:t>
            </a:r>
            <a:r>
              <a:rPr lang="sk-SK" altLang="sk-SK" sz="2400" b="0" dirty="0"/>
              <a:t> </a:t>
            </a:r>
            <a:r>
              <a:rPr lang="sk-SK" altLang="sk-SK" sz="2400" b="0" dirty="0" err="1"/>
              <a:t>deliver</a:t>
            </a:r>
            <a:r>
              <a:rPr lang="sk-SK" altLang="sk-SK" sz="2400" b="0" dirty="0"/>
              <a:t> </a:t>
            </a:r>
            <a:r>
              <a:rPr lang="sk-SK" altLang="sk-SK" sz="2400" b="0" dirty="0" err="1"/>
              <a:t>comprehensive</a:t>
            </a:r>
            <a:r>
              <a:rPr lang="sk-SK" altLang="sk-SK" sz="2400" b="0" dirty="0"/>
              <a:t> </a:t>
            </a:r>
            <a:r>
              <a:rPr lang="sk-SK" altLang="sk-SK" sz="2400" b="0" dirty="0" err="1"/>
              <a:t>solutions</a:t>
            </a:r>
            <a:r>
              <a:rPr lang="sk-SK" altLang="sk-SK" sz="2400" b="0" dirty="0"/>
              <a:t> in the </a:t>
            </a:r>
            <a:r>
              <a:rPr lang="sk-SK" altLang="sk-SK" sz="2400" b="0" dirty="0" err="1"/>
              <a:t>area</a:t>
            </a:r>
            <a:r>
              <a:rPr lang="sk-SK" altLang="sk-SK" sz="2400" b="0" dirty="0"/>
              <a:t> of ​​</a:t>
            </a:r>
            <a:r>
              <a:rPr lang="sk-SK" altLang="sk-SK" sz="2400" b="0" dirty="0" err="1"/>
              <a:t>analysis</a:t>
            </a:r>
            <a:r>
              <a:rPr lang="sk-SK" altLang="sk-SK" sz="2400" b="0" dirty="0"/>
              <a:t>, design, </a:t>
            </a:r>
            <a:r>
              <a:rPr lang="sk-SK" altLang="sk-SK" sz="2400" b="0" dirty="0" err="1"/>
              <a:t>creation</a:t>
            </a:r>
            <a:r>
              <a:rPr lang="sk-SK" altLang="sk-SK" sz="2400" b="0" dirty="0"/>
              <a:t> and </a:t>
            </a:r>
            <a:r>
              <a:rPr lang="sk-SK" altLang="sk-SK" sz="2400" b="0" dirty="0" err="1"/>
              <a:t>integration</a:t>
            </a:r>
            <a:r>
              <a:rPr lang="sk-SK" altLang="sk-SK" sz="2400" b="0" dirty="0"/>
              <a:t> of </a:t>
            </a:r>
            <a:r>
              <a:rPr lang="sk-SK" altLang="sk-SK" sz="2400" b="0" dirty="0" err="1"/>
              <a:t>information</a:t>
            </a:r>
            <a:r>
              <a:rPr lang="sk-SK" altLang="sk-SK" sz="2400" b="0" dirty="0"/>
              <a:t> </a:t>
            </a:r>
            <a:r>
              <a:rPr lang="sk-SK" altLang="sk-SK" sz="2400" b="0" dirty="0" err="1"/>
              <a:t>systems</a:t>
            </a:r>
            <a:r>
              <a:rPr lang="sk-SK" altLang="sk-SK" sz="2400" b="0" dirty="0"/>
              <a:t>. </a:t>
            </a:r>
            <a:endParaRPr lang="en-US" altLang="sk-SK" sz="2400" b="0" dirty="0"/>
          </a:p>
          <a:p>
            <a:pPr marL="0" indent="0" eaLnBrk="0" fontAlgn="base" hangingPunct="0">
              <a:lnSpc>
                <a:spcPct val="100000"/>
              </a:lnSpc>
              <a:spcBef>
                <a:spcPct val="0"/>
              </a:spcBef>
              <a:spcAft>
                <a:spcPct val="0"/>
              </a:spcAft>
              <a:buClrTx/>
              <a:buNone/>
            </a:pPr>
            <a:r>
              <a:rPr lang="sk-SK" altLang="sk-SK" sz="2400" b="0" dirty="0" err="1"/>
              <a:t>We</a:t>
            </a:r>
            <a:r>
              <a:rPr lang="sk-SK" altLang="sk-SK" sz="2400" b="0" dirty="0"/>
              <a:t> </a:t>
            </a:r>
            <a:r>
              <a:rPr lang="sk-SK" altLang="sk-SK" sz="2400" b="0" dirty="0" err="1"/>
              <a:t>focus</a:t>
            </a:r>
            <a:r>
              <a:rPr lang="sk-SK" altLang="sk-SK" sz="2400" b="0" dirty="0"/>
              <a:t> on </a:t>
            </a:r>
            <a:r>
              <a:rPr lang="sk-SK" altLang="sk-SK" sz="2400" b="0" dirty="0" err="1"/>
              <a:t>developing</a:t>
            </a:r>
            <a:r>
              <a:rPr lang="sk-SK" altLang="sk-SK" sz="2400" b="0" dirty="0"/>
              <a:t> </a:t>
            </a:r>
            <a:r>
              <a:rPr lang="sk-SK" altLang="sk-SK" sz="2400" b="0" dirty="0" err="1"/>
              <a:t>customized</a:t>
            </a:r>
            <a:r>
              <a:rPr lang="sk-SK" altLang="sk-SK" sz="2400" b="0" dirty="0"/>
              <a:t> software </a:t>
            </a:r>
            <a:r>
              <a:rPr lang="sk-SK" altLang="sk-SK" sz="2400" b="0" dirty="0" err="1"/>
              <a:t>solutions</a:t>
            </a:r>
            <a:r>
              <a:rPr lang="sk-SK" altLang="sk-SK" sz="2400" b="0" dirty="0"/>
              <a:t>, </a:t>
            </a:r>
            <a:r>
              <a:rPr lang="sk-SK" altLang="sk-SK" sz="2400" b="0" dirty="0" err="1"/>
              <a:t>supplying</a:t>
            </a:r>
            <a:r>
              <a:rPr lang="sk-SK" altLang="sk-SK" sz="2400" b="0" dirty="0"/>
              <a:t> </a:t>
            </a:r>
            <a:r>
              <a:rPr lang="sk-SK" altLang="sk-SK" sz="2400" b="0" dirty="0" err="1"/>
              <a:t>information</a:t>
            </a:r>
            <a:r>
              <a:rPr lang="sk-SK" altLang="sk-SK" sz="2400" b="0" dirty="0"/>
              <a:t> </a:t>
            </a:r>
            <a:endParaRPr lang="en-US" altLang="sk-SK" sz="2400" b="0" dirty="0"/>
          </a:p>
          <a:p>
            <a:pPr marL="0" indent="0" eaLnBrk="0" fontAlgn="base" hangingPunct="0">
              <a:lnSpc>
                <a:spcPct val="100000"/>
              </a:lnSpc>
              <a:spcBef>
                <a:spcPct val="0"/>
              </a:spcBef>
              <a:spcAft>
                <a:spcPct val="0"/>
              </a:spcAft>
              <a:buClrTx/>
              <a:buNone/>
            </a:pPr>
            <a:r>
              <a:rPr lang="sk-SK" altLang="sk-SK" sz="2400" b="0" dirty="0" err="1"/>
              <a:t>systems</a:t>
            </a:r>
            <a:r>
              <a:rPr lang="sk-SK" altLang="sk-SK" sz="2400" b="0" dirty="0"/>
              <a:t> </a:t>
            </a:r>
            <a:r>
              <a:rPr lang="sk-SK" altLang="sk-SK" sz="2400" b="0" dirty="0" err="1"/>
              <a:t>for</a:t>
            </a:r>
            <a:r>
              <a:rPr lang="sk-SK" altLang="sk-SK" sz="2400" b="0" dirty="0"/>
              <a:t> </a:t>
            </a:r>
            <a:r>
              <a:rPr lang="sk-SK" altLang="sk-SK" sz="2400" b="0" dirty="0" err="1"/>
              <a:t>public</a:t>
            </a:r>
            <a:r>
              <a:rPr lang="sk-SK" altLang="sk-SK" sz="2400" b="0" dirty="0"/>
              <a:t> and </a:t>
            </a:r>
            <a:r>
              <a:rPr lang="sk-SK" altLang="sk-SK" sz="2400" b="0" dirty="0" err="1"/>
              <a:t>corporate</a:t>
            </a:r>
            <a:r>
              <a:rPr lang="sk-SK" altLang="sk-SK" sz="2400" b="0" dirty="0"/>
              <a:t> </a:t>
            </a:r>
            <a:r>
              <a:rPr lang="sk-SK" altLang="sk-SK" sz="2400" b="0" dirty="0" err="1"/>
              <a:t>finance</a:t>
            </a:r>
            <a:r>
              <a:rPr lang="sk-SK" altLang="sk-SK" sz="2400" b="0" dirty="0"/>
              <a:t> management, </a:t>
            </a:r>
            <a:r>
              <a:rPr lang="sk-SK" altLang="sk-SK" sz="2400" b="0" dirty="0" err="1"/>
              <a:t>developing</a:t>
            </a:r>
            <a:r>
              <a:rPr lang="sk-SK" altLang="sk-SK" sz="2400" b="0" dirty="0"/>
              <a:t> mobile and internet </a:t>
            </a:r>
            <a:r>
              <a:rPr lang="sk-SK" altLang="sk-SK" sz="2400" b="0" dirty="0" err="1"/>
              <a:t>applications</a:t>
            </a:r>
            <a:r>
              <a:rPr lang="sk-SK" altLang="sk-SK" sz="2400" b="0" dirty="0"/>
              <a:t> and IT </a:t>
            </a:r>
            <a:r>
              <a:rPr lang="sk-SK" altLang="sk-SK" sz="2400" b="0" dirty="0" err="1"/>
              <a:t>consulting</a:t>
            </a:r>
            <a:r>
              <a:rPr lang="sk-SK" altLang="sk-SK" sz="2400" b="0" dirty="0"/>
              <a:t> &amp; outsourcing. </a:t>
            </a:r>
            <a:endParaRPr lang="en-US" altLang="sk-SK" sz="2400" b="0" dirty="0"/>
          </a:p>
          <a:p>
            <a:pPr marL="0" indent="0" eaLnBrk="0" fontAlgn="base" hangingPunct="0">
              <a:lnSpc>
                <a:spcPct val="100000"/>
              </a:lnSpc>
              <a:spcBef>
                <a:spcPct val="0"/>
              </a:spcBef>
              <a:spcAft>
                <a:spcPct val="0"/>
              </a:spcAft>
              <a:buClrTx/>
              <a:buNone/>
            </a:pPr>
            <a:r>
              <a:rPr lang="sk-SK" altLang="sk-SK" sz="2400" b="0" dirty="0" err="1"/>
              <a:t>Field</a:t>
            </a:r>
            <a:r>
              <a:rPr lang="sk-SK" altLang="sk-SK" sz="2400" b="0" dirty="0"/>
              <a:t> of </a:t>
            </a:r>
            <a:r>
              <a:rPr lang="sk-SK" altLang="sk-SK" sz="2400" b="0" dirty="0" err="1"/>
              <a:t>activity</a:t>
            </a:r>
            <a:r>
              <a:rPr lang="sk-SK" altLang="sk-SK" sz="2400" b="0" dirty="0"/>
              <a:t>: IT and </a:t>
            </a:r>
            <a:r>
              <a:rPr lang="sk-SK" altLang="sk-SK" sz="2400" b="0" dirty="0" err="1"/>
              <a:t>telecommunications</a:t>
            </a:r>
            <a:r>
              <a:rPr lang="sk-SK" altLang="sk-SK" sz="2400" b="0" dirty="0"/>
              <a:t> </a:t>
            </a:r>
            <a:endParaRPr lang="en-US" altLang="sk-SK" sz="2400" b="0" dirty="0"/>
          </a:p>
          <a:p>
            <a:pPr marL="0" indent="0" eaLnBrk="0" fontAlgn="base" hangingPunct="0">
              <a:lnSpc>
                <a:spcPct val="100000"/>
              </a:lnSpc>
              <a:spcBef>
                <a:spcPct val="0"/>
              </a:spcBef>
              <a:spcAft>
                <a:spcPct val="0"/>
              </a:spcAft>
              <a:buClrTx/>
              <a:buNone/>
            </a:pPr>
            <a:r>
              <a:rPr lang="sk-SK" altLang="sk-SK" sz="2400" b="0" dirty="0" err="1"/>
              <a:t>Working</a:t>
            </a:r>
            <a:r>
              <a:rPr lang="sk-SK" altLang="sk-SK" sz="2400" b="0" dirty="0"/>
              <a:t> </a:t>
            </a:r>
            <a:r>
              <a:rPr lang="sk-SK" altLang="sk-SK" sz="2400" b="0" dirty="0" err="1"/>
              <a:t>time</a:t>
            </a:r>
            <a:r>
              <a:rPr lang="sk-SK" altLang="sk-SK" sz="2400" b="0" dirty="0"/>
              <a:t> on the Slovak </a:t>
            </a:r>
            <a:r>
              <a:rPr lang="sk-SK" altLang="sk-SK" sz="2400" b="0" dirty="0" err="1"/>
              <a:t>market</a:t>
            </a:r>
            <a:r>
              <a:rPr lang="sk-SK" altLang="sk-SK" sz="2400" b="0" dirty="0"/>
              <a:t>: more </a:t>
            </a:r>
            <a:r>
              <a:rPr lang="sk-SK" altLang="sk-SK" sz="2400" b="0" dirty="0" err="1"/>
              <a:t>than</a:t>
            </a:r>
            <a:r>
              <a:rPr lang="sk-SK" altLang="sk-SK" sz="2400" b="0" dirty="0"/>
              <a:t> 10 </a:t>
            </a:r>
            <a:r>
              <a:rPr lang="sk-SK" altLang="sk-SK" sz="2400" b="0" dirty="0" err="1"/>
              <a:t>years</a:t>
            </a:r>
            <a:r>
              <a:rPr lang="sk-SK" altLang="sk-SK" sz="2400" b="0" dirty="0"/>
              <a:t> </a:t>
            </a:r>
            <a:endParaRPr lang="en-US" altLang="sk-SK" sz="2400" b="0" dirty="0"/>
          </a:p>
          <a:p>
            <a:pPr marL="0" indent="0" eaLnBrk="0" fontAlgn="base" hangingPunct="0">
              <a:lnSpc>
                <a:spcPct val="100000"/>
              </a:lnSpc>
              <a:spcBef>
                <a:spcPct val="0"/>
              </a:spcBef>
              <a:spcAft>
                <a:spcPct val="0"/>
              </a:spcAft>
              <a:buClrTx/>
              <a:buNone/>
            </a:pPr>
            <a:r>
              <a:rPr lang="sk-SK" altLang="sk-SK" sz="2400" b="0" dirty="0" err="1"/>
              <a:t>Number</a:t>
            </a:r>
            <a:r>
              <a:rPr lang="sk-SK" altLang="sk-SK" sz="2400" b="0" dirty="0"/>
              <a:t> of </a:t>
            </a:r>
            <a:r>
              <a:rPr lang="sk-SK" altLang="sk-SK" sz="2400" b="0" dirty="0" err="1"/>
              <a:t>people</a:t>
            </a:r>
            <a:r>
              <a:rPr lang="sk-SK" altLang="sk-SK" sz="2400" b="0" dirty="0"/>
              <a:t> </a:t>
            </a:r>
            <a:r>
              <a:rPr lang="sk-SK" altLang="sk-SK" sz="2400" b="0" dirty="0" err="1"/>
              <a:t>employed</a:t>
            </a:r>
            <a:r>
              <a:rPr lang="sk-SK" altLang="sk-SK" sz="2400" b="0" dirty="0"/>
              <a:t> by the </a:t>
            </a:r>
            <a:r>
              <a:rPr lang="sk-SK" altLang="sk-SK" sz="2400" b="0" dirty="0" err="1"/>
              <a:t>company</a:t>
            </a:r>
            <a:r>
              <a:rPr lang="sk-SK" altLang="sk-SK" sz="2400" b="0" dirty="0"/>
              <a:t> in Slovakia: </a:t>
            </a:r>
            <a:r>
              <a:rPr lang="en-US" altLang="sk-SK" sz="2400" b="0" dirty="0"/>
              <a:t>&gt;100</a:t>
            </a:r>
            <a:r>
              <a:rPr lang="sk-SK" altLang="sk-SK" sz="2400" b="0" dirty="0"/>
              <a:t> </a:t>
            </a:r>
            <a:r>
              <a:rPr lang="sk-SK" altLang="sk-SK" sz="2400" b="0" dirty="0" err="1"/>
              <a:t>employees</a:t>
            </a:r>
            <a:r>
              <a:rPr lang="sk-SK" altLang="sk-SK" sz="2400" b="0" dirty="0"/>
              <a:t> </a:t>
            </a:r>
          </a:p>
        </p:txBody>
      </p:sp>
    </p:spTree>
    <p:extLst>
      <p:ext uri="{BB962C8B-B14F-4D97-AF65-F5344CB8AC3E}">
        <p14:creationId xmlns:p14="http://schemas.microsoft.com/office/powerpoint/2010/main" val="1628804667"/>
      </p:ext>
    </p:extLst>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F776D2-DC74-4FB3-BB1B-6BE1B47A8823}"/>
              </a:ext>
            </a:extLst>
          </p:cNvPr>
          <p:cNvSpPr>
            <a:spLocks noGrp="1"/>
          </p:cNvSpPr>
          <p:nvPr>
            <p:ph type="title"/>
          </p:nvPr>
        </p:nvSpPr>
        <p:spPr/>
        <p:txBody>
          <a:bodyPr/>
          <a:lstStyle/>
          <a:p>
            <a:r>
              <a:rPr lang="sk-SK" sz="4400" dirty="0"/>
              <a:t>SOITRON</a:t>
            </a:r>
          </a:p>
        </p:txBody>
      </p:sp>
      <p:sp>
        <p:nvSpPr>
          <p:cNvPr id="4" name="Zástupný objekt pre text 3">
            <a:extLst>
              <a:ext uri="{FF2B5EF4-FFF2-40B4-BE49-F238E27FC236}">
                <a16:creationId xmlns:a16="http://schemas.microsoft.com/office/drawing/2014/main" id="{CB96B656-DE4D-4016-81DA-9DED70769246}"/>
              </a:ext>
            </a:extLst>
          </p:cNvPr>
          <p:cNvSpPr>
            <a:spLocks noGrp="1"/>
          </p:cNvSpPr>
          <p:nvPr>
            <p:ph type="body" sz="quarter" idx="12"/>
          </p:nvPr>
        </p:nvSpPr>
        <p:spPr/>
        <p:txBody>
          <a:bodyPr/>
          <a:lstStyle/>
          <a:p>
            <a:endParaRPr lang="sk-SK" dirty="0"/>
          </a:p>
        </p:txBody>
      </p:sp>
      <p:sp>
        <p:nvSpPr>
          <p:cNvPr id="5" name="Zástupný objekt pre číslo snímky 4">
            <a:extLst>
              <a:ext uri="{FF2B5EF4-FFF2-40B4-BE49-F238E27FC236}">
                <a16:creationId xmlns:a16="http://schemas.microsoft.com/office/drawing/2014/main" id="{01F95CB3-F43B-417B-AD02-D30E52C594D8}"/>
              </a:ext>
            </a:extLst>
          </p:cNvPr>
          <p:cNvSpPr>
            <a:spLocks noGrp="1"/>
          </p:cNvSpPr>
          <p:nvPr>
            <p:ph type="sldNum" idx="4"/>
          </p:nvPr>
        </p:nvSpPr>
        <p:spPr/>
        <p:txBody>
          <a:bodyPr/>
          <a:lstStyle/>
          <a:p>
            <a:fld id="{00000000-1234-1234-1234-123412341234}" type="slidenum">
              <a:rPr lang="sk-SK" b="1" smtClean="0"/>
              <a:pPr/>
              <a:t>28</a:t>
            </a:fld>
            <a:endParaRPr lang="sk-SK" b="1" dirty="0"/>
          </a:p>
        </p:txBody>
      </p:sp>
      <p:pic>
        <p:nvPicPr>
          <p:cNvPr id="6146" name="Picture 2" descr="http://www.najzamestnavatel.sk/wp-content/uploads/sites/6/soitron-logo.png">
            <a:extLst>
              <a:ext uri="{FF2B5EF4-FFF2-40B4-BE49-F238E27FC236}">
                <a16:creationId xmlns:a16="http://schemas.microsoft.com/office/drawing/2014/main" id="{9AC5ADA6-EF8B-4E2A-A06C-ADA5211E59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9375" y="349575"/>
            <a:ext cx="2126980" cy="8744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DE38555E-1C6A-4FC8-B239-1B2FC47A61DF}"/>
              </a:ext>
            </a:extLst>
          </p:cNvPr>
          <p:cNvSpPr>
            <a:spLocks noGrp="1" noChangeArrowheads="1"/>
          </p:cNvSpPr>
          <p:nvPr>
            <p:ph type="body" sz="quarter" idx="11"/>
          </p:nvPr>
        </p:nvSpPr>
        <p:spPr bwMode="auto">
          <a:xfrm>
            <a:off x="468000" y="1415345"/>
            <a:ext cx="10188000" cy="480131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lvl="0" indent="0" defTabSz="914400" eaLnBrk="0" fontAlgn="base" latinLnBrk="0" hangingPunct="0">
              <a:lnSpc>
                <a:spcPct val="100000"/>
              </a:lnSpc>
              <a:spcBef>
                <a:spcPct val="0"/>
              </a:spcBef>
              <a:spcAft>
                <a:spcPct val="0"/>
              </a:spcAft>
              <a:buClrTx/>
              <a:buSzTx/>
              <a:buNone/>
              <a:tabLst/>
            </a:pPr>
            <a:r>
              <a:rPr lang="sk-SK" altLang="sk-SK" sz="2400" b="0" dirty="0" err="1"/>
              <a:t>Our</a:t>
            </a:r>
            <a:r>
              <a:rPr lang="sk-SK" altLang="sk-SK" sz="2400" b="0" dirty="0"/>
              <a:t> story </a:t>
            </a:r>
            <a:r>
              <a:rPr lang="sk-SK" altLang="sk-SK" sz="2400" b="0" dirty="0" err="1"/>
              <a:t>began</a:t>
            </a:r>
            <a:r>
              <a:rPr lang="sk-SK" altLang="sk-SK" sz="2400" b="0" dirty="0"/>
              <a:t> 27 </a:t>
            </a:r>
            <a:r>
              <a:rPr lang="sk-SK" altLang="sk-SK" sz="2400" b="0" dirty="0" err="1"/>
              <a:t>years</a:t>
            </a:r>
            <a:r>
              <a:rPr lang="sk-SK" altLang="sk-SK" sz="2400" b="0" dirty="0"/>
              <a:t> </a:t>
            </a:r>
            <a:r>
              <a:rPr lang="sk-SK" altLang="sk-SK" sz="2400" b="0" dirty="0" err="1"/>
              <a:t>ago</a:t>
            </a:r>
            <a:r>
              <a:rPr lang="sk-SK" altLang="sk-SK" sz="2400" b="0" dirty="0"/>
              <a:t> </a:t>
            </a:r>
            <a:r>
              <a:rPr lang="sk-SK" altLang="sk-SK" sz="2400" b="0" dirty="0" err="1"/>
              <a:t>when</a:t>
            </a:r>
            <a:r>
              <a:rPr lang="sk-SK" altLang="sk-SK" sz="2400" b="0" dirty="0"/>
              <a:t> </a:t>
            </a:r>
            <a:r>
              <a:rPr lang="sk-SK" altLang="sk-SK" sz="2400" b="0" dirty="0" err="1"/>
              <a:t>four</a:t>
            </a:r>
            <a:r>
              <a:rPr lang="sk-SK" altLang="sk-SK" sz="2400" b="0" dirty="0"/>
              <a:t> </a:t>
            </a:r>
            <a:r>
              <a:rPr lang="sk-SK" altLang="sk-SK" sz="2400" b="0" dirty="0" err="1"/>
              <a:t>young</a:t>
            </a:r>
            <a:r>
              <a:rPr lang="sk-SK" altLang="sk-SK" sz="2400" b="0" dirty="0"/>
              <a:t> IT </a:t>
            </a:r>
            <a:r>
              <a:rPr lang="sk-SK" altLang="sk-SK" sz="2400" b="0" dirty="0" err="1"/>
              <a:t>technology</a:t>
            </a:r>
            <a:r>
              <a:rPr lang="sk-SK" altLang="sk-SK" sz="2400" b="0" dirty="0"/>
              <a:t> </a:t>
            </a:r>
            <a:r>
              <a:rPr lang="sk-SK" altLang="sk-SK" sz="2400" b="0" dirty="0" err="1"/>
              <a:t>enthusiasts</a:t>
            </a:r>
            <a:r>
              <a:rPr lang="sk-SK" altLang="sk-SK" sz="2400" b="0" dirty="0"/>
              <a:t> </a:t>
            </a:r>
          </a:p>
          <a:p>
            <a:pPr marL="0" lvl="0" indent="0" defTabSz="914400" eaLnBrk="0" fontAlgn="base" latinLnBrk="0" hangingPunct="0">
              <a:lnSpc>
                <a:spcPct val="100000"/>
              </a:lnSpc>
              <a:spcBef>
                <a:spcPct val="0"/>
              </a:spcBef>
              <a:spcAft>
                <a:spcPct val="0"/>
              </a:spcAft>
              <a:buClrTx/>
              <a:buSzTx/>
              <a:buNone/>
              <a:tabLst/>
            </a:pPr>
            <a:r>
              <a:rPr lang="sk-SK" altLang="sk-SK" sz="2400" b="0" dirty="0" err="1"/>
              <a:t>decided</a:t>
            </a:r>
            <a:r>
              <a:rPr lang="sk-SK" altLang="sk-SK" sz="2400" b="0" dirty="0"/>
              <a:t> to </a:t>
            </a:r>
            <a:r>
              <a:rPr lang="sk-SK" altLang="sk-SK" sz="2400" b="0" dirty="0" err="1"/>
              <a:t>start</a:t>
            </a:r>
            <a:r>
              <a:rPr lang="sk-SK" altLang="sk-SK" sz="2400" b="0" dirty="0"/>
              <a:t> </a:t>
            </a:r>
            <a:r>
              <a:rPr lang="sk-SK" altLang="sk-SK" sz="2400" b="0" dirty="0" err="1"/>
              <a:t>Tronet</a:t>
            </a:r>
            <a:r>
              <a:rPr lang="sk-SK" altLang="sk-SK" sz="2400" b="0" dirty="0"/>
              <a:t>. </a:t>
            </a:r>
            <a:r>
              <a:rPr lang="sk-SK" altLang="sk-SK" sz="2400" b="0" dirty="0" err="1"/>
              <a:t>Back</a:t>
            </a:r>
            <a:r>
              <a:rPr lang="sk-SK" altLang="sk-SK" sz="2400" b="0" dirty="0"/>
              <a:t> </a:t>
            </a:r>
            <a:r>
              <a:rPr lang="sk-SK" altLang="sk-SK" sz="2400" b="0" dirty="0" err="1"/>
              <a:t>then</a:t>
            </a:r>
            <a:r>
              <a:rPr lang="sk-SK" altLang="sk-SK" sz="2400" b="0" dirty="0"/>
              <a:t>, </a:t>
            </a:r>
            <a:r>
              <a:rPr lang="sk-SK" altLang="sk-SK" sz="2400" b="0" dirty="0" err="1"/>
              <a:t>however</a:t>
            </a:r>
            <a:r>
              <a:rPr lang="sk-SK" altLang="sk-SK" sz="2400" b="0" dirty="0"/>
              <a:t>, </a:t>
            </a:r>
            <a:r>
              <a:rPr lang="sk-SK" altLang="sk-SK" sz="2400" b="0" dirty="0" err="1"/>
              <a:t>they</a:t>
            </a:r>
            <a:r>
              <a:rPr lang="sk-SK" altLang="sk-SK" sz="2400" b="0" dirty="0"/>
              <a:t> </a:t>
            </a:r>
            <a:r>
              <a:rPr lang="sk-SK" altLang="sk-SK" sz="2400" b="0" dirty="0" err="1"/>
              <a:t>felt</a:t>
            </a:r>
            <a:r>
              <a:rPr lang="sk-SK" altLang="sk-SK" sz="2400" b="0" dirty="0"/>
              <a:t> </a:t>
            </a:r>
            <a:r>
              <a:rPr lang="sk-SK" altLang="sk-SK" sz="2400" b="0" dirty="0" err="1"/>
              <a:t>that</a:t>
            </a:r>
            <a:r>
              <a:rPr lang="sk-SK" altLang="sk-SK" sz="2400" b="0" dirty="0"/>
              <a:t>, </a:t>
            </a:r>
            <a:r>
              <a:rPr lang="sk-SK" altLang="sk-SK" sz="2400" b="0" dirty="0" err="1"/>
              <a:t>thanks</a:t>
            </a:r>
            <a:r>
              <a:rPr lang="sk-SK" altLang="sk-SK" sz="2400" b="0" dirty="0"/>
              <a:t> to </a:t>
            </a:r>
            <a:r>
              <a:rPr lang="sk-SK" altLang="sk-SK" sz="2400" b="0" dirty="0" err="1"/>
              <a:t>their</a:t>
            </a:r>
            <a:r>
              <a:rPr lang="sk-SK" altLang="sk-SK" sz="2400" b="0" dirty="0"/>
              <a:t> </a:t>
            </a:r>
            <a:r>
              <a:rPr lang="sk-SK" altLang="sk-SK" sz="2400" b="0" dirty="0" err="1"/>
              <a:t>competence</a:t>
            </a:r>
            <a:r>
              <a:rPr lang="sk-SK" altLang="sk-SK" sz="2400" b="0" dirty="0"/>
              <a:t>, </a:t>
            </a:r>
            <a:r>
              <a:rPr lang="sk-SK" altLang="sk-SK" sz="2400" b="0" dirty="0" err="1"/>
              <a:t>insight</a:t>
            </a:r>
            <a:r>
              <a:rPr lang="sk-SK" altLang="sk-SK" sz="2400" b="0" dirty="0"/>
              <a:t> and </a:t>
            </a:r>
            <a:r>
              <a:rPr lang="sk-SK" altLang="sk-SK" sz="2400" b="0" dirty="0" err="1"/>
              <a:t>creativity</a:t>
            </a:r>
            <a:r>
              <a:rPr lang="sk-SK" altLang="sk-SK" sz="2400" b="0" dirty="0"/>
              <a:t>, </a:t>
            </a:r>
            <a:r>
              <a:rPr lang="sk-SK" altLang="sk-SK" sz="2400" b="0" dirty="0" err="1"/>
              <a:t>along</a:t>
            </a:r>
            <a:r>
              <a:rPr lang="sk-SK" altLang="sk-SK" sz="2400" b="0" dirty="0"/>
              <a:t> </a:t>
            </a:r>
            <a:r>
              <a:rPr lang="sk-SK" altLang="sk-SK" sz="2400" b="0" dirty="0" err="1"/>
              <a:t>with</a:t>
            </a:r>
            <a:r>
              <a:rPr lang="sk-SK" altLang="sk-SK" sz="2400" b="0" dirty="0"/>
              <a:t> </a:t>
            </a:r>
            <a:r>
              <a:rPr lang="sk-SK" altLang="sk-SK" sz="2400" b="0" dirty="0" err="1"/>
              <a:t>their</a:t>
            </a:r>
            <a:r>
              <a:rPr lang="sk-SK" altLang="sk-SK" sz="2400" b="0" dirty="0"/>
              <a:t> </a:t>
            </a:r>
            <a:r>
              <a:rPr lang="sk-SK" altLang="sk-SK" sz="2400" b="0" dirty="0" err="1"/>
              <a:t>clients</a:t>
            </a:r>
            <a:r>
              <a:rPr lang="sk-SK" altLang="sk-SK" sz="2400" b="0" dirty="0"/>
              <a:t>' </a:t>
            </a:r>
            <a:r>
              <a:rPr lang="sk-SK" altLang="sk-SK" sz="2400" b="0" dirty="0" err="1"/>
              <a:t>ability</a:t>
            </a:r>
            <a:r>
              <a:rPr lang="sk-SK" altLang="sk-SK" sz="2400" b="0" dirty="0"/>
              <a:t> to </a:t>
            </a:r>
            <a:r>
              <a:rPr lang="sk-SK" altLang="sk-SK" sz="2400" b="0" dirty="0" err="1"/>
              <a:t>understand</a:t>
            </a:r>
            <a:r>
              <a:rPr lang="sk-SK" altLang="sk-SK" sz="2400" b="0" dirty="0"/>
              <a:t> </a:t>
            </a:r>
            <a:r>
              <a:rPr lang="sk-SK" altLang="sk-SK" sz="2400" b="0" dirty="0" err="1"/>
              <a:t>their</a:t>
            </a:r>
            <a:r>
              <a:rPr lang="sk-SK" altLang="sk-SK" sz="2400" b="0" dirty="0"/>
              <a:t> business, </a:t>
            </a:r>
            <a:r>
              <a:rPr lang="sk-SK" altLang="sk-SK" sz="2400" b="0" dirty="0" err="1"/>
              <a:t>they</a:t>
            </a:r>
            <a:r>
              <a:rPr lang="sk-SK" altLang="sk-SK" sz="2400" b="0" dirty="0"/>
              <a:t> </a:t>
            </a:r>
            <a:r>
              <a:rPr lang="sk-SK" altLang="sk-SK" sz="2400" b="0" dirty="0" err="1"/>
              <a:t>could</a:t>
            </a:r>
            <a:r>
              <a:rPr lang="sk-SK" altLang="sk-SK" sz="2400" b="0" dirty="0"/>
              <a:t> </a:t>
            </a:r>
            <a:r>
              <a:rPr lang="sk-SK" altLang="sk-SK" sz="2400" b="0" dirty="0" err="1"/>
              <a:t>innovate</a:t>
            </a:r>
            <a:r>
              <a:rPr lang="sk-SK" altLang="sk-SK" sz="2400" b="0" dirty="0"/>
              <a:t> and </a:t>
            </a:r>
            <a:r>
              <a:rPr lang="sk-SK" altLang="sk-SK" sz="2400" b="0" dirty="0" err="1"/>
              <a:t>advance</a:t>
            </a:r>
            <a:r>
              <a:rPr lang="sk-SK" altLang="sk-SK" sz="2400" b="0" dirty="0"/>
              <a:t> </a:t>
            </a:r>
            <a:r>
              <a:rPr lang="sk-SK" altLang="sk-SK" sz="2400" b="0" dirty="0" err="1"/>
              <a:t>their</a:t>
            </a:r>
            <a:r>
              <a:rPr lang="sk-SK" altLang="sk-SK" sz="2400" b="0" dirty="0"/>
              <a:t> IT </a:t>
            </a:r>
            <a:r>
              <a:rPr lang="sk-SK" altLang="sk-SK" sz="2400" b="0" dirty="0" err="1"/>
              <a:t>projects</a:t>
            </a:r>
            <a:r>
              <a:rPr lang="sk-SK" altLang="sk-SK" sz="2400" b="0" dirty="0"/>
              <a:t>. In 2005, </a:t>
            </a:r>
            <a:r>
              <a:rPr lang="sk-SK" altLang="sk-SK" sz="2400" b="0" dirty="0" err="1"/>
              <a:t>becoming</a:t>
            </a:r>
            <a:r>
              <a:rPr lang="sk-SK" altLang="sk-SK" sz="2400" b="0" dirty="0"/>
              <a:t> the </a:t>
            </a:r>
            <a:r>
              <a:rPr lang="sk-SK" altLang="sk-SK" sz="2400" b="0" dirty="0" err="1"/>
              <a:t>leader</a:t>
            </a:r>
            <a:r>
              <a:rPr lang="sk-SK" altLang="sk-SK" sz="2400" b="0" dirty="0"/>
              <a:t> in Slovakia </a:t>
            </a:r>
            <a:r>
              <a:rPr lang="sk-SK" altLang="sk-SK" sz="2400" b="0" dirty="0" err="1"/>
              <a:t>not</a:t>
            </a:r>
            <a:r>
              <a:rPr lang="sk-SK" altLang="sk-SK" sz="2400" b="0" dirty="0"/>
              <a:t> </a:t>
            </a:r>
            <a:r>
              <a:rPr lang="sk-SK" altLang="sk-SK" sz="2400" b="0" dirty="0" err="1"/>
              <a:t>only</a:t>
            </a:r>
            <a:r>
              <a:rPr lang="sk-SK" altLang="sk-SK" sz="2400" b="0" dirty="0"/>
              <a:t> as a </a:t>
            </a:r>
            <a:r>
              <a:rPr lang="sk-SK" altLang="sk-SK" sz="2400" b="0" dirty="0" err="1"/>
              <a:t>system</a:t>
            </a:r>
            <a:r>
              <a:rPr lang="sk-SK" altLang="sk-SK" sz="2400" b="0" dirty="0"/>
              <a:t> </a:t>
            </a:r>
            <a:r>
              <a:rPr lang="sk-SK" altLang="sk-SK" sz="2400" b="0" dirty="0" err="1"/>
              <a:t>integrator</a:t>
            </a:r>
            <a:r>
              <a:rPr lang="sk-SK" altLang="sk-SK" sz="2400" b="0" dirty="0"/>
              <a:t>, </a:t>
            </a:r>
            <a:r>
              <a:rPr lang="sk-SK" altLang="sk-SK" sz="2400" b="0" dirty="0" err="1"/>
              <a:t>but</a:t>
            </a:r>
            <a:r>
              <a:rPr lang="sk-SK" altLang="sk-SK" sz="2400" b="0" dirty="0"/>
              <a:t> </a:t>
            </a:r>
            <a:r>
              <a:rPr lang="sk-SK" altLang="sk-SK" sz="2400" b="0" dirty="0" err="1"/>
              <a:t>also</a:t>
            </a:r>
            <a:r>
              <a:rPr lang="sk-SK" altLang="sk-SK" sz="2400" b="0" dirty="0"/>
              <a:t> as </a:t>
            </a:r>
            <a:r>
              <a:rPr lang="sk-SK" altLang="sk-SK" sz="2400" b="0" dirty="0" err="1"/>
              <a:t>an</a:t>
            </a:r>
            <a:r>
              <a:rPr lang="sk-SK" altLang="sk-SK" sz="2400" b="0" dirty="0"/>
              <a:t> IT outsourcing </a:t>
            </a:r>
            <a:r>
              <a:rPr lang="sk-SK" altLang="sk-SK" sz="2400" b="0" dirty="0" err="1"/>
              <a:t>service</a:t>
            </a:r>
            <a:r>
              <a:rPr lang="sk-SK" altLang="sk-SK" sz="2400" b="0" dirty="0"/>
              <a:t> </a:t>
            </a:r>
            <a:r>
              <a:rPr lang="sk-SK" altLang="sk-SK" sz="2400" b="0" dirty="0" err="1"/>
              <a:t>provider</a:t>
            </a:r>
            <a:r>
              <a:rPr lang="sk-SK" altLang="sk-SK" sz="2400" b="0" dirty="0"/>
              <a:t>. </a:t>
            </a:r>
            <a:r>
              <a:rPr lang="sk-SK" altLang="sk-SK" sz="2400" b="0" dirty="0" err="1"/>
              <a:t>With</a:t>
            </a:r>
            <a:r>
              <a:rPr lang="sk-SK" altLang="sk-SK" sz="2400" b="0" dirty="0"/>
              <a:t> </a:t>
            </a:r>
            <a:r>
              <a:rPr lang="sk-SK" altLang="sk-SK" sz="2400" b="0" dirty="0" err="1"/>
              <a:t>offices</a:t>
            </a:r>
            <a:r>
              <a:rPr lang="sk-SK" altLang="sk-SK" sz="2400" b="0" dirty="0"/>
              <a:t> in </a:t>
            </a:r>
            <a:r>
              <a:rPr lang="sk-SK" altLang="sk-SK" sz="2400" b="0" dirty="0" err="1"/>
              <a:t>seven</a:t>
            </a:r>
            <a:r>
              <a:rPr lang="sk-SK" altLang="sk-SK" sz="2400" b="0" dirty="0"/>
              <a:t> </a:t>
            </a:r>
            <a:r>
              <a:rPr lang="sk-SK" altLang="sk-SK" sz="2400" b="0" dirty="0" err="1"/>
              <a:t>countries</a:t>
            </a:r>
            <a:r>
              <a:rPr lang="sk-SK" altLang="sk-SK" sz="2400" b="0" dirty="0"/>
              <a:t>, </a:t>
            </a:r>
            <a:r>
              <a:rPr lang="sk-SK" altLang="sk-SK" sz="2400" b="0" dirty="0" err="1"/>
              <a:t>including</a:t>
            </a:r>
            <a:r>
              <a:rPr lang="sk-SK" altLang="sk-SK" sz="2400" b="0" dirty="0"/>
              <a:t> the </a:t>
            </a:r>
            <a:r>
              <a:rPr lang="sk-SK" altLang="sk-SK" sz="2400" b="0" dirty="0" err="1"/>
              <a:t>Czech</a:t>
            </a:r>
            <a:r>
              <a:rPr lang="sk-SK" altLang="sk-SK" sz="2400" b="0" dirty="0"/>
              <a:t> </a:t>
            </a:r>
            <a:r>
              <a:rPr lang="sk-SK" altLang="sk-SK" sz="2400" b="0" dirty="0" err="1"/>
              <a:t>Republic</a:t>
            </a:r>
            <a:r>
              <a:rPr lang="sk-SK" altLang="sk-SK" sz="2400" b="0" dirty="0"/>
              <a:t>, </a:t>
            </a:r>
            <a:r>
              <a:rPr lang="sk-SK" altLang="sk-SK" sz="2400" b="0" dirty="0" err="1"/>
              <a:t>Poland</a:t>
            </a:r>
            <a:r>
              <a:rPr lang="sk-SK" altLang="sk-SK" sz="2400" b="0" dirty="0"/>
              <a:t>, </a:t>
            </a:r>
            <a:r>
              <a:rPr lang="sk-SK" altLang="sk-SK" sz="2400" b="0" dirty="0" err="1"/>
              <a:t>Bulgaria</a:t>
            </a:r>
            <a:r>
              <a:rPr lang="sk-SK" altLang="sk-SK" sz="2400" b="0" dirty="0"/>
              <a:t>, </a:t>
            </a:r>
            <a:r>
              <a:rPr lang="sk-SK" altLang="sk-SK" sz="2400" b="0" dirty="0" err="1"/>
              <a:t>Romania</a:t>
            </a:r>
            <a:r>
              <a:rPr lang="sk-SK" altLang="sk-SK" sz="2400" b="0" dirty="0"/>
              <a:t>, </a:t>
            </a:r>
            <a:r>
              <a:rPr lang="sk-SK" altLang="sk-SK" sz="2400" b="0" dirty="0" err="1"/>
              <a:t>Turkey</a:t>
            </a:r>
            <a:r>
              <a:rPr lang="sk-SK" altLang="sk-SK" sz="2400" b="0" dirty="0"/>
              <a:t> and the UK, </a:t>
            </a:r>
            <a:r>
              <a:rPr lang="sk-SK" altLang="sk-SK" sz="2400" b="0" dirty="0" err="1"/>
              <a:t>Soitron</a:t>
            </a:r>
            <a:r>
              <a:rPr lang="sk-SK" altLang="sk-SK" sz="2400" b="0" dirty="0"/>
              <a:t> is </a:t>
            </a:r>
            <a:r>
              <a:rPr lang="sk-SK" altLang="sk-SK" sz="2400" b="0" dirty="0" err="1"/>
              <a:t>today</a:t>
            </a:r>
            <a:r>
              <a:rPr lang="sk-SK" altLang="sk-SK" sz="2400" b="0" dirty="0"/>
              <a:t> the </a:t>
            </a:r>
            <a:r>
              <a:rPr lang="sk-SK" altLang="sk-SK" sz="2400" b="0" dirty="0" err="1"/>
              <a:t>leader</a:t>
            </a:r>
            <a:r>
              <a:rPr lang="sk-SK" altLang="sk-SK" sz="2400" b="0" dirty="0"/>
              <a:t> in </a:t>
            </a:r>
            <a:r>
              <a:rPr lang="sk-SK" altLang="sk-SK" sz="2400" b="0" dirty="0" err="1"/>
              <a:t>introducing</a:t>
            </a:r>
            <a:r>
              <a:rPr lang="sk-SK" altLang="sk-SK" sz="2400" b="0" dirty="0"/>
              <a:t> new </a:t>
            </a:r>
            <a:r>
              <a:rPr lang="sk-SK" altLang="sk-SK" sz="2400" b="0" dirty="0" err="1"/>
              <a:t>technologies</a:t>
            </a:r>
            <a:r>
              <a:rPr lang="sk-SK" altLang="sk-SK" sz="2400" b="0" dirty="0"/>
              <a:t> and </a:t>
            </a:r>
            <a:r>
              <a:rPr lang="sk-SK" altLang="sk-SK" sz="2400" b="0" dirty="0" err="1"/>
              <a:t>innovative</a:t>
            </a:r>
            <a:r>
              <a:rPr lang="sk-SK" altLang="sk-SK" sz="2400" b="0" dirty="0"/>
              <a:t> </a:t>
            </a:r>
            <a:r>
              <a:rPr lang="sk-SK" altLang="sk-SK" sz="2400" b="0" dirty="0" err="1"/>
              <a:t>solutions</a:t>
            </a:r>
            <a:r>
              <a:rPr lang="sk-SK" altLang="sk-SK" sz="2400" b="0" dirty="0"/>
              <a:t> in </a:t>
            </a:r>
            <a:r>
              <a:rPr lang="sk-SK" altLang="sk-SK" sz="2400" b="0" dirty="0" err="1"/>
              <a:t>infrastructure</a:t>
            </a:r>
            <a:r>
              <a:rPr lang="sk-SK" altLang="sk-SK" sz="2400" b="0" dirty="0"/>
              <a:t>, </a:t>
            </a:r>
            <a:r>
              <a:rPr lang="sk-SK" altLang="sk-SK" sz="2400" b="0" dirty="0" err="1"/>
              <a:t>Unified</a:t>
            </a:r>
            <a:r>
              <a:rPr lang="sk-SK" altLang="sk-SK" sz="2400" b="0" dirty="0"/>
              <a:t> </a:t>
            </a:r>
            <a:r>
              <a:rPr lang="sk-SK" altLang="sk-SK" sz="2400" b="0" dirty="0" err="1"/>
              <a:t>Communications</a:t>
            </a:r>
            <a:r>
              <a:rPr lang="sk-SK" altLang="sk-SK" sz="2400" b="0" dirty="0"/>
              <a:t>, </a:t>
            </a:r>
            <a:r>
              <a:rPr lang="sk-SK" altLang="sk-SK" sz="2400" b="0" dirty="0" err="1"/>
              <a:t>contact</a:t>
            </a:r>
            <a:r>
              <a:rPr lang="sk-SK" altLang="sk-SK" sz="2400" b="0" dirty="0"/>
              <a:t> </a:t>
            </a:r>
            <a:r>
              <a:rPr lang="sk-SK" altLang="sk-SK" sz="2400" b="0" dirty="0" err="1"/>
              <a:t>centers</a:t>
            </a:r>
            <a:r>
              <a:rPr lang="sk-SK" altLang="sk-SK" sz="2400" b="0" dirty="0"/>
              <a:t>, </a:t>
            </a:r>
            <a:r>
              <a:rPr lang="sk-SK" altLang="sk-SK" sz="2400" b="0" dirty="0" err="1"/>
              <a:t>security</a:t>
            </a:r>
            <a:r>
              <a:rPr lang="sk-SK" altLang="sk-SK" sz="2400" b="0" dirty="0"/>
              <a:t>, </a:t>
            </a:r>
            <a:r>
              <a:rPr lang="sk-SK" altLang="sk-SK" sz="2400" b="0" dirty="0" err="1"/>
              <a:t>network</a:t>
            </a:r>
            <a:r>
              <a:rPr lang="sk-SK" altLang="sk-SK" sz="2400" b="0" dirty="0"/>
              <a:t> </a:t>
            </a:r>
            <a:r>
              <a:rPr lang="sk-SK" altLang="sk-SK" sz="2400" b="0" dirty="0" err="1"/>
              <a:t>services</a:t>
            </a:r>
            <a:r>
              <a:rPr lang="sk-SK" altLang="sk-SK" sz="2400" b="0" dirty="0"/>
              <a:t>, </a:t>
            </a:r>
            <a:r>
              <a:rPr lang="sk-SK" altLang="sk-SK" sz="2400" b="0" dirty="0" err="1"/>
              <a:t>applications</a:t>
            </a:r>
            <a:r>
              <a:rPr lang="sk-SK" altLang="sk-SK" sz="2400" b="0" dirty="0"/>
              <a:t>, IT </a:t>
            </a:r>
            <a:r>
              <a:rPr lang="sk-SK" altLang="sk-SK" sz="2400" b="0" dirty="0" err="1"/>
              <a:t>services</a:t>
            </a:r>
            <a:r>
              <a:rPr lang="sk-SK" altLang="sk-SK" sz="2400" b="0" dirty="0"/>
              <a:t> and IT Outsourcing. </a:t>
            </a:r>
          </a:p>
          <a:p>
            <a:pPr marL="0" lvl="0" indent="0" defTabSz="914400" eaLnBrk="0" fontAlgn="base" latinLnBrk="0" hangingPunct="0">
              <a:lnSpc>
                <a:spcPct val="100000"/>
              </a:lnSpc>
              <a:spcBef>
                <a:spcPct val="0"/>
              </a:spcBef>
              <a:spcAft>
                <a:spcPct val="0"/>
              </a:spcAft>
              <a:buClrTx/>
              <a:buSzTx/>
              <a:buNone/>
              <a:tabLst/>
            </a:pPr>
            <a:r>
              <a:rPr lang="sk-SK" altLang="sk-SK" sz="2400" b="0" dirty="0" err="1"/>
              <a:t>Field</a:t>
            </a:r>
            <a:r>
              <a:rPr lang="sk-SK" altLang="sk-SK" sz="2400" b="0" dirty="0"/>
              <a:t> of </a:t>
            </a:r>
            <a:r>
              <a:rPr lang="sk-SK" altLang="sk-SK" sz="2400" b="0" dirty="0" err="1"/>
              <a:t>activity</a:t>
            </a:r>
            <a:r>
              <a:rPr lang="sk-SK" altLang="sk-SK" sz="2400" b="0" dirty="0"/>
              <a:t>: IT and </a:t>
            </a:r>
            <a:r>
              <a:rPr lang="sk-SK" altLang="sk-SK" sz="2400" b="0" dirty="0" err="1"/>
              <a:t>telecommunications</a:t>
            </a:r>
            <a:r>
              <a:rPr lang="sk-SK" altLang="sk-SK" sz="2400" b="0" dirty="0"/>
              <a:t> </a:t>
            </a:r>
          </a:p>
          <a:p>
            <a:pPr marL="0" lvl="0" indent="0" defTabSz="914400" eaLnBrk="0" fontAlgn="base" latinLnBrk="0" hangingPunct="0">
              <a:lnSpc>
                <a:spcPct val="100000"/>
              </a:lnSpc>
              <a:spcBef>
                <a:spcPct val="0"/>
              </a:spcBef>
              <a:spcAft>
                <a:spcPct val="0"/>
              </a:spcAft>
              <a:buClrTx/>
              <a:buSzTx/>
              <a:buNone/>
              <a:tabLst/>
            </a:pPr>
            <a:r>
              <a:rPr lang="sk-SK" altLang="sk-SK" sz="2400" b="0" dirty="0" err="1"/>
              <a:t>Working</a:t>
            </a:r>
            <a:r>
              <a:rPr lang="sk-SK" altLang="sk-SK" sz="2400" b="0" dirty="0"/>
              <a:t> </a:t>
            </a:r>
            <a:r>
              <a:rPr lang="sk-SK" altLang="sk-SK" sz="2400" b="0" dirty="0" err="1"/>
              <a:t>time</a:t>
            </a:r>
            <a:r>
              <a:rPr lang="sk-SK" altLang="sk-SK" sz="2400" b="0" dirty="0"/>
              <a:t> on the Slovak </a:t>
            </a:r>
            <a:r>
              <a:rPr lang="sk-SK" altLang="sk-SK" sz="2400" b="0" dirty="0" err="1"/>
              <a:t>market</a:t>
            </a:r>
            <a:r>
              <a:rPr lang="sk-SK" altLang="sk-SK" sz="2400" b="0" dirty="0"/>
              <a:t>: more </a:t>
            </a:r>
            <a:r>
              <a:rPr lang="sk-SK" altLang="sk-SK" sz="2400" b="0" dirty="0" err="1"/>
              <a:t>than</a:t>
            </a:r>
            <a:r>
              <a:rPr lang="sk-SK" altLang="sk-SK" sz="2400" b="0" dirty="0"/>
              <a:t> 20 </a:t>
            </a:r>
            <a:r>
              <a:rPr lang="sk-SK" altLang="sk-SK" sz="2400" b="0" dirty="0" err="1"/>
              <a:t>years</a:t>
            </a:r>
            <a:r>
              <a:rPr lang="sk-SK" altLang="sk-SK" sz="2400" b="0" dirty="0"/>
              <a:t> </a:t>
            </a:r>
          </a:p>
          <a:p>
            <a:pPr marL="0" lvl="0" indent="0" defTabSz="914400" eaLnBrk="0" fontAlgn="base" latinLnBrk="0" hangingPunct="0">
              <a:lnSpc>
                <a:spcPct val="100000"/>
              </a:lnSpc>
              <a:spcBef>
                <a:spcPct val="0"/>
              </a:spcBef>
              <a:spcAft>
                <a:spcPct val="0"/>
              </a:spcAft>
              <a:buClrTx/>
              <a:buSzTx/>
              <a:buNone/>
              <a:tabLst/>
            </a:pPr>
            <a:r>
              <a:rPr lang="sk-SK" altLang="sk-SK" sz="2400" b="0" dirty="0"/>
              <a:t>The </a:t>
            </a:r>
            <a:r>
              <a:rPr lang="sk-SK" altLang="sk-SK" sz="2400" b="0" dirty="0" err="1"/>
              <a:t>number</a:t>
            </a:r>
            <a:r>
              <a:rPr lang="sk-SK" altLang="sk-SK" sz="2400" b="0" dirty="0"/>
              <a:t> of </a:t>
            </a:r>
            <a:r>
              <a:rPr lang="sk-SK" altLang="sk-SK" sz="2400" b="0" dirty="0" err="1"/>
              <a:t>people</a:t>
            </a:r>
            <a:r>
              <a:rPr lang="sk-SK" altLang="sk-SK" sz="2400" b="0" dirty="0"/>
              <a:t> the </a:t>
            </a:r>
            <a:r>
              <a:rPr lang="sk-SK" altLang="sk-SK" sz="2400" b="0" dirty="0" err="1"/>
              <a:t>company</a:t>
            </a:r>
            <a:r>
              <a:rPr lang="sk-SK" altLang="sk-SK" sz="2400" b="0" dirty="0"/>
              <a:t> </a:t>
            </a:r>
            <a:r>
              <a:rPr lang="sk-SK" altLang="sk-SK" sz="2400" b="0" dirty="0" err="1"/>
              <a:t>employs</a:t>
            </a:r>
            <a:r>
              <a:rPr lang="sk-SK" altLang="sk-SK" sz="2400" b="0" dirty="0"/>
              <a:t> : </a:t>
            </a:r>
            <a:r>
              <a:rPr lang="en-US" altLang="sk-SK" sz="2400" b="0" dirty="0"/>
              <a:t>&gt;400</a:t>
            </a:r>
            <a:r>
              <a:rPr lang="sk-SK" altLang="sk-SK" sz="2400" b="0" dirty="0"/>
              <a:t> </a:t>
            </a:r>
            <a:r>
              <a:rPr lang="sk-SK" altLang="sk-SK" sz="2400" b="0" dirty="0" err="1"/>
              <a:t>employees</a:t>
            </a:r>
            <a:r>
              <a:rPr lang="sk-SK" altLang="sk-SK" sz="2400" b="0" dirty="0"/>
              <a:t> </a:t>
            </a:r>
          </a:p>
        </p:txBody>
      </p:sp>
    </p:spTree>
    <p:extLst>
      <p:ext uri="{BB962C8B-B14F-4D97-AF65-F5344CB8AC3E}">
        <p14:creationId xmlns:p14="http://schemas.microsoft.com/office/powerpoint/2010/main" val="3413302453"/>
      </p:ext>
    </p:extLst>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4AA35F-A066-426F-8ACD-696133E03CE6}"/>
              </a:ext>
            </a:extLst>
          </p:cNvPr>
          <p:cNvSpPr>
            <a:spLocks noGrp="1"/>
          </p:cNvSpPr>
          <p:nvPr>
            <p:ph type="title"/>
          </p:nvPr>
        </p:nvSpPr>
        <p:spPr/>
        <p:txBody>
          <a:bodyPr/>
          <a:lstStyle/>
          <a:p>
            <a:r>
              <a:rPr lang="en-US" sz="4400" dirty="0"/>
              <a:t>T-Systems</a:t>
            </a:r>
            <a:endParaRPr lang="sk-SK" sz="4400" dirty="0"/>
          </a:p>
        </p:txBody>
      </p:sp>
      <p:sp>
        <p:nvSpPr>
          <p:cNvPr id="4" name="Zástupný objekt pre text 3">
            <a:extLst>
              <a:ext uri="{FF2B5EF4-FFF2-40B4-BE49-F238E27FC236}">
                <a16:creationId xmlns:a16="http://schemas.microsoft.com/office/drawing/2014/main" id="{7B5DF4C1-1790-4808-A526-99850F060D18}"/>
              </a:ext>
            </a:extLst>
          </p:cNvPr>
          <p:cNvSpPr>
            <a:spLocks noGrp="1"/>
          </p:cNvSpPr>
          <p:nvPr>
            <p:ph type="body" sz="quarter" idx="12"/>
          </p:nvPr>
        </p:nvSpPr>
        <p:spPr/>
        <p:txBody>
          <a:bodyPr/>
          <a:lstStyle/>
          <a:p>
            <a:endParaRPr lang="sk-SK"/>
          </a:p>
        </p:txBody>
      </p:sp>
      <p:sp>
        <p:nvSpPr>
          <p:cNvPr id="5" name="Zástupný objekt pre číslo snímky 4">
            <a:extLst>
              <a:ext uri="{FF2B5EF4-FFF2-40B4-BE49-F238E27FC236}">
                <a16:creationId xmlns:a16="http://schemas.microsoft.com/office/drawing/2014/main" id="{CFB8E8A2-7255-49C8-94F9-1B641A13F7D3}"/>
              </a:ext>
            </a:extLst>
          </p:cNvPr>
          <p:cNvSpPr>
            <a:spLocks noGrp="1"/>
          </p:cNvSpPr>
          <p:nvPr>
            <p:ph type="sldNum" idx="4"/>
          </p:nvPr>
        </p:nvSpPr>
        <p:spPr/>
        <p:txBody>
          <a:bodyPr/>
          <a:lstStyle/>
          <a:p>
            <a:fld id="{00000000-1234-1234-1234-123412341234}" type="slidenum">
              <a:rPr lang="sk-SK" b="1" smtClean="0"/>
              <a:pPr/>
              <a:t>29</a:t>
            </a:fld>
            <a:endParaRPr lang="sk-SK" b="1" dirty="0"/>
          </a:p>
        </p:txBody>
      </p:sp>
      <p:pic>
        <p:nvPicPr>
          <p:cNvPr id="7170" name="Picture 2" descr="http://www.najzamestnavatel.sk/wp-content/uploads/sites/6/tsystem_90x37.png">
            <a:extLst>
              <a:ext uri="{FF2B5EF4-FFF2-40B4-BE49-F238E27FC236}">
                <a16:creationId xmlns:a16="http://schemas.microsoft.com/office/drawing/2014/main" id="{0C65EE37-A62E-45F7-83D9-F59B6D7114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5167" y="180001"/>
            <a:ext cx="2539459" cy="1044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89998E4C-8C1E-4976-94BD-33AD69A12235}"/>
              </a:ext>
            </a:extLst>
          </p:cNvPr>
          <p:cNvSpPr>
            <a:spLocks noGrp="1" noChangeArrowheads="1"/>
          </p:cNvSpPr>
          <p:nvPr>
            <p:ph type="body" sz="quarter" idx="11"/>
          </p:nvPr>
        </p:nvSpPr>
        <p:spPr bwMode="auto">
          <a:xfrm>
            <a:off x="468001" y="1784675"/>
            <a:ext cx="10188000" cy="406265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lvl="0" indent="0" defTabSz="914400" eaLnBrk="0" fontAlgn="base" latinLnBrk="0" hangingPunct="0">
              <a:lnSpc>
                <a:spcPct val="100000"/>
              </a:lnSpc>
              <a:spcBef>
                <a:spcPct val="0"/>
              </a:spcBef>
              <a:spcAft>
                <a:spcPct val="0"/>
              </a:spcAft>
              <a:buClrTx/>
              <a:buSzTx/>
              <a:buNone/>
              <a:tabLst/>
            </a:pPr>
            <a:r>
              <a:rPr lang="sk-SK" altLang="sk-SK" sz="2400" b="0" dirty="0"/>
              <a:t>T-Systems Slovakia </a:t>
            </a:r>
            <a:r>
              <a:rPr lang="sk-SK" altLang="sk-SK" sz="2400" b="0" dirty="0" err="1"/>
              <a:t>was</a:t>
            </a:r>
            <a:r>
              <a:rPr lang="sk-SK" altLang="sk-SK" sz="2400" b="0" dirty="0"/>
              <a:t> </a:t>
            </a:r>
            <a:r>
              <a:rPr lang="sk-SK" altLang="sk-SK" sz="2400" b="0" dirty="0" err="1"/>
              <a:t>established</a:t>
            </a:r>
            <a:r>
              <a:rPr lang="sk-SK" altLang="sk-SK" sz="2400" b="0" dirty="0"/>
              <a:t> in Slovakia in 2006 to </a:t>
            </a:r>
            <a:r>
              <a:rPr lang="sk-SK" altLang="sk-SK" sz="2400" b="0" dirty="0" err="1"/>
              <a:t>provide</a:t>
            </a:r>
            <a:r>
              <a:rPr lang="sk-SK" altLang="sk-SK" sz="2400" b="0" dirty="0"/>
              <a:t> </a:t>
            </a:r>
            <a:r>
              <a:rPr lang="sk-SK" altLang="sk-SK" sz="2400" b="0" dirty="0" err="1"/>
              <a:t>information</a:t>
            </a:r>
            <a:r>
              <a:rPr lang="sk-SK" altLang="sk-SK" sz="2400" b="0" dirty="0"/>
              <a:t> </a:t>
            </a:r>
            <a:endParaRPr lang="en-US" altLang="sk-SK" sz="2400" b="0" dirty="0"/>
          </a:p>
          <a:p>
            <a:pPr marL="0" lvl="0" indent="0" defTabSz="914400" eaLnBrk="0" fontAlgn="base" latinLnBrk="0" hangingPunct="0">
              <a:lnSpc>
                <a:spcPct val="100000"/>
              </a:lnSpc>
              <a:spcBef>
                <a:spcPct val="0"/>
              </a:spcBef>
              <a:spcAft>
                <a:spcPct val="0"/>
              </a:spcAft>
              <a:buClrTx/>
              <a:buSzTx/>
              <a:buNone/>
              <a:tabLst/>
            </a:pPr>
            <a:r>
              <a:rPr lang="sk-SK" altLang="sk-SK" sz="2400" b="0" dirty="0"/>
              <a:t>and </a:t>
            </a:r>
            <a:r>
              <a:rPr lang="sk-SK" altLang="sk-SK" sz="2400" b="0" dirty="0" err="1"/>
              <a:t>communication</a:t>
            </a:r>
            <a:r>
              <a:rPr lang="sk-SK" altLang="sk-SK" sz="2400" b="0" dirty="0"/>
              <a:t> (ICT) outsourcing </a:t>
            </a:r>
            <a:r>
              <a:rPr lang="sk-SK" altLang="sk-SK" sz="2400" b="0" dirty="0" err="1"/>
              <a:t>services</a:t>
            </a:r>
            <a:r>
              <a:rPr lang="sk-SK" altLang="sk-SK" sz="2400" b="0" dirty="0"/>
              <a:t> to </a:t>
            </a:r>
            <a:r>
              <a:rPr lang="sk-SK" altLang="sk-SK" sz="2400" b="0" dirty="0" err="1"/>
              <a:t>global</a:t>
            </a:r>
            <a:r>
              <a:rPr lang="sk-SK" altLang="sk-SK" sz="2400" b="0" dirty="0"/>
              <a:t> </a:t>
            </a:r>
            <a:r>
              <a:rPr lang="sk-SK" altLang="sk-SK" sz="2400" b="0" dirty="0" err="1"/>
              <a:t>corporate</a:t>
            </a:r>
            <a:r>
              <a:rPr lang="sk-SK" altLang="sk-SK" sz="2400" b="0" dirty="0"/>
              <a:t> </a:t>
            </a:r>
            <a:r>
              <a:rPr lang="sk-SK" altLang="sk-SK" sz="2400" b="0" dirty="0" err="1"/>
              <a:t>clients</a:t>
            </a:r>
            <a:r>
              <a:rPr lang="sk-SK" altLang="sk-SK" sz="2400" b="0" dirty="0"/>
              <a:t> </a:t>
            </a:r>
            <a:endParaRPr lang="en-US" altLang="sk-SK" sz="2400" b="0" dirty="0"/>
          </a:p>
          <a:p>
            <a:pPr marL="0" lvl="0" indent="0" defTabSz="914400" eaLnBrk="0" fontAlgn="base" latinLnBrk="0" hangingPunct="0">
              <a:lnSpc>
                <a:spcPct val="100000"/>
              </a:lnSpc>
              <a:spcBef>
                <a:spcPct val="0"/>
              </a:spcBef>
              <a:spcAft>
                <a:spcPct val="0"/>
              </a:spcAft>
              <a:buClrTx/>
              <a:buSzTx/>
              <a:buNone/>
              <a:tabLst/>
            </a:pPr>
            <a:r>
              <a:rPr lang="sk-SK" altLang="sk-SK" sz="2400" b="0" dirty="0"/>
              <a:t>of Deutsche Telekom AG. </a:t>
            </a:r>
            <a:endParaRPr lang="en-US" altLang="sk-SK" sz="2400" b="0" dirty="0"/>
          </a:p>
          <a:p>
            <a:pPr marL="0" lvl="0" indent="0" defTabSz="914400" eaLnBrk="0" fontAlgn="base" latinLnBrk="0" hangingPunct="0">
              <a:lnSpc>
                <a:spcPct val="100000"/>
              </a:lnSpc>
              <a:spcBef>
                <a:spcPct val="0"/>
              </a:spcBef>
              <a:spcAft>
                <a:spcPct val="0"/>
              </a:spcAft>
              <a:buClrTx/>
              <a:buSzTx/>
              <a:buNone/>
              <a:tabLst/>
            </a:pPr>
            <a:r>
              <a:rPr lang="sk-SK" altLang="sk-SK" sz="2400" b="0" dirty="0"/>
              <a:t>The </a:t>
            </a:r>
            <a:r>
              <a:rPr lang="sk-SK" altLang="sk-SK" sz="2400" b="0" dirty="0" err="1"/>
              <a:t>company</a:t>
            </a:r>
            <a:r>
              <a:rPr lang="sk-SK" altLang="sk-SK" sz="2400" b="0" dirty="0"/>
              <a:t> has </a:t>
            </a:r>
            <a:r>
              <a:rPr lang="sk-SK" altLang="sk-SK" sz="2400" b="0" dirty="0" err="1"/>
              <a:t>been</a:t>
            </a:r>
            <a:r>
              <a:rPr lang="sk-SK" altLang="sk-SK" sz="2400" b="0" dirty="0"/>
              <a:t> </a:t>
            </a:r>
            <a:r>
              <a:rPr lang="sk-SK" altLang="sk-SK" sz="2400" b="0" dirty="0" err="1"/>
              <a:t>operating</a:t>
            </a:r>
            <a:r>
              <a:rPr lang="sk-SK" altLang="sk-SK" sz="2400" b="0" dirty="0"/>
              <a:t> </a:t>
            </a:r>
            <a:r>
              <a:rPr lang="sk-SK" altLang="sk-SK" sz="2400" b="0" dirty="0" err="1"/>
              <a:t>exclusively</a:t>
            </a:r>
            <a:r>
              <a:rPr lang="sk-SK" altLang="sk-SK" sz="2400" b="0" dirty="0"/>
              <a:t> in Košice </a:t>
            </a:r>
            <a:r>
              <a:rPr lang="sk-SK" altLang="sk-SK" sz="2400" b="0" dirty="0" err="1"/>
              <a:t>since</a:t>
            </a:r>
            <a:r>
              <a:rPr lang="sk-SK" altLang="sk-SK" sz="2400" b="0" dirty="0"/>
              <a:t> </a:t>
            </a:r>
            <a:r>
              <a:rPr lang="sk-SK" altLang="sk-SK" sz="2400" b="0" dirty="0" err="1"/>
              <a:t>its</a:t>
            </a:r>
            <a:r>
              <a:rPr lang="sk-SK" altLang="sk-SK" sz="2400" b="0" dirty="0"/>
              <a:t> </a:t>
            </a:r>
            <a:r>
              <a:rPr lang="sk-SK" altLang="sk-SK" sz="2400" b="0" dirty="0" err="1"/>
              <a:t>inception</a:t>
            </a:r>
            <a:r>
              <a:rPr lang="sk-SK" altLang="sk-SK" sz="2400" b="0" dirty="0"/>
              <a:t>. </a:t>
            </a:r>
            <a:endParaRPr lang="en-US" altLang="sk-SK" sz="2400" b="0" dirty="0"/>
          </a:p>
          <a:p>
            <a:pPr marL="0" lvl="0" indent="0" defTabSz="914400" eaLnBrk="0" fontAlgn="base" latinLnBrk="0" hangingPunct="0">
              <a:lnSpc>
                <a:spcPct val="100000"/>
              </a:lnSpc>
              <a:spcBef>
                <a:spcPct val="0"/>
              </a:spcBef>
              <a:spcAft>
                <a:spcPct val="0"/>
              </a:spcAft>
              <a:buClrTx/>
              <a:buSzTx/>
              <a:buNone/>
              <a:tabLst/>
            </a:pPr>
            <a:r>
              <a:rPr lang="sk-SK" altLang="sk-SK" sz="2400" b="0" dirty="0" err="1"/>
              <a:t>It</a:t>
            </a:r>
            <a:r>
              <a:rPr lang="sk-SK" altLang="sk-SK" sz="2400" b="0" dirty="0"/>
              <a:t> </a:t>
            </a:r>
            <a:r>
              <a:rPr lang="sk-SK" altLang="sk-SK" sz="2400" b="0" dirty="0" err="1"/>
              <a:t>was</a:t>
            </a:r>
            <a:r>
              <a:rPr lang="sk-SK" altLang="sk-SK" sz="2400" b="0" dirty="0"/>
              <a:t> </a:t>
            </a:r>
            <a:r>
              <a:rPr lang="sk-SK" altLang="sk-SK" sz="2400" b="0" dirty="0" err="1"/>
              <a:t>established</a:t>
            </a:r>
            <a:r>
              <a:rPr lang="sk-SK" altLang="sk-SK" sz="2400" b="0" dirty="0"/>
              <a:t> as a </a:t>
            </a:r>
            <a:r>
              <a:rPr lang="sk-SK" altLang="sk-SK" sz="2400" b="0" dirty="0" err="1"/>
              <a:t>subsidiary</a:t>
            </a:r>
            <a:r>
              <a:rPr lang="sk-SK" altLang="sk-SK" sz="2400" b="0" dirty="0"/>
              <a:t> of T-Systems International </a:t>
            </a:r>
            <a:r>
              <a:rPr lang="sk-SK" altLang="sk-SK" sz="2400" b="0" dirty="0" err="1"/>
              <a:t>GmbH</a:t>
            </a:r>
            <a:r>
              <a:rPr lang="sk-SK" altLang="sk-SK" sz="2400" b="0" dirty="0"/>
              <a:t>, </a:t>
            </a:r>
            <a:r>
              <a:rPr lang="sk-SK" altLang="sk-SK" sz="2400" b="0" dirty="0" err="1"/>
              <a:t>which</a:t>
            </a:r>
            <a:r>
              <a:rPr lang="sk-SK" altLang="sk-SK" sz="2400" b="0" dirty="0"/>
              <a:t> </a:t>
            </a:r>
            <a:endParaRPr lang="en-US" altLang="sk-SK" sz="2400" b="0" dirty="0"/>
          </a:p>
          <a:p>
            <a:pPr marL="0" lvl="0" indent="0" defTabSz="914400" eaLnBrk="0" fontAlgn="base" latinLnBrk="0" hangingPunct="0">
              <a:lnSpc>
                <a:spcPct val="100000"/>
              </a:lnSpc>
              <a:spcBef>
                <a:spcPct val="0"/>
              </a:spcBef>
              <a:spcAft>
                <a:spcPct val="0"/>
              </a:spcAft>
              <a:buClrTx/>
              <a:buSzTx/>
              <a:buNone/>
              <a:tabLst/>
            </a:pPr>
            <a:r>
              <a:rPr lang="sk-SK" altLang="sk-SK" sz="2400" b="0" dirty="0"/>
              <a:t>is </a:t>
            </a:r>
            <a:r>
              <a:rPr lang="sk-SK" altLang="sk-SK" sz="2400" b="0" dirty="0" err="1"/>
              <a:t>headquartered</a:t>
            </a:r>
            <a:r>
              <a:rPr lang="sk-SK" altLang="sk-SK" sz="2400" b="0" dirty="0"/>
              <a:t> in </a:t>
            </a:r>
            <a:r>
              <a:rPr lang="sk-SK" altLang="sk-SK" sz="2400" b="0" dirty="0" err="1"/>
              <a:t>Germany</a:t>
            </a:r>
            <a:r>
              <a:rPr lang="sk-SK" altLang="sk-SK" sz="2400" b="0" dirty="0"/>
              <a:t> and </a:t>
            </a:r>
            <a:r>
              <a:rPr lang="sk-SK" altLang="sk-SK" sz="2400" b="0" dirty="0" err="1"/>
              <a:t>belongs</a:t>
            </a:r>
            <a:r>
              <a:rPr lang="sk-SK" altLang="sk-SK" sz="2400" b="0" dirty="0"/>
              <a:t> to the </a:t>
            </a:r>
            <a:r>
              <a:rPr lang="sk-SK" altLang="sk-SK" sz="2400" b="0" dirty="0" err="1"/>
              <a:t>global</a:t>
            </a:r>
            <a:r>
              <a:rPr lang="sk-SK" altLang="sk-SK" sz="2400" b="0" dirty="0"/>
              <a:t> </a:t>
            </a:r>
            <a:r>
              <a:rPr lang="sk-SK" altLang="sk-SK" sz="2400" b="0" dirty="0" err="1"/>
              <a:t>group</a:t>
            </a:r>
            <a:r>
              <a:rPr lang="sk-SK" altLang="sk-SK" sz="2400" b="0" dirty="0"/>
              <a:t> Deutsche Telekom AG. </a:t>
            </a:r>
            <a:endParaRPr lang="en-US" altLang="sk-SK" sz="2400" b="0" dirty="0"/>
          </a:p>
          <a:p>
            <a:pPr marL="0" lvl="0" indent="0" defTabSz="914400" eaLnBrk="0" fontAlgn="base" latinLnBrk="0" hangingPunct="0">
              <a:lnSpc>
                <a:spcPct val="100000"/>
              </a:lnSpc>
              <a:spcBef>
                <a:spcPct val="0"/>
              </a:spcBef>
              <a:spcAft>
                <a:spcPct val="0"/>
              </a:spcAft>
              <a:buClrTx/>
              <a:buSzTx/>
              <a:buNone/>
              <a:tabLst/>
            </a:pPr>
            <a:r>
              <a:rPr lang="sk-SK" altLang="sk-SK" sz="2400" b="0" dirty="0" err="1"/>
              <a:t>Field</a:t>
            </a:r>
            <a:r>
              <a:rPr lang="sk-SK" altLang="sk-SK" sz="2400" b="0" dirty="0"/>
              <a:t> of </a:t>
            </a:r>
            <a:r>
              <a:rPr lang="sk-SK" altLang="sk-SK" sz="2400" b="0" dirty="0" err="1"/>
              <a:t>activity</a:t>
            </a:r>
            <a:r>
              <a:rPr lang="sk-SK" altLang="sk-SK" sz="2400" b="0" dirty="0"/>
              <a:t>: IT and </a:t>
            </a:r>
            <a:r>
              <a:rPr lang="sk-SK" altLang="sk-SK" sz="2400" b="0" dirty="0" err="1"/>
              <a:t>telecommunications</a:t>
            </a:r>
            <a:r>
              <a:rPr lang="sk-SK" altLang="sk-SK" sz="2400" b="0" dirty="0"/>
              <a:t> </a:t>
            </a:r>
            <a:endParaRPr lang="en-US" altLang="sk-SK" sz="2400" b="0" dirty="0"/>
          </a:p>
          <a:p>
            <a:pPr marL="0" lvl="0" indent="0" defTabSz="914400" eaLnBrk="0" fontAlgn="base" latinLnBrk="0" hangingPunct="0">
              <a:lnSpc>
                <a:spcPct val="100000"/>
              </a:lnSpc>
              <a:spcBef>
                <a:spcPct val="0"/>
              </a:spcBef>
              <a:spcAft>
                <a:spcPct val="0"/>
              </a:spcAft>
              <a:buClrTx/>
              <a:buSzTx/>
              <a:buNone/>
              <a:tabLst/>
            </a:pPr>
            <a:r>
              <a:rPr lang="sk-SK" altLang="sk-SK" sz="2400" b="0" dirty="0" err="1"/>
              <a:t>Working</a:t>
            </a:r>
            <a:r>
              <a:rPr lang="sk-SK" altLang="sk-SK" sz="2400" b="0" dirty="0"/>
              <a:t> </a:t>
            </a:r>
            <a:r>
              <a:rPr lang="sk-SK" altLang="sk-SK" sz="2400" b="0" dirty="0" err="1"/>
              <a:t>time</a:t>
            </a:r>
            <a:r>
              <a:rPr lang="sk-SK" altLang="sk-SK" sz="2400" b="0" dirty="0"/>
              <a:t> on the Slovak </a:t>
            </a:r>
            <a:r>
              <a:rPr lang="sk-SK" altLang="sk-SK" sz="2400" b="0" dirty="0" err="1"/>
              <a:t>market</a:t>
            </a:r>
            <a:r>
              <a:rPr lang="sk-SK" altLang="sk-SK" sz="2400" b="0" dirty="0"/>
              <a:t>: more </a:t>
            </a:r>
            <a:r>
              <a:rPr lang="sk-SK" altLang="sk-SK" sz="2400" b="0" dirty="0" err="1"/>
              <a:t>than</a:t>
            </a:r>
            <a:r>
              <a:rPr lang="sk-SK" altLang="sk-SK" sz="2400" b="0" dirty="0"/>
              <a:t> 10 </a:t>
            </a:r>
            <a:r>
              <a:rPr lang="sk-SK" altLang="sk-SK" sz="2400" b="0" dirty="0" err="1"/>
              <a:t>years</a:t>
            </a:r>
            <a:r>
              <a:rPr lang="sk-SK" altLang="sk-SK" sz="2400" b="0" dirty="0"/>
              <a:t> </a:t>
            </a:r>
            <a:endParaRPr lang="en-US" altLang="sk-SK" sz="2400" b="0" dirty="0"/>
          </a:p>
          <a:p>
            <a:pPr marL="0" lvl="0" indent="0" defTabSz="914400" eaLnBrk="0" fontAlgn="base" latinLnBrk="0" hangingPunct="0">
              <a:lnSpc>
                <a:spcPct val="100000"/>
              </a:lnSpc>
              <a:spcBef>
                <a:spcPct val="0"/>
              </a:spcBef>
              <a:spcAft>
                <a:spcPct val="0"/>
              </a:spcAft>
              <a:buClrTx/>
              <a:buSzTx/>
              <a:buNone/>
              <a:tabLst/>
            </a:pPr>
            <a:r>
              <a:rPr lang="sk-SK" altLang="sk-SK" sz="2400" b="0" dirty="0" err="1"/>
              <a:t>Number</a:t>
            </a:r>
            <a:r>
              <a:rPr lang="sk-SK" altLang="sk-SK" sz="2400" b="0" dirty="0"/>
              <a:t> of </a:t>
            </a:r>
            <a:r>
              <a:rPr lang="sk-SK" altLang="sk-SK" sz="2400" b="0" dirty="0" err="1"/>
              <a:t>people</a:t>
            </a:r>
            <a:r>
              <a:rPr lang="sk-SK" altLang="sk-SK" sz="2400" b="0" dirty="0"/>
              <a:t> </a:t>
            </a:r>
            <a:r>
              <a:rPr lang="sk-SK" altLang="sk-SK" sz="2400" b="0" dirty="0" err="1"/>
              <a:t>employed</a:t>
            </a:r>
            <a:r>
              <a:rPr lang="sk-SK" altLang="sk-SK" sz="2400" b="0" dirty="0"/>
              <a:t> by the </a:t>
            </a:r>
            <a:r>
              <a:rPr lang="sk-SK" altLang="sk-SK" sz="2400" b="0" dirty="0" err="1"/>
              <a:t>company</a:t>
            </a:r>
            <a:r>
              <a:rPr lang="sk-SK" altLang="sk-SK" sz="2400" b="0" dirty="0"/>
              <a:t> in Slovakia: </a:t>
            </a:r>
            <a:r>
              <a:rPr lang="en-US" altLang="sk-SK" sz="2400" b="0" dirty="0"/>
              <a:t>&gt; 4000 </a:t>
            </a:r>
            <a:r>
              <a:rPr lang="sk-SK" altLang="sk-SK" sz="2400" b="0" dirty="0" err="1"/>
              <a:t>employees</a:t>
            </a:r>
            <a:r>
              <a:rPr lang="sk-SK" altLang="sk-SK" sz="2400" b="0" dirty="0"/>
              <a:t> </a:t>
            </a:r>
          </a:p>
        </p:txBody>
      </p:sp>
    </p:spTree>
    <p:extLst>
      <p:ext uri="{BB962C8B-B14F-4D97-AF65-F5344CB8AC3E}">
        <p14:creationId xmlns:p14="http://schemas.microsoft.com/office/powerpoint/2010/main" val="2286627586"/>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4294967295"/>
          </p:nvPr>
        </p:nvSpPr>
        <p:spPr>
          <a:xfrm>
            <a:off x="5231904" y="3841243"/>
            <a:ext cx="5379384" cy="2274965"/>
          </a:xfrm>
          <a:prstGeom prst="rect">
            <a:avLst/>
          </a:prstGeom>
        </p:spPr>
        <p:txBody>
          <a:bodyPr>
            <a:normAutofit/>
          </a:bodyPr>
          <a:lstStyle/>
          <a:p>
            <a:pPr>
              <a:lnSpc>
                <a:spcPct val="110000"/>
              </a:lnSpc>
              <a:buClr>
                <a:srgbClr val="00B0F0"/>
              </a:buClr>
              <a:buFont typeface="Arial" panose="020B0604020202020204" pitchFamily="34" charset="0"/>
              <a:buChar char="•"/>
            </a:pPr>
            <a:r>
              <a:rPr lang="en-US" altLang="en-US" sz="1500" dirty="0">
                <a:solidFill>
                  <a:srgbClr val="003264"/>
                </a:solidFill>
                <a:latin typeface="Verdana" panose="020B0604030504040204" pitchFamily="34" charset="0"/>
                <a:ea typeface="Verdana" panose="020B0604030504040204" pitchFamily="34" charset="0"/>
                <a:cs typeface="Verdana" panose="020B0604030504040204" pitchFamily="34" charset="0"/>
              </a:rPr>
              <a:t>Impact on business:</a:t>
            </a:r>
          </a:p>
          <a:p>
            <a:pPr marL="561150" lvl="1" indent="-342900">
              <a:lnSpc>
                <a:spcPct val="110000"/>
              </a:lnSpc>
              <a:buClr>
                <a:srgbClr val="00B0F0"/>
              </a:buClr>
              <a:buFont typeface="Arial" panose="020B0604020202020204" pitchFamily="34" charset="0"/>
              <a:buChar char="•"/>
            </a:pPr>
            <a:r>
              <a:rPr lang="en-US" altLang="en-US" sz="1500" dirty="0">
                <a:solidFill>
                  <a:srgbClr val="003264"/>
                </a:solidFill>
                <a:latin typeface="Verdana" panose="020B0604030504040204" pitchFamily="34" charset="0"/>
                <a:ea typeface="Verdana" panose="020B0604030504040204" pitchFamily="34" charset="0"/>
                <a:cs typeface="Verdana" panose="020B0604030504040204" pitchFamily="34" charset="0"/>
              </a:rPr>
              <a:t>Limitation of Foreign Exchange Risk</a:t>
            </a:r>
          </a:p>
          <a:p>
            <a:pPr marL="561150" lvl="1" indent="-342900">
              <a:lnSpc>
                <a:spcPct val="110000"/>
              </a:lnSpc>
              <a:buClr>
                <a:srgbClr val="00B0F0"/>
              </a:buClr>
              <a:buFont typeface="Arial" panose="020B0604020202020204" pitchFamily="34" charset="0"/>
              <a:buChar char="•"/>
            </a:pPr>
            <a:r>
              <a:rPr lang="en-US" altLang="en-US" sz="1500" dirty="0">
                <a:solidFill>
                  <a:srgbClr val="003264"/>
                </a:solidFill>
                <a:latin typeface="Verdana" panose="020B0604030504040204" pitchFamily="34" charset="0"/>
                <a:ea typeface="Verdana" panose="020B0604030504040204" pitchFamily="34" charset="0"/>
                <a:cs typeface="Verdana" panose="020B0604030504040204" pitchFamily="34" charset="0"/>
              </a:rPr>
              <a:t>Lowering Transaction Costs</a:t>
            </a:r>
          </a:p>
          <a:p>
            <a:pPr marL="561150" lvl="1" indent="-342900">
              <a:lnSpc>
                <a:spcPct val="110000"/>
              </a:lnSpc>
              <a:buClr>
                <a:srgbClr val="00B0F0"/>
              </a:buClr>
              <a:buFont typeface="Arial" panose="020B0604020202020204" pitchFamily="34" charset="0"/>
              <a:buChar char="•"/>
            </a:pPr>
            <a:r>
              <a:rPr lang="en-US" altLang="en-US" sz="1500" dirty="0">
                <a:solidFill>
                  <a:srgbClr val="003264"/>
                </a:solidFill>
                <a:latin typeface="Verdana" panose="020B0604030504040204" pitchFamily="34" charset="0"/>
                <a:ea typeface="Verdana" panose="020B0604030504040204" pitchFamily="34" charset="0"/>
                <a:cs typeface="Verdana" panose="020B0604030504040204" pitchFamily="34" charset="0"/>
              </a:rPr>
              <a:t>Growth in Foreign Trade </a:t>
            </a:r>
          </a:p>
          <a:p>
            <a:pPr marL="561150" lvl="1" indent="-342900">
              <a:lnSpc>
                <a:spcPct val="110000"/>
              </a:lnSpc>
              <a:buClr>
                <a:srgbClr val="00B0F0"/>
              </a:buClr>
              <a:buFont typeface="Arial" panose="020B0604020202020204" pitchFamily="34" charset="0"/>
              <a:buChar char="•"/>
            </a:pPr>
            <a:r>
              <a:rPr lang="en-US" altLang="en-US" sz="1500" dirty="0">
                <a:solidFill>
                  <a:srgbClr val="003264"/>
                </a:solidFill>
                <a:latin typeface="Verdana" panose="020B0604030504040204" pitchFamily="34" charset="0"/>
                <a:ea typeface="Verdana" panose="020B0604030504040204" pitchFamily="34" charset="0"/>
                <a:cs typeface="Verdana" panose="020B0604030504040204" pitchFamily="34" charset="0"/>
              </a:rPr>
              <a:t>Increased Economic &amp; Financial Stability </a:t>
            </a:r>
          </a:p>
          <a:p>
            <a:pPr>
              <a:lnSpc>
                <a:spcPct val="150000"/>
              </a:lnSpc>
              <a:buClr>
                <a:srgbClr val="00B0F0"/>
              </a:buClr>
              <a:buFont typeface="Arial" panose="020B0604020202020204" pitchFamily="34" charset="0"/>
              <a:buChar char="•"/>
            </a:pPr>
            <a:r>
              <a:rPr lang="en-US" altLang="en-US" sz="1500" dirty="0">
                <a:solidFill>
                  <a:srgbClr val="003264"/>
                </a:solidFill>
                <a:latin typeface="Verdana" panose="020B0604030504040204" pitchFamily="34" charset="0"/>
                <a:ea typeface="Verdana" panose="020B0604030504040204" pitchFamily="34" charset="0"/>
                <a:cs typeface="Verdana" panose="020B0604030504040204" pitchFamily="34" charset="0"/>
              </a:rPr>
              <a:t>Favorable conditions for long-term business decisions</a:t>
            </a:r>
          </a:p>
        </p:txBody>
      </p:sp>
      <p:sp>
        <p:nvSpPr>
          <p:cNvPr id="4" name="Zástupný symbol čísla snímky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F7D72F-8F56-4F09-A4E6-31D1C0D3E70B}" type="slidenum">
              <a:rPr kumimoji="0" lang="en-US" sz="1000" b="1" i="0" u="none" strike="noStrike" kern="1200" cap="none" spc="0" normalizeH="0" baseline="0" noProof="0" smtClean="0">
                <a:ln>
                  <a:noFill/>
                </a:ln>
                <a:solidFill>
                  <a:prstClr val="white">
                    <a:lumMod val="75000"/>
                  </a:prstClr>
                </a:solidFill>
                <a:effectLst/>
                <a:uLnTx/>
                <a:uFillTx/>
                <a:latin typeface="Verdana" panose="020B0604030504040204" pitchFamily="34" charset="0"/>
                <a:ea typeface="Verdana" panose="020B060403050404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000" b="1" i="0" u="none" strike="noStrike" kern="1200" cap="none" spc="0" normalizeH="0" baseline="0" noProof="0">
              <a:ln>
                <a:noFill/>
              </a:ln>
              <a:solidFill>
                <a:prstClr val="white">
                  <a:lumMod val="75000"/>
                </a:prstClr>
              </a:solidFill>
              <a:effectLst/>
              <a:uLnTx/>
              <a:uFillTx/>
              <a:latin typeface="Verdana" panose="020B0604030504040204" pitchFamily="34" charset="0"/>
              <a:ea typeface="Verdana" panose="020B0604030504040204" pitchFamily="34" charset="0"/>
            </a:endParaRPr>
          </a:p>
        </p:txBody>
      </p:sp>
      <p:pic>
        <p:nvPicPr>
          <p:cNvPr id="4409346" name="Picture 2" descr="Image result for euro png slovakia">
            <a:extLst>
              <a:ext uri="{FF2B5EF4-FFF2-40B4-BE49-F238E27FC236}">
                <a16:creationId xmlns:a16="http://schemas.microsoft.com/office/drawing/2014/main" id="{078F4B5A-3931-4058-8500-66A9AD5802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392" y="2403609"/>
            <a:ext cx="3600400" cy="3600400"/>
          </a:xfrm>
          <a:prstGeom prst="rect">
            <a:avLst/>
          </a:prstGeom>
          <a:noFill/>
          <a:extLst>
            <a:ext uri="{909E8E84-426E-40DD-AFC4-6F175D3DCCD1}">
              <a14:hiddenFill xmlns:a14="http://schemas.microsoft.com/office/drawing/2010/main">
                <a:solidFill>
                  <a:srgbClr val="FFFFFF"/>
                </a:solidFill>
              </a14:hiddenFill>
            </a:ext>
          </a:extLst>
        </p:spPr>
      </p:pic>
      <p:sp>
        <p:nvSpPr>
          <p:cNvPr id="293" name="BlokTextu 18">
            <a:extLst>
              <a:ext uri="{FF2B5EF4-FFF2-40B4-BE49-F238E27FC236}">
                <a16:creationId xmlns:a16="http://schemas.microsoft.com/office/drawing/2014/main" id="{D9ED7A8C-E7A2-4697-8E65-50496728310D}"/>
              </a:ext>
            </a:extLst>
          </p:cNvPr>
          <p:cNvSpPr txBox="1"/>
          <p:nvPr/>
        </p:nvSpPr>
        <p:spPr>
          <a:xfrm>
            <a:off x="5087888" y="2162862"/>
            <a:ext cx="6480720" cy="1328023"/>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B0F0"/>
                </a:solidFill>
                <a:effectLst/>
                <a:uLnTx/>
                <a:uFillTx/>
                <a:latin typeface="Verdana" pitchFamily="34" charset="0"/>
                <a:ea typeface="Verdana" panose="020B0604030504040204" pitchFamily="34" charset="0"/>
                <a:cs typeface="+mn-cs"/>
              </a:rPr>
              <a:t>EUROZONE MEMBER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3264"/>
                </a:solidFill>
                <a:effectLst/>
                <a:uLnTx/>
                <a:uFillTx/>
                <a:latin typeface="Verdana" pitchFamily="34" charset="0"/>
                <a:ea typeface="Verdana" panose="020B0604030504040204" pitchFamily="34" charset="0"/>
                <a:cs typeface="+mn-cs"/>
              </a:rPr>
              <a:t>SINCE 2009</a:t>
            </a:r>
          </a:p>
        </p:txBody>
      </p:sp>
      <p:sp>
        <p:nvSpPr>
          <p:cNvPr id="7" name="Obdĺžnik 6">
            <a:extLst>
              <a:ext uri="{FF2B5EF4-FFF2-40B4-BE49-F238E27FC236}">
                <a16:creationId xmlns:a16="http://schemas.microsoft.com/office/drawing/2014/main" id="{EBBDD786-3D6B-4AFF-8546-7AC7C9DDF0F0}"/>
              </a:ext>
            </a:extLst>
          </p:cNvPr>
          <p:cNvSpPr/>
          <p:nvPr/>
        </p:nvSpPr>
        <p:spPr>
          <a:xfrm>
            <a:off x="1418970" y="1338976"/>
            <a:ext cx="5109078" cy="615553"/>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k-SK" altLang="en-US" sz="2000" b="1" i="0" u="none" strike="noStrike" kern="1200" cap="none" spc="0" normalizeH="0" baseline="0" noProof="0" dirty="0">
                <a:ln>
                  <a:noFill/>
                </a:ln>
                <a:solidFill>
                  <a:srgbClr val="004B99"/>
                </a:solidFill>
                <a:effectLst/>
                <a:uLnTx/>
                <a:uFillTx/>
                <a:latin typeface="Verdana" pitchFamily="34" charset="0"/>
                <a:ea typeface="Verdana" panose="020B0604030504040204" pitchFamily="34" charset="0"/>
                <a:cs typeface="Verdana" panose="020B0604030504040204" pitchFamily="34" charset="0"/>
              </a:rPr>
              <a:t>EURO CURRENCY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4B99"/>
                </a:solidFill>
                <a:effectLst/>
                <a:uLnTx/>
                <a:uFillTx/>
                <a:latin typeface="Verdana" pitchFamily="34" charset="0"/>
                <a:ea typeface="Verdana" panose="020B0604030504040204" pitchFamily="34" charset="0"/>
                <a:cs typeface="Verdana" panose="020B0604030504040204" pitchFamily="34" charset="0"/>
              </a:rPr>
              <a:t>AS ONE OF A FEW IN CEE</a:t>
            </a:r>
          </a:p>
        </p:txBody>
      </p:sp>
      <p:grpSp>
        <p:nvGrpSpPr>
          <p:cNvPr id="5" name="Skupina 4">
            <a:extLst>
              <a:ext uri="{FF2B5EF4-FFF2-40B4-BE49-F238E27FC236}">
                <a16:creationId xmlns:a16="http://schemas.microsoft.com/office/drawing/2014/main" id="{3ECC49FB-DF02-460C-BBC3-84AEEE8F80AC}"/>
              </a:ext>
            </a:extLst>
          </p:cNvPr>
          <p:cNvGrpSpPr/>
          <p:nvPr/>
        </p:nvGrpSpPr>
        <p:grpSpPr>
          <a:xfrm>
            <a:off x="520383" y="1196752"/>
            <a:ext cx="900000" cy="900000"/>
            <a:chOff x="520383" y="1196752"/>
            <a:chExt cx="900000" cy="900000"/>
          </a:xfrm>
        </p:grpSpPr>
        <p:sp>
          <p:nvSpPr>
            <p:cNvPr id="9" name="Ovál 8">
              <a:extLst>
                <a:ext uri="{FF2B5EF4-FFF2-40B4-BE49-F238E27FC236}">
                  <a16:creationId xmlns:a16="http://schemas.microsoft.com/office/drawing/2014/main" id="{BD5B6D52-CC76-4F98-877C-6AFB013017E3}"/>
                </a:ext>
              </a:extLst>
            </p:cNvPr>
            <p:cNvSpPr>
              <a:spLocks noChangeAspect="1"/>
            </p:cNvSpPr>
            <p:nvPr/>
          </p:nvSpPr>
          <p:spPr>
            <a:xfrm>
              <a:off x="520383" y="1196752"/>
              <a:ext cx="900000" cy="900000"/>
            </a:xfrm>
            <a:prstGeom prst="ellipse">
              <a:avLst/>
            </a:prstGeom>
            <a:solidFill>
              <a:srgbClr val="004B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6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2" name="Obrázok 1">
              <a:extLst>
                <a:ext uri="{FF2B5EF4-FFF2-40B4-BE49-F238E27FC236}">
                  <a16:creationId xmlns:a16="http://schemas.microsoft.com/office/drawing/2014/main" id="{37CF6AC6-AC43-44B0-8446-70F70D139062}"/>
                </a:ext>
              </a:extLst>
            </p:cNvPr>
            <p:cNvPicPr>
              <a:picLocks noChangeAspect="1"/>
            </p:cNvPicPr>
            <p:nvPr/>
          </p:nvPicPr>
          <p:blipFill rotWithShape="1">
            <a:blip r:embed="rId4"/>
            <a:srcRect l="32720" t="23640" r="30370" b="34245"/>
            <a:stretch/>
          </p:blipFill>
          <p:spPr>
            <a:xfrm>
              <a:off x="753653" y="1375875"/>
              <a:ext cx="432048" cy="541753"/>
            </a:xfrm>
            <a:prstGeom prst="rect">
              <a:avLst/>
            </a:prstGeom>
          </p:spPr>
        </p:pic>
      </p:grpSp>
      <p:pic>
        <p:nvPicPr>
          <p:cNvPr id="10" name="Picture 2" descr="https://www.resco.net/wp-content/uploads/2017/07/sario-logo-2016-ENG-1.png">
            <a:extLst>
              <a:ext uri="{FF2B5EF4-FFF2-40B4-BE49-F238E27FC236}">
                <a16:creationId xmlns:a16="http://schemas.microsoft.com/office/drawing/2014/main" id="{72E3F37D-ACA5-43FA-B26C-B0B873BBD6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947" y="-3459"/>
            <a:ext cx="2522045" cy="1050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1600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7FDCC8-E0B0-4CCC-8DA9-E40D2C8A9020}"/>
              </a:ext>
            </a:extLst>
          </p:cNvPr>
          <p:cNvSpPr>
            <a:spLocks noGrp="1"/>
          </p:cNvSpPr>
          <p:nvPr>
            <p:ph type="title"/>
          </p:nvPr>
        </p:nvSpPr>
        <p:spPr>
          <a:xfrm>
            <a:off x="124960" y="180000"/>
            <a:ext cx="10188000" cy="1044000"/>
          </a:xfrm>
        </p:spPr>
        <p:txBody>
          <a:bodyPr/>
          <a:lstStyle/>
          <a:p>
            <a:r>
              <a:rPr lang="en-US" sz="4400" dirty="0"/>
              <a:t>Job offers</a:t>
            </a:r>
            <a:endParaRPr lang="sk-SK" sz="4400" dirty="0"/>
          </a:p>
        </p:txBody>
      </p:sp>
      <p:sp>
        <p:nvSpPr>
          <p:cNvPr id="3" name="Zástupný objekt pre text 2">
            <a:extLst>
              <a:ext uri="{FF2B5EF4-FFF2-40B4-BE49-F238E27FC236}">
                <a16:creationId xmlns:a16="http://schemas.microsoft.com/office/drawing/2014/main" id="{BB27D279-8F0E-4760-AD32-E566A0B88EFE}"/>
              </a:ext>
            </a:extLst>
          </p:cNvPr>
          <p:cNvSpPr>
            <a:spLocks noGrp="1"/>
          </p:cNvSpPr>
          <p:nvPr>
            <p:ph type="body" sz="quarter" idx="11"/>
          </p:nvPr>
        </p:nvSpPr>
        <p:spPr/>
        <p:txBody>
          <a:bodyPr/>
          <a:lstStyle/>
          <a:p>
            <a:endParaRPr lang="sk-SK" dirty="0"/>
          </a:p>
        </p:txBody>
      </p:sp>
      <p:sp>
        <p:nvSpPr>
          <p:cNvPr id="4" name="Zástupný objekt pre text 3">
            <a:extLst>
              <a:ext uri="{FF2B5EF4-FFF2-40B4-BE49-F238E27FC236}">
                <a16:creationId xmlns:a16="http://schemas.microsoft.com/office/drawing/2014/main" id="{2E9550D9-B361-4A67-8C83-B697C826ABC9}"/>
              </a:ext>
            </a:extLst>
          </p:cNvPr>
          <p:cNvSpPr>
            <a:spLocks noGrp="1"/>
          </p:cNvSpPr>
          <p:nvPr>
            <p:ph type="body" sz="quarter" idx="12"/>
          </p:nvPr>
        </p:nvSpPr>
        <p:spPr/>
        <p:txBody>
          <a:bodyPr/>
          <a:lstStyle/>
          <a:p>
            <a:endParaRPr lang="sk-SK"/>
          </a:p>
        </p:txBody>
      </p:sp>
      <p:sp>
        <p:nvSpPr>
          <p:cNvPr id="5" name="Zástupný objekt pre číslo snímky 4">
            <a:extLst>
              <a:ext uri="{FF2B5EF4-FFF2-40B4-BE49-F238E27FC236}">
                <a16:creationId xmlns:a16="http://schemas.microsoft.com/office/drawing/2014/main" id="{74CD7CB0-C10F-4373-9271-396EAAB0D026}"/>
              </a:ext>
            </a:extLst>
          </p:cNvPr>
          <p:cNvSpPr>
            <a:spLocks noGrp="1"/>
          </p:cNvSpPr>
          <p:nvPr>
            <p:ph type="sldNum" idx="4"/>
          </p:nvPr>
        </p:nvSpPr>
        <p:spPr/>
        <p:txBody>
          <a:bodyPr/>
          <a:lstStyle/>
          <a:p>
            <a:fld id="{00000000-1234-1234-1234-123412341234}" type="slidenum">
              <a:rPr lang="sk-SK" b="1" smtClean="0"/>
              <a:pPr/>
              <a:t>30</a:t>
            </a:fld>
            <a:endParaRPr lang="sk-SK" b="1" dirty="0"/>
          </a:p>
        </p:txBody>
      </p:sp>
      <p:pic>
        <p:nvPicPr>
          <p:cNvPr id="8" name="Obrázok 7" descr="Obrázok, na ktorom je text&#10;&#10;Automaticky generovaný popis">
            <a:extLst>
              <a:ext uri="{FF2B5EF4-FFF2-40B4-BE49-F238E27FC236}">
                <a16:creationId xmlns:a16="http://schemas.microsoft.com/office/drawing/2014/main" id="{92DFD512-5F9A-4BE9-9F66-C5E14A147A3B}"/>
              </a:ext>
            </a:extLst>
          </p:cNvPr>
          <p:cNvPicPr>
            <a:picLocks noChangeAspect="1"/>
          </p:cNvPicPr>
          <p:nvPr/>
        </p:nvPicPr>
        <p:blipFill>
          <a:blip r:embed="rId2"/>
          <a:stretch>
            <a:fillRect/>
          </a:stretch>
        </p:blipFill>
        <p:spPr>
          <a:xfrm>
            <a:off x="2896338" y="0"/>
            <a:ext cx="4982308" cy="6858000"/>
          </a:xfrm>
          <a:prstGeom prst="rect">
            <a:avLst/>
          </a:prstGeom>
        </p:spPr>
      </p:pic>
      <p:pic>
        <p:nvPicPr>
          <p:cNvPr id="10" name="Obrázok 9" descr="Obrázok, na ktorom je text, potvrdenie&#10;&#10;Automaticky generovaný popis">
            <a:extLst>
              <a:ext uri="{FF2B5EF4-FFF2-40B4-BE49-F238E27FC236}">
                <a16:creationId xmlns:a16="http://schemas.microsoft.com/office/drawing/2014/main" id="{25F58AB0-5E9C-45BC-8876-34A9919FDC96}"/>
              </a:ext>
            </a:extLst>
          </p:cNvPr>
          <p:cNvPicPr>
            <a:picLocks noChangeAspect="1"/>
          </p:cNvPicPr>
          <p:nvPr/>
        </p:nvPicPr>
        <p:blipFill>
          <a:blip r:embed="rId3"/>
          <a:stretch>
            <a:fillRect/>
          </a:stretch>
        </p:blipFill>
        <p:spPr>
          <a:xfrm>
            <a:off x="7406823" y="0"/>
            <a:ext cx="4982308" cy="6858000"/>
          </a:xfrm>
          <a:prstGeom prst="rect">
            <a:avLst/>
          </a:prstGeom>
        </p:spPr>
      </p:pic>
    </p:spTree>
    <p:extLst>
      <p:ext uri="{BB962C8B-B14F-4D97-AF65-F5344CB8AC3E}">
        <p14:creationId xmlns:p14="http://schemas.microsoft.com/office/powerpoint/2010/main" val="4195988601"/>
      </p:ext>
    </p:extLst>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7FDCC8-E0B0-4CCC-8DA9-E40D2C8A9020}"/>
              </a:ext>
            </a:extLst>
          </p:cNvPr>
          <p:cNvSpPr>
            <a:spLocks noGrp="1"/>
          </p:cNvSpPr>
          <p:nvPr>
            <p:ph type="title"/>
          </p:nvPr>
        </p:nvSpPr>
        <p:spPr>
          <a:xfrm>
            <a:off x="124960" y="180000"/>
            <a:ext cx="10188000" cy="1044000"/>
          </a:xfrm>
        </p:spPr>
        <p:txBody>
          <a:bodyPr/>
          <a:lstStyle/>
          <a:p>
            <a:r>
              <a:rPr lang="en-US" sz="4400" dirty="0"/>
              <a:t>Job offers</a:t>
            </a:r>
            <a:endParaRPr lang="sk-SK" sz="4400" dirty="0"/>
          </a:p>
        </p:txBody>
      </p:sp>
      <p:sp>
        <p:nvSpPr>
          <p:cNvPr id="3" name="Zástupný objekt pre text 2">
            <a:extLst>
              <a:ext uri="{FF2B5EF4-FFF2-40B4-BE49-F238E27FC236}">
                <a16:creationId xmlns:a16="http://schemas.microsoft.com/office/drawing/2014/main" id="{BB27D279-8F0E-4760-AD32-E566A0B88EFE}"/>
              </a:ext>
            </a:extLst>
          </p:cNvPr>
          <p:cNvSpPr>
            <a:spLocks noGrp="1"/>
          </p:cNvSpPr>
          <p:nvPr>
            <p:ph type="body" sz="quarter" idx="11"/>
          </p:nvPr>
        </p:nvSpPr>
        <p:spPr/>
        <p:txBody>
          <a:bodyPr/>
          <a:lstStyle/>
          <a:p>
            <a:endParaRPr lang="sk-SK" dirty="0"/>
          </a:p>
        </p:txBody>
      </p:sp>
      <p:sp>
        <p:nvSpPr>
          <p:cNvPr id="4" name="Zástupný objekt pre text 3">
            <a:extLst>
              <a:ext uri="{FF2B5EF4-FFF2-40B4-BE49-F238E27FC236}">
                <a16:creationId xmlns:a16="http://schemas.microsoft.com/office/drawing/2014/main" id="{2E9550D9-B361-4A67-8C83-B697C826ABC9}"/>
              </a:ext>
            </a:extLst>
          </p:cNvPr>
          <p:cNvSpPr>
            <a:spLocks noGrp="1"/>
          </p:cNvSpPr>
          <p:nvPr>
            <p:ph type="body" sz="quarter" idx="12"/>
          </p:nvPr>
        </p:nvSpPr>
        <p:spPr/>
        <p:txBody>
          <a:bodyPr/>
          <a:lstStyle/>
          <a:p>
            <a:endParaRPr lang="sk-SK"/>
          </a:p>
        </p:txBody>
      </p:sp>
      <p:sp>
        <p:nvSpPr>
          <p:cNvPr id="5" name="Zástupný objekt pre číslo snímky 4">
            <a:extLst>
              <a:ext uri="{FF2B5EF4-FFF2-40B4-BE49-F238E27FC236}">
                <a16:creationId xmlns:a16="http://schemas.microsoft.com/office/drawing/2014/main" id="{74CD7CB0-C10F-4373-9271-396EAAB0D026}"/>
              </a:ext>
            </a:extLst>
          </p:cNvPr>
          <p:cNvSpPr>
            <a:spLocks noGrp="1"/>
          </p:cNvSpPr>
          <p:nvPr>
            <p:ph type="sldNum" idx="4"/>
          </p:nvPr>
        </p:nvSpPr>
        <p:spPr/>
        <p:txBody>
          <a:bodyPr/>
          <a:lstStyle/>
          <a:p>
            <a:fld id="{00000000-1234-1234-1234-123412341234}" type="slidenum">
              <a:rPr lang="sk-SK" b="1" smtClean="0"/>
              <a:pPr/>
              <a:t>31</a:t>
            </a:fld>
            <a:endParaRPr lang="sk-SK" b="1" dirty="0"/>
          </a:p>
        </p:txBody>
      </p:sp>
      <p:pic>
        <p:nvPicPr>
          <p:cNvPr id="7" name="Obrázok 6" descr="Obrázok, na ktorom je text&#10;&#10;Automaticky generovaný popis">
            <a:extLst>
              <a:ext uri="{FF2B5EF4-FFF2-40B4-BE49-F238E27FC236}">
                <a16:creationId xmlns:a16="http://schemas.microsoft.com/office/drawing/2014/main" id="{890141FB-38A8-42DA-B565-D645354005DB}"/>
              </a:ext>
            </a:extLst>
          </p:cNvPr>
          <p:cNvPicPr>
            <a:picLocks noChangeAspect="1"/>
          </p:cNvPicPr>
          <p:nvPr/>
        </p:nvPicPr>
        <p:blipFill>
          <a:blip r:embed="rId2"/>
          <a:stretch>
            <a:fillRect/>
          </a:stretch>
        </p:blipFill>
        <p:spPr>
          <a:xfrm>
            <a:off x="2834825" y="0"/>
            <a:ext cx="4982308" cy="6858000"/>
          </a:xfrm>
          <a:prstGeom prst="rect">
            <a:avLst/>
          </a:prstGeom>
        </p:spPr>
      </p:pic>
      <p:pic>
        <p:nvPicPr>
          <p:cNvPr id="11" name="Obrázok 10" descr="Obrázok, na ktorom je text&#10;&#10;Automaticky generovaný popis">
            <a:extLst>
              <a:ext uri="{FF2B5EF4-FFF2-40B4-BE49-F238E27FC236}">
                <a16:creationId xmlns:a16="http://schemas.microsoft.com/office/drawing/2014/main" id="{93AAAA32-F53A-4874-BFD9-4102A25898FE}"/>
              </a:ext>
            </a:extLst>
          </p:cNvPr>
          <p:cNvPicPr>
            <a:picLocks noChangeAspect="1"/>
          </p:cNvPicPr>
          <p:nvPr/>
        </p:nvPicPr>
        <p:blipFill>
          <a:blip r:embed="rId3"/>
          <a:stretch>
            <a:fillRect/>
          </a:stretch>
        </p:blipFill>
        <p:spPr>
          <a:xfrm>
            <a:off x="7339448" y="0"/>
            <a:ext cx="4982308" cy="6858000"/>
          </a:xfrm>
          <a:prstGeom prst="rect">
            <a:avLst/>
          </a:prstGeom>
        </p:spPr>
      </p:pic>
    </p:spTree>
    <p:extLst>
      <p:ext uri="{BB962C8B-B14F-4D97-AF65-F5344CB8AC3E}">
        <p14:creationId xmlns:p14="http://schemas.microsoft.com/office/powerpoint/2010/main" val="3097023481"/>
      </p:ext>
    </p:extLst>
  </p:cSld>
  <p:clrMapOvr>
    <a:masterClrMapping/>
  </p:clrMapOvr>
  <p:transition>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319E47-24D9-4E32-8D4C-7F4AF86D881F}"/>
              </a:ext>
            </a:extLst>
          </p:cNvPr>
          <p:cNvSpPr>
            <a:spLocks noGrp="1"/>
          </p:cNvSpPr>
          <p:nvPr>
            <p:ph type="title"/>
          </p:nvPr>
        </p:nvSpPr>
        <p:spPr>
          <a:xfrm>
            <a:off x="2544000" y="2839765"/>
            <a:ext cx="6384000" cy="1008000"/>
          </a:xfrm>
        </p:spPr>
        <p:txBody>
          <a:bodyPr>
            <a:noAutofit/>
          </a:bodyPr>
          <a:lstStyle/>
          <a:p>
            <a:r>
              <a:rPr lang="en-GB" sz="3600" dirty="0"/>
              <a:t>Thank you for your attention</a:t>
            </a:r>
            <a:br>
              <a:rPr lang="en-GB" sz="3600" dirty="0"/>
            </a:br>
            <a:br>
              <a:rPr lang="en-GB" sz="3600" dirty="0"/>
            </a:br>
            <a:r>
              <a:rPr lang="en-GB" sz="3600" dirty="0"/>
              <a:t>Questions?</a:t>
            </a:r>
            <a:endParaRPr lang="sk-SK" sz="3600" dirty="0"/>
          </a:p>
        </p:txBody>
      </p:sp>
      <p:sp>
        <p:nvSpPr>
          <p:cNvPr id="3" name="Zástupný objekt pre text 2">
            <a:extLst>
              <a:ext uri="{FF2B5EF4-FFF2-40B4-BE49-F238E27FC236}">
                <a16:creationId xmlns:a16="http://schemas.microsoft.com/office/drawing/2014/main" id="{4D058C4F-A272-4657-A3BD-6AB418E08F60}"/>
              </a:ext>
            </a:extLst>
          </p:cNvPr>
          <p:cNvSpPr>
            <a:spLocks noGrp="1"/>
          </p:cNvSpPr>
          <p:nvPr>
            <p:ph type="body" sz="quarter" idx="1"/>
          </p:nvPr>
        </p:nvSpPr>
        <p:spPr>
          <a:xfrm>
            <a:off x="2592000" y="5040350"/>
            <a:ext cx="6336000" cy="1817649"/>
          </a:xfrm>
        </p:spPr>
        <p:txBody>
          <a:bodyPr/>
          <a:lstStyle/>
          <a:p>
            <a:pPr>
              <a:spcBef>
                <a:spcPts val="0"/>
              </a:spcBef>
              <a:spcAft>
                <a:spcPts val="400"/>
              </a:spcAft>
            </a:pPr>
            <a:r>
              <a:rPr lang="sk-SK" sz="2700" dirty="0"/>
              <a:t>Mário Lelovský</a:t>
            </a:r>
          </a:p>
          <a:p>
            <a:pPr>
              <a:spcBef>
                <a:spcPts val="0"/>
              </a:spcBef>
              <a:spcAft>
                <a:spcPts val="0"/>
              </a:spcAft>
            </a:pPr>
            <a:r>
              <a:rPr lang="sk-SK" sz="2700" dirty="0">
                <a:solidFill>
                  <a:srgbClr val="23B6FF"/>
                </a:solidFill>
              </a:rPr>
              <a:t>E:</a:t>
            </a:r>
            <a:r>
              <a:rPr lang="sk-SK" sz="2700" dirty="0"/>
              <a:t> </a:t>
            </a:r>
            <a:r>
              <a:rPr lang="sk-SK" sz="2700" b="0" dirty="0"/>
              <a:t>lelovsky@itas.sk, </a:t>
            </a:r>
            <a:r>
              <a:rPr lang="sk-SK" sz="2700" dirty="0">
                <a:solidFill>
                  <a:srgbClr val="23B6FF"/>
                </a:solidFill>
              </a:rPr>
              <a:t>W:</a:t>
            </a:r>
            <a:r>
              <a:rPr lang="sk-SK" sz="2700" b="0" dirty="0"/>
              <a:t> </a:t>
            </a:r>
            <a:r>
              <a:rPr lang="sk-SK" sz="2700" b="0" dirty="0">
                <a:hlinkClick r:id="rId2"/>
              </a:rPr>
              <a:t>www.itas.sk</a:t>
            </a:r>
            <a:r>
              <a:rPr lang="en-US" sz="2700" b="0" dirty="0"/>
              <a:t> </a:t>
            </a:r>
            <a:endParaRPr lang="sk-SK" sz="2700" b="0" dirty="0"/>
          </a:p>
          <a:p>
            <a:pPr>
              <a:spcBef>
                <a:spcPts val="0"/>
              </a:spcBef>
              <a:spcAft>
                <a:spcPts val="0"/>
              </a:spcAft>
            </a:pPr>
            <a:r>
              <a:rPr lang="sk-SK" sz="2700" b="0" dirty="0"/>
              <a:t>IT Asociácia Slovenska</a:t>
            </a:r>
          </a:p>
          <a:p>
            <a:pPr>
              <a:spcBef>
                <a:spcPts val="0"/>
              </a:spcBef>
              <a:spcAft>
                <a:spcPts val="0"/>
              </a:spcAft>
            </a:pPr>
            <a:endParaRPr lang="sk-SK" sz="2700" b="0" dirty="0"/>
          </a:p>
          <a:p>
            <a:pPr>
              <a:spcBef>
                <a:spcPts val="0"/>
              </a:spcBef>
              <a:spcAft>
                <a:spcPts val="0"/>
              </a:spcAft>
            </a:pPr>
            <a:endParaRPr lang="sk-SK" sz="2700" b="0" dirty="0"/>
          </a:p>
          <a:p>
            <a:pPr>
              <a:spcBef>
                <a:spcPts val="0"/>
              </a:spcBef>
              <a:spcAft>
                <a:spcPts val="0"/>
              </a:spcAft>
            </a:pPr>
            <a:endParaRPr lang="sk-SK" sz="3600" dirty="0">
              <a:solidFill>
                <a:srgbClr val="23B6FF"/>
              </a:solidFill>
            </a:endParaRPr>
          </a:p>
          <a:p>
            <a:pPr>
              <a:spcBef>
                <a:spcPts val="0"/>
              </a:spcBef>
              <a:spcAft>
                <a:spcPts val="0"/>
              </a:spcAft>
            </a:pPr>
            <a:endParaRPr lang="sk-SK" sz="3067" b="0" dirty="0"/>
          </a:p>
        </p:txBody>
      </p:sp>
      <p:pic>
        <p:nvPicPr>
          <p:cNvPr id="5" name="Obrázok 4">
            <a:extLst>
              <a:ext uri="{FF2B5EF4-FFF2-40B4-BE49-F238E27FC236}">
                <a16:creationId xmlns:a16="http://schemas.microsoft.com/office/drawing/2014/main" id="{E8590121-8390-45E6-AC97-B215830E34FB}"/>
              </a:ext>
            </a:extLst>
          </p:cNvPr>
          <p:cNvPicPr>
            <a:picLocks noChangeAspect="1"/>
          </p:cNvPicPr>
          <p:nvPr/>
        </p:nvPicPr>
        <p:blipFill>
          <a:blip r:embed="rId3"/>
          <a:stretch>
            <a:fillRect/>
          </a:stretch>
        </p:blipFill>
        <p:spPr>
          <a:xfrm>
            <a:off x="2760000" y="480003"/>
            <a:ext cx="2566698" cy="648000"/>
          </a:xfrm>
          <a:prstGeom prst="rect">
            <a:avLst/>
          </a:prstGeom>
        </p:spPr>
      </p:pic>
      <p:pic>
        <p:nvPicPr>
          <p:cNvPr id="6" name="Picture 2" descr="C:\Users\Aktiff\Desktop\final2.png">
            <a:extLst>
              <a:ext uri="{FF2B5EF4-FFF2-40B4-BE49-F238E27FC236}">
                <a16:creationId xmlns:a16="http://schemas.microsoft.com/office/drawing/2014/main" id="{D8D1AFF7-2FEC-4259-952E-EAC97208962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60000" y="480000"/>
            <a:ext cx="2592288" cy="806307"/>
          </a:xfrm>
          <a:prstGeom prst="rect">
            <a:avLst/>
          </a:prstGeom>
          <a:noFill/>
          <a:extLst>
            <a:ext uri="{909E8E84-426E-40DD-AFC4-6F175D3DCCD1}">
              <a14:hiddenFill xmlns:a14="http://schemas.microsoft.com/office/drawing/2010/main">
                <a:solidFill>
                  <a:srgbClr val="FFFFFF"/>
                </a:solidFill>
              </a14:hiddenFill>
            </a:ext>
          </a:extLst>
        </p:spPr>
      </p:pic>
      <p:pic>
        <p:nvPicPr>
          <p:cNvPr id="17" name="Obrázok 16">
            <a:extLst>
              <a:ext uri="{FF2B5EF4-FFF2-40B4-BE49-F238E27FC236}">
                <a16:creationId xmlns:a16="http://schemas.microsoft.com/office/drawing/2014/main" id="{FA7C2767-BA0A-4425-A8C5-38D1511D83B3}"/>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43934" r="34230"/>
          <a:stretch/>
        </p:blipFill>
        <p:spPr>
          <a:xfrm>
            <a:off x="0" y="0"/>
            <a:ext cx="2160000" cy="6858000"/>
          </a:xfrm>
          <a:prstGeom prst="rect">
            <a:avLst/>
          </a:prstGeom>
        </p:spPr>
      </p:pic>
    </p:spTree>
    <p:extLst>
      <p:ext uri="{BB962C8B-B14F-4D97-AF65-F5344CB8AC3E}">
        <p14:creationId xmlns:p14="http://schemas.microsoft.com/office/powerpoint/2010/main" val="3734754209"/>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čísla snímky 3"/>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F7D72F-8F56-4F09-A4E6-31D1C0D3E70B}" type="slidenum">
              <a:rPr kumimoji="0" lang="en-US" sz="1000" b="1" i="0" u="none" strike="noStrike" kern="1200" cap="none" spc="0" normalizeH="0" baseline="0" noProof="0">
                <a:ln>
                  <a:noFill/>
                </a:ln>
                <a:solidFill>
                  <a:prstClr val="white">
                    <a:lumMod val="75000"/>
                  </a:prstClr>
                </a:solidFill>
                <a:effectLst/>
                <a:uLnTx/>
                <a:uFillTx/>
                <a:latin typeface="Verdana" panose="020B0604030504040204" pitchFamily="34" charset="0"/>
                <a:ea typeface="Verdana" panose="020B060403050404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000" b="1" i="0" u="none" strike="noStrike" kern="1200" cap="none" spc="0" normalizeH="0" baseline="0" noProof="0" dirty="0">
              <a:ln>
                <a:noFill/>
              </a:ln>
              <a:solidFill>
                <a:prstClr val="white">
                  <a:lumMod val="75000"/>
                </a:prstClr>
              </a:solidFill>
              <a:effectLst/>
              <a:uLnTx/>
              <a:uFillTx/>
              <a:latin typeface="Verdana" panose="020B0604030504040204" pitchFamily="34" charset="0"/>
              <a:ea typeface="Verdana" panose="020B0604030504040204" pitchFamily="34" charset="0"/>
            </a:endParaRPr>
          </a:p>
        </p:txBody>
      </p:sp>
      <p:sp>
        <p:nvSpPr>
          <p:cNvPr id="3" name="Content Placeholder 2"/>
          <p:cNvSpPr>
            <a:spLocks noGrp="1"/>
          </p:cNvSpPr>
          <p:nvPr>
            <p:ph idx="4294967295"/>
          </p:nvPr>
        </p:nvSpPr>
        <p:spPr>
          <a:xfrm>
            <a:off x="3073699" y="5203825"/>
            <a:ext cx="2520950" cy="1104900"/>
          </a:xfrm>
          <a:prstGeom prst="rect">
            <a:avLst/>
          </a:prstGeom>
        </p:spPr>
        <p:txBody>
          <a:bodyPr>
            <a:normAutofit/>
          </a:bodyPr>
          <a:lstStyle/>
          <a:p>
            <a:pPr marL="0" indent="0" defTabSz="534988">
              <a:spcBef>
                <a:spcPts val="600"/>
              </a:spcBef>
              <a:spcAft>
                <a:spcPts val="600"/>
              </a:spcAft>
              <a:buNone/>
            </a:pPr>
            <a:r>
              <a:rPr lang="en-US" altLang="en-US" sz="1500" b="0" dirty="0">
                <a:solidFill>
                  <a:srgbClr val="003264"/>
                </a:solidFill>
                <a:latin typeface="Verdana" panose="020B0604030504040204" pitchFamily="34" charset="0"/>
                <a:ea typeface="Verdana" panose="020B0604030504040204" pitchFamily="34" charset="0"/>
                <a:cs typeface="Verdana" panose="020B0604030504040204" pitchFamily="34" charset="0"/>
              </a:rPr>
              <a:t>in Europe in the export of goods &amp; services to GDP: </a:t>
            </a:r>
            <a:r>
              <a:rPr lang="sk-SK" altLang="en-US" sz="1500" b="0" dirty="0">
                <a:solidFill>
                  <a:srgbClr val="003264"/>
                </a:solidFill>
                <a:latin typeface="Verdana" panose="020B0604030504040204" pitchFamily="34" charset="0"/>
                <a:ea typeface="Verdana" panose="020B0604030504040204" pitchFamily="34" charset="0"/>
                <a:cs typeface="Verdana" panose="020B0604030504040204" pitchFamily="34" charset="0"/>
              </a:rPr>
              <a:t>96.3</a:t>
            </a:r>
            <a:r>
              <a:rPr lang="en-US" altLang="en-US" sz="1500" b="0" dirty="0">
                <a:solidFill>
                  <a:srgbClr val="003264"/>
                </a:solidFill>
                <a:latin typeface="Verdana" panose="020B0604030504040204" pitchFamily="34" charset="0"/>
                <a:ea typeface="Verdana" panose="020B0604030504040204" pitchFamily="34" charset="0"/>
                <a:cs typeface="Verdana" panose="020B0604030504040204" pitchFamily="34" charset="0"/>
              </a:rPr>
              <a:t>% </a:t>
            </a:r>
            <a:r>
              <a:rPr lang="sk-SK" altLang="en-US" sz="1500" b="0" dirty="0">
                <a:solidFill>
                  <a:srgbClr val="003264"/>
                </a:solidFill>
                <a:latin typeface="Verdana" panose="020B0604030504040204" pitchFamily="34" charset="0"/>
                <a:ea typeface="Verdana" panose="020B0604030504040204" pitchFamily="34" charset="0"/>
                <a:cs typeface="Verdana" panose="020B0604030504040204" pitchFamily="34" charset="0"/>
              </a:rPr>
              <a:t>(2017)</a:t>
            </a:r>
            <a:endParaRPr lang="en-US" sz="15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Obrázok 10"/>
          <p:cNvPicPr/>
          <p:nvPr/>
        </p:nvPicPr>
        <p:blipFill>
          <a:blip r:embed="rId3">
            <a:extLst>
              <a:ext uri="{BEBA8EAE-BF5A-486C-A8C5-ECC9F3942E4B}">
                <a14:imgProps xmlns:a14="http://schemas.microsoft.com/office/drawing/2010/main">
                  <a14:imgLayer r:embed="rId4">
                    <a14:imgEffect>
                      <a14:backgroundRemoval t="0" b="100000" l="0" r="100000"/>
                    </a14:imgEffect>
                    <a14:imgEffect>
                      <a14:sharpenSoften amount="25000"/>
                    </a14:imgEffect>
                  </a14:imgLayer>
                </a14:imgProps>
              </a:ext>
            </a:extLst>
          </a:blip>
          <a:stretch>
            <a:fillRect/>
          </a:stretch>
        </p:blipFill>
        <p:spPr>
          <a:xfrm>
            <a:off x="4898360" y="1916832"/>
            <a:ext cx="2078776" cy="1984286"/>
          </a:xfrm>
          <a:prstGeom prst="rect">
            <a:avLst/>
          </a:prstGeom>
        </p:spPr>
      </p:pic>
      <p:sp>
        <p:nvSpPr>
          <p:cNvPr id="14" name="BlokTextu 13"/>
          <p:cNvSpPr txBox="1"/>
          <p:nvPr/>
        </p:nvSpPr>
        <p:spPr>
          <a:xfrm>
            <a:off x="2659520" y="4017258"/>
            <a:ext cx="6408712" cy="9233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k-SK" sz="1800" b="1" i="0" u="none" strike="noStrike" kern="1200" cap="all" spc="0" normalizeH="0" baseline="0" noProof="0" dirty="0">
                <a:ln>
                  <a:noFill/>
                </a:ln>
                <a:solidFill>
                  <a:srgbClr val="003264"/>
                </a:solidFill>
                <a:effectLst/>
                <a:uLnTx/>
                <a:uFillTx/>
                <a:latin typeface="Verdana" pitchFamily="34" charset="0"/>
                <a:ea typeface="Verdana" panose="020B0604030504040204" pitchFamily="34" charset="0"/>
                <a:cs typeface="Verdana" panose="020B0604030504040204" pitchFamily="34" charset="0"/>
              </a:rPr>
              <a:t>Export of goods to gdp </a:t>
            </a:r>
            <a:r>
              <a:rPr kumimoji="0" lang="en-US" sz="1800" b="1" i="0" u="none" strike="noStrike" kern="1200" cap="all" spc="0" normalizeH="0" baseline="0" noProof="0" dirty="0">
                <a:ln>
                  <a:noFill/>
                </a:ln>
                <a:solidFill>
                  <a:srgbClr val="003264"/>
                </a:solidFill>
                <a:effectLst/>
                <a:uLnTx/>
                <a:uFillTx/>
                <a:latin typeface="Verdana" pitchFamily="34" charset="0"/>
                <a:ea typeface="Verdana" panose="020B0604030504040204" pitchFamily="34" charset="0"/>
                <a:cs typeface="Verdana" panose="020B0604030504040204" pitchFamily="34" charset="0"/>
              </a:rPr>
              <a:t>ratio</a:t>
            </a:r>
            <a:endParaRPr kumimoji="0" lang="sk-SK" sz="1800" b="1" i="0" u="none" strike="noStrike" kern="1200" cap="all" spc="0" normalizeH="0" baseline="0" noProof="0" dirty="0">
              <a:ln>
                <a:noFill/>
              </a:ln>
              <a:solidFill>
                <a:srgbClr val="003264"/>
              </a:solidFill>
              <a:effectLst/>
              <a:uLnTx/>
              <a:uFillTx/>
              <a:latin typeface="Verdana" pitchFamily="34" charset="0"/>
              <a:ea typeface="Verdana" panose="020B0604030504040204" pitchFamily="34" charset="0"/>
              <a:cs typeface="Verdana" panose="020B060403050404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sk-SK" sz="1800" b="1" i="0" u="none" strike="noStrike" kern="1200" cap="none" spc="0" normalizeH="0" baseline="0" noProof="0" dirty="0">
                <a:ln>
                  <a:noFill/>
                </a:ln>
                <a:solidFill>
                  <a:srgbClr val="006EBE"/>
                </a:solidFill>
                <a:effectLst/>
                <a:uLnTx/>
                <a:uFillTx/>
                <a:latin typeface="Verdana" pitchFamily="34" charset="0"/>
                <a:ea typeface="Verdana" panose="020B0604030504040204" pitchFamily="34" charset="0"/>
                <a:cs typeface="Verdana" panose="020B0604030504040204" pitchFamily="34" charset="0"/>
              </a:rPr>
              <a:t>1</a:t>
            </a:r>
            <a:r>
              <a:rPr kumimoji="0" lang="sk-SK" sz="1800" b="1" i="0" u="none" strike="noStrike" kern="1200" cap="none" spc="0" normalizeH="0" baseline="30000" noProof="0" dirty="0">
                <a:ln>
                  <a:noFill/>
                </a:ln>
                <a:solidFill>
                  <a:srgbClr val="006EBE"/>
                </a:solidFill>
                <a:effectLst/>
                <a:uLnTx/>
                <a:uFillTx/>
                <a:latin typeface="Verdana" pitchFamily="34" charset="0"/>
                <a:ea typeface="Verdana" panose="020B0604030504040204" pitchFamily="34" charset="0"/>
                <a:cs typeface="Verdana" panose="020B0604030504040204" pitchFamily="34" charset="0"/>
              </a:rPr>
              <a:t>st</a:t>
            </a:r>
            <a:r>
              <a:rPr kumimoji="0" lang="sk-SK" sz="1800" b="1" i="0" u="none" strike="noStrike" kern="1200" cap="none" spc="0" normalizeH="0" baseline="0" noProof="0" dirty="0">
                <a:ln>
                  <a:noFill/>
                </a:ln>
                <a:solidFill>
                  <a:srgbClr val="006EBE"/>
                </a:solidFill>
                <a:effectLst/>
                <a:uLnTx/>
                <a:uFillTx/>
                <a:latin typeface="Verdana" pitchFamily="34" charset="0"/>
                <a:ea typeface="Verdana" panose="020B0604030504040204" pitchFamily="34" charset="0"/>
                <a:cs typeface="Verdana" panose="020B0604030504040204" pitchFamily="34" charset="0"/>
              </a:rPr>
              <a:t> </a:t>
            </a:r>
            <a:r>
              <a:rPr kumimoji="0" lang="sk-SK" sz="1800" b="1" i="0" u="none" strike="noStrike" kern="1200" cap="none" spc="0" normalizeH="0" baseline="0" noProof="0" dirty="0" err="1">
                <a:ln>
                  <a:noFill/>
                </a:ln>
                <a:solidFill>
                  <a:srgbClr val="006EBE"/>
                </a:solidFill>
                <a:effectLst/>
                <a:uLnTx/>
                <a:uFillTx/>
                <a:latin typeface="Verdana" pitchFamily="34" charset="0"/>
                <a:ea typeface="Verdana" panose="020B0604030504040204" pitchFamily="34" charset="0"/>
                <a:cs typeface="Verdana" panose="020B0604030504040204" pitchFamily="34" charset="0"/>
              </a:rPr>
              <a:t>place</a:t>
            </a:r>
            <a:r>
              <a:rPr kumimoji="0" lang="sk-SK" sz="1800" b="1" i="0" u="none" strike="noStrike" kern="1200" cap="none" spc="0" normalizeH="0" baseline="0" noProof="0" dirty="0">
                <a:ln>
                  <a:noFill/>
                </a:ln>
                <a:solidFill>
                  <a:srgbClr val="006EBE"/>
                </a:solidFill>
                <a:effectLst/>
                <a:uLnTx/>
                <a:uFillTx/>
                <a:latin typeface="Verdana" pitchFamily="34" charset="0"/>
                <a:ea typeface="Verdana" panose="020B0604030504040204" pitchFamily="34" charset="0"/>
                <a:cs typeface="Verdana" panose="020B0604030504040204" pitchFamily="34" charset="0"/>
              </a:rPr>
              <a:t> in </a:t>
            </a:r>
            <a:r>
              <a:rPr kumimoji="0" lang="sk-SK" sz="1800" b="1" i="0" u="none" strike="noStrike" kern="1200" cap="none" spc="0" normalizeH="0" baseline="0" noProof="0" dirty="0" err="1">
                <a:ln>
                  <a:noFill/>
                </a:ln>
                <a:solidFill>
                  <a:srgbClr val="006EBE"/>
                </a:solidFill>
                <a:effectLst/>
                <a:uLnTx/>
                <a:uFillTx/>
                <a:latin typeface="Verdana" pitchFamily="34" charset="0"/>
                <a:ea typeface="Verdana" panose="020B0604030504040204" pitchFamily="34" charset="0"/>
                <a:cs typeface="Verdana" panose="020B0604030504040204" pitchFamily="34" charset="0"/>
              </a:rPr>
              <a:t>Europe</a:t>
            </a:r>
            <a:endParaRPr kumimoji="0" lang="en-US" sz="1800" b="1" i="0" u="none" strike="noStrike" kern="1200" cap="none" spc="0" normalizeH="0" baseline="0" noProof="0" dirty="0">
              <a:ln>
                <a:noFill/>
              </a:ln>
              <a:solidFill>
                <a:srgbClr val="006EBE"/>
              </a:solidFill>
              <a:effectLst/>
              <a:uLnTx/>
              <a:uFillTx/>
              <a:latin typeface="Verdana" pitchFamily="34" charset="0"/>
              <a:ea typeface="Verdana" panose="020B0604030504040204" pitchFamily="34" charset="0"/>
              <a:cs typeface="Verdana" panose="020B060403050404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6EBE"/>
              </a:solidFill>
              <a:effectLst/>
              <a:uLnTx/>
              <a:uFillTx/>
              <a:latin typeface="Verdana" pitchFamily="34" charset="0"/>
              <a:ea typeface="Verdana" panose="020B0604030504040204" pitchFamily="34" charset="0"/>
              <a:cs typeface="Verdana" panose="020B0604030504040204" pitchFamily="34" charset="0"/>
            </a:endParaRPr>
          </a:p>
        </p:txBody>
      </p:sp>
      <p:sp>
        <p:nvSpPr>
          <p:cNvPr id="15" name="BlokTextu 14"/>
          <p:cNvSpPr txBox="1"/>
          <p:nvPr/>
        </p:nvSpPr>
        <p:spPr>
          <a:xfrm>
            <a:off x="5358210" y="2760365"/>
            <a:ext cx="1241847"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k-SK" sz="2000" b="1" i="0" u="none" strike="noStrike" kern="1200" cap="all" spc="0" normalizeH="0" baseline="0" noProof="0" dirty="0">
                <a:ln>
                  <a:noFill/>
                </a:ln>
                <a:solidFill>
                  <a:srgbClr val="003264"/>
                </a:solidFill>
                <a:effectLst/>
                <a:uLnTx/>
                <a:uFillTx/>
                <a:latin typeface="Verdana" pitchFamily="34" charset="0"/>
                <a:ea typeface="Verdana" panose="020B0604030504040204" pitchFamily="34" charset="0"/>
                <a:cs typeface="Verdana" panose="020B0604030504040204" pitchFamily="34" charset="0"/>
              </a:rPr>
              <a:t>8</a:t>
            </a:r>
            <a:r>
              <a:rPr kumimoji="0" lang="en-US" sz="2000" b="1" i="0" u="none" strike="noStrike" kern="1200" cap="all" spc="0" normalizeH="0" baseline="0" noProof="0" dirty="0">
                <a:ln>
                  <a:noFill/>
                </a:ln>
                <a:solidFill>
                  <a:srgbClr val="003264"/>
                </a:solidFill>
                <a:effectLst/>
                <a:uLnTx/>
                <a:uFillTx/>
                <a:latin typeface="Verdana" pitchFamily="34" charset="0"/>
                <a:ea typeface="Verdana" panose="020B0604030504040204" pitchFamily="34" charset="0"/>
                <a:cs typeface="Verdana" panose="020B0604030504040204" pitchFamily="34" charset="0"/>
              </a:rPr>
              <a:t>4.</a:t>
            </a:r>
            <a:r>
              <a:rPr kumimoji="0" lang="sk-SK" sz="2000" b="1" i="0" u="none" strike="noStrike" kern="1200" cap="all" spc="0" normalizeH="0" baseline="0" noProof="0" dirty="0">
                <a:ln>
                  <a:noFill/>
                </a:ln>
                <a:solidFill>
                  <a:srgbClr val="003264"/>
                </a:solidFill>
                <a:effectLst/>
                <a:uLnTx/>
                <a:uFillTx/>
                <a:latin typeface="Verdana" pitchFamily="34" charset="0"/>
                <a:ea typeface="Verdana" panose="020B0604030504040204" pitchFamily="34" charset="0"/>
                <a:cs typeface="Verdana" panose="020B0604030504040204" pitchFamily="34" charset="0"/>
              </a:rPr>
              <a:t>7%</a:t>
            </a:r>
            <a:endParaRPr kumimoji="0" lang="en-US" sz="2000" b="1" i="0" u="none" strike="noStrike" kern="1200" cap="all" spc="0" normalizeH="0" baseline="0" noProof="0" dirty="0">
              <a:ln>
                <a:noFill/>
              </a:ln>
              <a:solidFill>
                <a:srgbClr val="003264"/>
              </a:solidFill>
              <a:effectLst/>
              <a:uLnTx/>
              <a:uFillTx/>
              <a:latin typeface="Verdana" pitchFamily="34" charset="0"/>
              <a:ea typeface="Verdana" panose="020B0604030504040204" pitchFamily="34" charset="0"/>
              <a:cs typeface="Verdana" panose="020B0604030504040204" pitchFamily="34" charset="0"/>
            </a:endParaRPr>
          </a:p>
        </p:txBody>
      </p:sp>
      <p:cxnSp>
        <p:nvCxnSpPr>
          <p:cNvPr id="12" name="Rovná spojnica 11"/>
          <p:cNvCxnSpPr/>
          <p:nvPr/>
        </p:nvCxnSpPr>
        <p:spPr>
          <a:xfrm>
            <a:off x="1991545" y="4869160"/>
            <a:ext cx="8213301" cy="0"/>
          </a:xfrm>
          <a:prstGeom prst="line">
            <a:avLst/>
          </a:prstGeom>
          <a:ln>
            <a:solidFill>
              <a:srgbClr val="003264"/>
            </a:solidFill>
            <a:prstDash val="dash"/>
          </a:ln>
        </p:spPr>
        <p:style>
          <a:lnRef idx="1">
            <a:schemeClr val="accent1"/>
          </a:lnRef>
          <a:fillRef idx="0">
            <a:schemeClr val="accent1"/>
          </a:fillRef>
          <a:effectRef idx="0">
            <a:schemeClr val="accent1"/>
          </a:effectRef>
          <a:fontRef idx="minor">
            <a:schemeClr val="tx1"/>
          </a:fontRef>
        </p:style>
      </p:cxnSp>
      <p:cxnSp>
        <p:nvCxnSpPr>
          <p:cNvPr id="16" name="Rovná spojnica 15"/>
          <p:cNvCxnSpPr/>
          <p:nvPr/>
        </p:nvCxnSpPr>
        <p:spPr>
          <a:xfrm flipV="1">
            <a:off x="5863876" y="5083723"/>
            <a:ext cx="0" cy="931612"/>
          </a:xfrm>
          <a:prstGeom prst="line">
            <a:avLst/>
          </a:prstGeom>
          <a:ln>
            <a:solidFill>
              <a:srgbClr val="003264"/>
            </a:solidFill>
            <a:prstDash val="dash"/>
          </a:ln>
        </p:spPr>
        <p:style>
          <a:lnRef idx="1">
            <a:schemeClr val="accent1"/>
          </a:lnRef>
          <a:fillRef idx="0">
            <a:schemeClr val="accent1"/>
          </a:fillRef>
          <a:effectRef idx="0">
            <a:schemeClr val="accent1"/>
          </a:effectRef>
          <a:fontRef idx="minor">
            <a:schemeClr val="tx1"/>
          </a:fontRef>
        </p:style>
      </p:cxnSp>
      <p:sp>
        <p:nvSpPr>
          <p:cNvPr id="17" name="Content Placeholder 2"/>
          <p:cNvSpPr txBox="1">
            <a:spLocks/>
          </p:cNvSpPr>
          <p:nvPr/>
        </p:nvSpPr>
        <p:spPr>
          <a:xfrm>
            <a:off x="7732702" y="5210125"/>
            <a:ext cx="2733949" cy="915848"/>
          </a:xfrm>
          <a:prstGeom prst="rect">
            <a:avLst/>
          </a:prstGeom>
        </p:spPr>
        <p:txBody>
          <a:bodyPr vert="horz" lIns="91440" tIns="45720" rIns="91440" bIns="45720" rtlCol="0">
            <a:normAutofit fontScale="85000" lnSpcReduction="20000"/>
          </a:bodyPr>
          <a:lstStyle>
            <a:lvl1pPr marL="180975" indent="-180975" algn="l" defTabSz="914400" rtl="0" eaLnBrk="1" fontAlgn="base" latinLnBrk="0" hangingPunct="1">
              <a:spcBef>
                <a:spcPct val="20000"/>
              </a:spcBef>
              <a:spcAft>
                <a:spcPct val="0"/>
              </a:spcAft>
              <a:buClr>
                <a:srgbClr val="C82A0A"/>
              </a:buClr>
              <a:buSzPct val="120000"/>
              <a:buFont typeface="Arial Black" pitchFamily="34" charset="0"/>
              <a:buChar char="I"/>
              <a:defRPr lang="sk-SK" sz="1400" b="1" kern="1200" baseline="0" dirty="0" smtClean="0">
                <a:solidFill>
                  <a:srgbClr val="333333"/>
                </a:solidFill>
                <a:latin typeface="Verdana"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534988" rtl="0" eaLnBrk="1" fontAlgn="base" latinLnBrk="0" hangingPunct="1">
              <a:lnSpc>
                <a:spcPct val="120000"/>
              </a:lnSpc>
              <a:spcBef>
                <a:spcPts val="600"/>
              </a:spcBef>
              <a:spcAft>
                <a:spcPts val="0"/>
              </a:spcAft>
              <a:buClr>
                <a:srgbClr val="C82A0A"/>
              </a:buClr>
              <a:buSzPct val="120000"/>
              <a:buFont typeface="Arial Black" pitchFamily="34" charset="0"/>
              <a:buNone/>
              <a:tabLst/>
              <a:defRPr/>
            </a:pPr>
            <a:r>
              <a:rPr kumimoji="0" lang="en-US" altLang="en-US" sz="1500" b="0" i="0" u="none" strike="noStrike" kern="1200" cap="none" spc="0" normalizeH="0" baseline="0" noProof="0" dirty="0">
                <a:ln>
                  <a:noFill/>
                </a:ln>
                <a:solidFill>
                  <a:srgbClr val="003264"/>
                </a:solidFill>
                <a:effectLst/>
                <a:uLnTx/>
                <a:uFillTx/>
                <a:latin typeface="Verdana" pitchFamily="34" charset="0"/>
                <a:ea typeface="Verdana" panose="020B0604030504040204" pitchFamily="34" charset="0"/>
                <a:cs typeface="Verdana" panose="020B0604030504040204" pitchFamily="34" charset="0"/>
              </a:rPr>
              <a:t>Out of 75 countries in the </a:t>
            </a:r>
            <a:r>
              <a:rPr kumimoji="0" lang="en-US" altLang="en-US" sz="1500" b="1" i="0" u="none" strike="noStrike" kern="1200" cap="none" spc="0" normalizeH="0" baseline="0" noProof="0" dirty="0">
                <a:ln>
                  <a:noFill/>
                </a:ln>
                <a:solidFill>
                  <a:srgbClr val="003264"/>
                </a:solidFill>
                <a:effectLst/>
                <a:uLnTx/>
                <a:uFillTx/>
                <a:latin typeface="Verdana" pitchFamily="34" charset="0"/>
                <a:ea typeface="Verdana" panose="020B0604030504040204" pitchFamily="34" charset="0"/>
                <a:cs typeface="Verdana" panose="020B0604030504040204" pitchFamily="34" charset="0"/>
              </a:rPr>
              <a:t>OPEN MARKETS INDEX</a:t>
            </a:r>
          </a:p>
          <a:p>
            <a:pPr marL="0" marR="0" lvl="0" indent="0" algn="l" defTabSz="534988" rtl="0" eaLnBrk="1" fontAlgn="base" latinLnBrk="0" hangingPunct="1">
              <a:lnSpc>
                <a:spcPct val="120000"/>
              </a:lnSpc>
              <a:spcBef>
                <a:spcPts val="0"/>
              </a:spcBef>
              <a:spcAft>
                <a:spcPts val="0"/>
              </a:spcAft>
              <a:buClr>
                <a:srgbClr val="C82A0A"/>
              </a:buClr>
              <a:buSzPct val="120000"/>
              <a:buFont typeface="Arial Black" pitchFamily="34" charset="0"/>
              <a:buNone/>
              <a:tabLst/>
              <a:defRPr/>
            </a:pPr>
            <a:r>
              <a:rPr kumimoji="0" lang="en-US" altLang="en-US" sz="1500" b="0" i="0" u="none" strike="noStrike" kern="1200" cap="none" spc="0" normalizeH="0" baseline="0" noProof="0" dirty="0">
                <a:ln>
                  <a:noFill/>
                </a:ln>
                <a:solidFill>
                  <a:srgbClr val="003264"/>
                </a:solidFill>
                <a:effectLst/>
                <a:uLnTx/>
                <a:uFillTx/>
                <a:latin typeface="Verdana" pitchFamily="34" charset="0"/>
                <a:ea typeface="Verdana" panose="020B0604030504040204" pitchFamily="34" charset="0"/>
                <a:cs typeface="Verdana" panose="020B0604030504040204" pitchFamily="34" charset="0"/>
              </a:rPr>
              <a:t>(201</a:t>
            </a:r>
            <a:r>
              <a:rPr kumimoji="0" lang="sk-SK" altLang="en-US" sz="1500" b="0" i="0" u="none" strike="noStrike" kern="1200" cap="none" spc="0" normalizeH="0" baseline="0" noProof="0" dirty="0">
                <a:ln>
                  <a:noFill/>
                </a:ln>
                <a:solidFill>
                  <a:srgbClr val="003264"/>
                </a:solidFill>
                <a:effectLst/>
                <a:uLnTx/>
                <a:uFillTx/>
                <a:latin typeface="Verdana" pitchFamily="34" charset="0"/>
                <a:ea typeface="Verdana" panose="020B0604030504040204" pitchFamily="34" charset="0"/>
                <a:cs typeface="Verdana" panose="020B0604030504040204" pitchFamily="34" charset="0"/>
              </a:rPr>
              <a:t>7</a:t>
            </a:r>
            <a:r>
              <a:rPr kumimoji="0" lang="en-US" altLang="en-US" sz="1500" b="0" i="0" u="none" strike="noStrike" kern="1200" cap="none" spc="0" normalizeH="0" baseline="0" noProof="0" dirty="0">
                <a:ln>
                  <a:noFill/>
                </a:ln>
                <a:solidFill>
                  <a:srgbClr val="003264"/>
                </a:solidFill>
                <a:effectLst/>
                <a:uLnTx/>
                <a:uFillTx/>
                <a:latin typeface="Verdana" pitchFamily="34" charset="0"/>
                <a:ea typeface="Verdana" panose="020B0604030504040204" pitchFamily="34" charset="0"/>
                <a:cs typeface="Verdana" panose="020B0604030504040204" pitchFamily="34" charset="0"/>
              </a:rPr>
              <a:t>) by the International Chamber of Commerce</a:t>
            </a:r>
            <a:endParaRPr kumimoji="0" lang="en-US" sz="1500" b="1" i="0" u="none" strike="noStrike" kern="1200" cap="none" spc="0" normalizeH="0" baseline="0" noProof="0" dirty="0">
              <a:ln>
                <a:noFill/>
              </a:ln>
              <a:solidFill>
                <a:srgbClr val="333333"/>
              </a:solidFill>
              <a:effectLst/>
              <a:uLnTx/>
              <a:uFillTx/>
              <a:latin typeface="Verdana" pitchFamily="34" charset="0"/>
              <a:ea typeface="Verdana" panose="020B0604030504040204" pitchFamily="34" charset="0"/>
              <a:cs typeface="Verdana" panose="020B0604030504040204" pitchFamily="34" charset="0"/>
            </a:endParaRPr>
          </a:p>
        </p:txBody>
      </p:sp>
      <p:sp>
        <p:nvSpPr>
          <p:cNvPr id="5" name="Obdĺžnik 4"/>
          <p:cNvSpPr/>
          <p:nvPr/>
        </p:nvSpPr>
        <p:spPr>
          <a:xfrm>
            <a:off x="6098194" y="5083723"/>
            <a:ext cx="1593706" cy="86177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k-SK" altLang="en-US" sz="5000" b="1" i="0" u="none" strike="noStrike" kern="1200" cap="none" spc="0" normalizeH="0" baseline="0" noProof="0" dirty="0">
                <a:ln>
                  <a:noFill/>
                </a:ln>
                <a:solidFill>
                  <a:srgbClr val="C00000"/>
                </a:solidFill>
                <a:effectLst/>
                <a:uLnTx/>
                <a:uFillTx/>
                <a:latin typeface="Verdana" pitchFamily="34" charset="0"/>
                <a:ea typeface="Verdana" panose="020B0604030504040204" pitchFamily="34" charset="0"/>
                <a:cs typeface="Verdana" panose="020B0604030504040204" pitchFamily="34" charset="0"/>
              </a:rPr>
              <a:t>12</a:t>
            </a:r>
            <a:r>
              <a:rPr kumimoji="0" lang="en-US" altLang="en-US" sz="5000" b="1" i="0" u="none" strike="noStrike" kern="1200" cap="none" spc="0" normalizeH="0" baseline="30000" noProof="0" dirty="0" err="1">
                <a:ln>
                  <a:noFill/>
                </a:ln>
                <a:solidFill>
                  <a:srgbClr val="C00000"/>
                </a:solidFill>
                <a:effectLst/>
                <a:uLnTx/>
                <a:uFillTx/>
                <a:latin typeface="Verdana" pitchFamily="34" charset="0"/>
                <a:ea typeface="Verdana" panose="020B0604030504040204" pitchFamily="34" charset="0"/>
                <a:cs typeface="Verdana" panose="020B0604030504040204" pitchFamily="34" charset="0"/>
              </a:rPr>
              <a:t>th</a:t>
            </a:r>
            <a:endParaRPr kumimoji="0" lang="en-US" sz="5000" b="1" i="0" u="none" strike="noStrike" kern="1200" cap="none" spc="0" normalizeH="0" baseline="0" noProof="0" dirty="0">
              <a:ln>
                <a:noFill/>
              </a:ln>
              <a:solidFill>
                <a:srgbClr val="C00000"/>
              </a:solidFill>
              <a:effectLst/>
              <a:uLnTx/>
              <a:uFillTx/>
              <a:latin typeface="Verdana" pitchFamily="34" charset="0"/>
              <a:ea typeface="Verdana" panose="020B0604030504040204" pitchFamily="34" charset="0"/>
              <a:cs typeface="Verdana" panose="020B0604030504040204" pitchFamily="34" charset="0"/>
            </a:endParaRPr>
          </a:p>
        </p:txBody>
      </p:sp>
      <p:sp>
        <p:nvSpPr>
          <p:cNvPr id="18" name="Obdĺžnik 17"/>
          <p:cNvSpPr/>
          <p:nvPr/>
        </p:nvSpPr>
        <p:spPr>
          <a:xfrm>
            <a:off x="1919536" y="5153561"/>
            <a:ext cx="1138453" cy="86177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k-SK" altLang="en-US" sz="5000" b="1" i="0" u="none" strike="noStrike" kern="1200" cap="none" spc="0" normalizeH="0" baseline="0" noProof="0" dirty="0">
                <a:ln>
                  <a:noFill/>
                </a:ln>
                <a:solidFill>
                  <a:srgbClr val="C00000"/>
                </a:solidFill>
                <a:effectLst/>
                <a:uLnTx/>
                <a:uFillTx/>
                <a:latin typeface="Verdana" pitchFamily="34" charset="0"/>
                <a:ea typeface="Verdana" panose="020B0604030504040204" pitchFamily="34" charset="0"/>
                <a:cs typeface="Verdana" panose="020B0604030504040204" pitchFamily="34" charset="0"/>
              </a:rPr>
              <a:t>4</a:t>
            </a:r>
            <a:r>
              <a:rPr kumimoji="0" lang="sk-SK" altLang="en-US" sz="5000" b="1" i="0" u="none" strike="noStrike" kern="1200" cap="none" spc="0" normalizeH="0" baseline="30000" noProof="0" dirty="0">
                <a:ln>
                  <a:noFill/>
                </a:ln>
                <a:solidFill>
                  <a:srgbClr val="C00000"/>
                </a:solidFill>
                <a:effectLst/>
                <a:uLnTx/>
                <a:uFillTx/>
                <a:latin typeface="Verdana" pitchFamily="34" charset="0"/>
                <a:ea typeface="Verdana" panose="020B0604030504040204" pitchFamily="34" charset="0"/>
                <a:cs typeface="Verdana" panose="020B0604030504040204" pitchFamily="34" charset="0"/>
              </a:rPr>
              <a:t>th</a:t>
            </a:r>
            <a:endParaRPr kumimoji="0" lang="en-US" sz="5000" b="1" i="0" u="none" strike="noStrike" kern="1200" cap="none" spc="0" normalizeH="0" baseline="0" noProof="0" dirty="0">
              <a:ln>
                <a:noFill/>
              </a:ln>
              <a:solidFill>
                <a:srgbClr val="C00000"/>
              </a:solidFill>
              <a:effectLst/>
              <a:uLnTx/>
              <a:uFillTx/>
              <a:latin typeface="Verdana" pitchFamily="34" charset="0"/>
              <a:ea typeface="Verdana" panose="020B0604030504040204" pitchFamily="34" charset="0"/>
              <a:cs typeface="Verdana" panose="020B0604030504040204" pitchFamily="34" charset="0"/>
            </a:endParaRPr>
          </a:p>
        </p:txBody>
      </p:sp>
      <p:sp>
        <p:nvSpPr>
          <p:cNvPr id="20" name="Text Box 6"/>
          <p:cNvSpPr txBox="1">
            <a:spLocks noChangeArrowheads="1"/>
          </p:cNvSpPr>
          <p:nvPr/>
        </p:nvSpPr>
        <p:spPr bwMode="auto">
          <a:xfrm>
            <a:off x="479376" y="6381329"/>
            <a:ext cx="10009112" cy="216455"/>
          </a:xfrm>
          <a:prstGeom prst="rect">
            <a:avLst/>
          </a:prstGeom>
          <a:noFill/>
          <a:ln w="9525">
            <a:noFill/>
            <a:miter lim="800000"/>
            <a:headEnd/>
            <a:tailEnd/>
          </a:ln>
        </p:spPr>
        <p:txBody>
          <a:bodyPr wrap="square" lIns="90000" tIns="46800" rIns="90000" bIns="46800">
            <a:spAutoFit/>
          </a:bodyPr>
          <a:lstStyle>
            <a:defPPr>
              <a:defRPr lang="sk-SK"/>
            </a:defPPr>
            <a:lvl1pPr>
              <a:defRPr sz="600" b="0">
                <a:solidFill>
                  <a:srgbClr val="000000"/>
                </a:solidFill>
                <a:ea typeface="ＭＳ Ｐゴシック" pitchFamily="34" charset="-128"/>
                <a:cs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prstClr val="white">
                    <a:lumMod val="75000"/>
                  </a:prstClr>
                </a:solidFill>
                <a:effectLst/>
                <a:uLnTx/>
                <a:uFillTx/>
                <a:latin typeface="Verdana" pitchFamily="34" charset="0"/>
                <a:ea typeface="Verdana" panose="020B0604030504040204" pitchFamily="34" charset="0"/>
                <a:cs typeface="Verdana" panose="020B0604030504040204" pitchFamily="34" charset="0"/>
              </a:rPr>
              <a:t>Source: Eurostat (2016), International Chamber of Commerce (201</a:t>
            </a:r>
            <a:r>
              <a:rPr kumimoji="0" lang="sk-SK" altLang="en-US" sz="800" b="0" i="0" u="none" strike="noStrike" kern="1200" cap="none" spc="0" normalizeH="0" baseline="0" noProof="0" dirty="0">
                <a:ln>
                  <a:noFill/>
                </a:ln>
                <a:solidFill>
                  <a:prstClr val="white">
                    <a:lumMod val="75000"/>
                  </a:prstClr>
                </a:solidFill>
                <a:effectLst/>
                <a:uLnTx/>
                <a:uFillTx/>
                <a:latin typeface="Verdana" pitchFamily="34" charset="0"/>
                <a:ea typeface="Verdana" panose="020B0604030504040204" pitchFamily="34" charset="0"/>
                <a:cs typeface="Verdana" panose="020B0604030504040204" pitchFamily="34" charset="0"/>
              </a:rPr>
              <a:t>7</a:t>
            </a:r>
            <a:r>
              <a:rPr kumimoji="0" lang="en-US" altLang="en-US" sz="800" b="0" i="0" u="none" strike="noStrike" kern="1200" cap="none" spc="0" normalizeH="0" baseline="0" noProof="0" dirty="0">
                <a:ln>
                  <a:noFill/>
                </a:ln>
                <a:solidFill>
                  <a:prstClr val="white">
                    <a:lumMod val="75000"/>
                  </a:prstClr>
                </a:solidFill>
                <a:effectLst/>
                <a:uLnTx/>
                <a:uFillTx/>
                <a:latin typeface="Verdana" pitchFamily="34" charset="0"/>
                <a:ea typeface="Verdana" panose="020B0604030504040204" pitchFamily="34" charset="0"/>
                <a:cs typeface="Verdana" panose="020B0604030504040204" pitchFamily="34" charset="0"/>
              </a:rPr>
              <a:t>) </a:t>
            </a:r>
          </a:p>
        </p:txBody>
      </p:sp>
      <p:sp>
        <p:nvSpPr>
          <p:cNvPr id="21" name="Obdĺžnik 20">
            <a:extLst>
              <a:ext uri="{FF2B5EF4-FFF2-40B4-BE49-F238E27FC236}">
                <a16:creationId xmlns:a16="http://schemas.microsoft.com/office/drawing/2014/main" id="{3BBEEA10-BA73-49D6-9517-41789A25B562}"/>
              </a:ext>
            </a:extLst>
          </p:cNvPr>
          <p:cNvSpPr/>
          <p:nvPr/>
        </p:nvSpPr>
        <p:spPr>
          <a:xfrm>
            <a:off x="1418970" y="1338976"/>
            <a:ext cx="5109078" cy="615553"/>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k-SK" altLang="en-US" sz="2000" b="1" i="0" u="none" strike="noStrike" kern="1200" cap="none" spc="0" normalizeH="0" baseline="0" noProof="0" dirty="0">
                <a:ln>
                  <a:noFill/>
                </a:ln>
                <a:solidFill>
                  <a:srgbClr val="004B99"/>
                </a:solidFill>
                <a:effectLst/>
                <a:uLnTx/>
                <a:uFillTx/>
                <a:latin typeface="Verdana" pitchFamily="34" charset="0"/>
                <a:ea typeface="Verdana" panose="020B0604030504040204" pitchFamily="34" charset="0"/>
                <a:cs typeface="Verdana" panose="020B0604030504040204" pitchFamily="34" charset="0"/>
              </a:rPr>
              <a:t>STRONG EXPORT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4B99"/>
                </a:solidFill>
                <a:effectLst/>
                <a:uLnTx/>
                <a:uFillTx/>
                <a:latin typeface="Verdana" pitchFamily="34" charset="0"/>
                <a:ea typeface="Verdana" panose="020B0604030504040204" pitchFamily="34" charset="0"/>
                <a:cs typeface="Verdana" panose="020B0604030504040204" pitchFamily="34" charset="0"/>
              </a:rPr>
              <a:t>ONE OF THE MOST OPEN ECONOM</a:t>
            </a:r>
            <a:r>
              <a:rPr kumimoji="0" lang="sk-SK" altLang="en-US" sz="1400" b="1" i="0" u="none" strike="noStrike" kern="1200" cap="none" spc="0" normalizeH="0" baseline="0" noProof="0" dirty="0">
                <a:ln>
                  <a:noFill/>
                </a:ln>
                <a:solidFill>
                  <a:srgbClr val="004B99"/>
                </a:solidFill>
                <a:effectLst/>
                <a:uLnTx/>
                <a:uFillTx/>
                <a:latin typeface="Verdana" pitchFamily="34" charset="0"/>
                <a:ea typeface="Verdana" panose="020B0604030504040204" pitchFamily="34" charset="0"/>
                <a:cs typeface="Verdana" panose="020B0604030504040204" pitchFamily="34" charset="0"/>
              </a:rPr>
              <a:t>IES</a:t>
            </a:r>
            <a:endParaRPr kumimoji="0" lang="en-US" altLang="en-US" sz="1400" b="1" i="0" u="none" strike="noStrike" kern="1200" cap="none" spc="0" normalizeH="0" baseline="0" noProof="0" dirty="0">
              <a:ln>
                <a:noFill/>
              </a:ln>
              <a:solidFill>
                <a:srgbClr val="004B99"/>
              </a:solidFill>
              <a:effectLst/>
              <a:uLnTx/>
              <a:uFillTx/>
              <a:latin typeface="Verdana" pitchFamily="34" charset="0"/>
              <a:ea typeface="Verdana" panose="020B0604030504040204" pitchFamily="34" charset="0"/>
              <a:cs typeface="Verdana" panose="020B0604030504040204" pitchFamily="34" charset="0"/>
            </a:endParaRPr>
          </a:p>
        </p:txBody>
      </p:sp>
      <p:sp>
        <p:nvSpPr>
          <p:cNvPr id="23" name="Ovál 22">
            <a:extLst>
              <a:ext uri="{FF2B5EF4-FFF2-40B4-BE49-F238E27FC236}">
                <a16:creationId xmlns:a16="http://schemas.microsoft.com/office/drawing/2014/main" id="{FF711F3F-FE81-4A45-9C3D-9D481C5EC695}"/>
              </a:ext>
            </a:extLst>
          </p:cNvPr>
          <p:cNvSpPr>
            <a:spLocks noChangeAspect="1"/>
          </p:cNvSpPr>
          <p:nvPr/>
        </p:nvSpPr>
        <p:spPr>
          <a:xfrm>
            <a:off x="520383" y="1196752"/>
            <a:ext cx="900000" cy="900000"/>
          </a:xfrm>
          <a:prstGeom prst="ellipse">
            <a:avLst/>
          </a:prstGeom>
          <a:solidFill>
            <a:srgbClr val="004B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6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25" name="Obrázok 24">
            <a:extLst>
              <a:ext uri="{FF2B5EF4-FFF2-40B4-BE49-F238E27FC236}">
                <a16:creationId xmlns:a16="http://schemas.microsoft.com/office/drawing/2014/main" id="{C123323B-9BBE-423C-8EAE-2F6D9A54EFE3}"/>
              </a:ext>
            </a:extLst>
          </p:cNvPr>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644089" y="1320458"/>
            <a:ext cx="652589" cy="652589"/>
          </a:xfrm>
          <a:prstGeom prst="rect">
            <a:avLst/>
          </a:prstGeom>
        </p:spPr>
      </p:pic>
      <p:pic>
        <p:nvPicPr>
          <p:cNvPr id="19" name="Picture 2" descr="https://www.resco.net/wp-content/uploads/2017/07/sario-logo-2016-ENG-1.png">
            <a:extLst>
              <a:ext uri="{FF2B5EF4-FFF2-40B4-BE49-F238E27FC236}">
                <a16:creationId xmlns:a16="http://schemas.microsoft.com/office/drawing/2014/main" id="{3E1A9452-746E-4EE0-A209-23D23AF659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947" y="-3459"/>
            <a:ext cx="2522045" cy="1050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295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Skupina 43">
            <a:extLst>
              <a:ext uri="{FF2B5EF4-FFF2-40B4-BE49-F238E27FC236}">
                <a16:creationId xmlns:a16="http://schemas.microsoft.com/office/drawing/2014/main" id="{0F882717-8B3A-48F2-BCF7-9CCC06280B16}"/>
              </a:ext>
            </a:extLst>
          </p:cNvPr>
          <p:cNvGrpSpPr/>
          <p:nvPr/>
        </p:nvGrpSpPr>
        <p:grpSpPr>
          <a:xfrm>
            <a:off x="516113" y="1193029"/>
            <a:ext cx="900000" cy="900000"/>
            <a:chOff x="12940209" y="4187432"/>
            <a:chExt cx="900000" cy="900000"/>
          </a:xfrm>
        </p:grpSpPr>
        <p:sp>
          <p:nvSpPr>
            <p:cNvPr id="45" name="Ovál 44">
              <a:extLst>
                <a:ext uri="{FF2B5EF4-FFF2-40B4-BE49-F238E27FC236}">
                  <a16:creationId xmlns:a16="http://schemas.microsoft.com/office/drawing/2014/main" id="{3A2AF72E-2FF1-43F8-8D91-4B8EB6E23D9E}"/>
                </a:ext>
              </a:extLst>
            </p:cNvPr>
            <p:cNvSpPr>
              <a:spLocks noChangeAspect="1"/>
            </p:cNvSpPr>
            <p:nvPr/>
          </p:nvSpPr>
          <p:spPr>
            <a:xfrm>
              <a:off x="12940209" y="4187432"/>
              <a:ext cx="900000" cy="900000"/>
            </a:xfrm>
            <a:prstGeom prst="ellipse">
              <a:avLst/>
            </a:prstGeom>
            <a:solidFill>
              <a:srgbClr val="004B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6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46" name="Skupina 78">
              <a:extLst>
                <a:ext uri="{FF2B5EF4-FFF2-40B4-BE49-F238E27FC236}">
                  <a16:creationId xmlns:a16="http://schemas.microsoft.com/office/drawing/2014/main" id="{7127F811-E1C9-4322-BA32-8BE83CA71F93}"/>
                </a:ext>
              </a:extLst>
            </p:cNvPr>
            <p:cNvGrpSpPr>
              <a:grpSpLocks noChangeAspect="1"/>
            </p:cNvGrpSpPr>
            <p:nvPr/>
          </p:nvGrpSpPr>
          <p:grpSpPr>
            <a:xfrm>
              <a:off x="13111630" y="4353055"/>
              <a:ext cx="557151" cy="588122"/>
              <a:chOff x="0" y="-1"/>
              <a:chExt cx="756983" cy="799038"/>
            </a:xfrm>
          </p:grpSpPr>
          <p:sp>
            <p:nvSpPr>
              <p:cNvPr id="47" name="Freeform 40">
                <a:extLst>
                  <a:ext uri="{FF2B5EF4-FFF2-40B4-BE49-F238E27FC236}">
                    <a16:creationId xmlns:a16="http://schemas.microsoft.com/office/drawing/2014/main" id="{D1C785AB-B540-4CAD-BBAF-2ACFD891BB86}"/>
                  </a:ext>
                </a:extLst>
              </p:cNvPr>
              <p:cNvSpPr/>
              <p:nvPr/>
            </p:nvSpPr>
            <p:spPr>
              <a:xfrm>
                <a:off x="0" y="229073"/>
                <a:ext cx="756983" cy="569964"/>
              </a:xfrm>
              <a:custGeom>
                <a:avLst/>
                <a:gdLst/>
                <a:ahLst/>
                <a:cxnLst>
                  <a:cxn ang="0">
                    <a:pos x="wd2" y="hd2"/>
                  </a:cxn>
                  <a:cxn ang="5400000">
                    <a:pos x="wd2" y="hd2"/>
                  </a:cxn>
                  <a:cxn ang="10800000">
                    <a:pos x="wd2" y="hd2"/>
                  </a:cxn>
                  <a:cxn ang="16200000">
                    <a:pos x="wd2" y="hd2"/>
                  </a:cxn>
                </a:cxnLst>
                <a:rect l="0" t="0" r="r" b="b"/>
                <a:pathLst>
                  <a:path w="21600" h="21600" extrusionOk="0">
                    <a:moveTo>
                      <a:pt x="21155" y="20417"/>
                    </a:moveTo>
                    <a:cubicBezTo>
                      <a:pt x="20175" y="20417"/>
                      <a:pt x="20175" y="20417"/>
                      <a:pt x="20175" y="20417"/>
                    </a:cubicBezTo>
                    <a:cubicBezTo>
                      <a:pt x="20175" y="1582"/>
                      <a:pt x="20175" y="1582"/>
                      <a:pt x="20175" y="1582"/>
                    </a:cubicBezTo>
                    <a:cubicBezTo>
                      <a:pt x="20175" y="710"/>
                      <a:pt x="19640" y="0"/>
                      <a:pt x="18972" y="0"/>
                    </a:cubicBezTo>
                    <a:cubicBezTo>
                      <a:pt x="16790" y="0"/>
                      <a:pt x="16790" y="0"/>
                      <a:pt x="16790" y="0"/>
                    </a:cubicBezTo>
                    <a:cubicBezTo>
                      <a:pt x="16133" y="0"/>
                      <a:pt x="15599" y="710"/>
                      <a:pt x="15599" y="1582"/>
                    </a:cubicBezTo>
                    <a:cubicBezTo>
                      <a:pt x="15599" y="20417"/>
                      <a:pt x="15599" y="20417"/>
                      <a:pt x="15599" y="20417"/>
                    </a:cubicBezTo>
                    <a:cubicBezTo>
                      <a:pt x="13116" y="20417"/>
                      <a:pt x="13116" y="20417"/>
                      <a:pt x="13116" y="20417"/>
                    </a:cubicBezTo>
                    <a:cubicBezTo>
                      <a:pt x="13116" y="10113"/>
                      <a:pt x="13116" y="10113"/>
                      <a:pt x="13116" y="10113"/>
                    </a:cubicBezTo>
                    <a:cubicBezTo>
                      <a:pt x="13116" y="9240"/>
                      <a:pt x="12581" y="8531"/>
                      <a:pt x="11913" y="8531"/>
                    </a:cubicBezTo>
                    <a:cubicBezTo>
                      <a:pt x="9731" y="8531"/>
                      <a:pt x="9731" y="8531"/>
                      <a:pt x="9731" y="8531"/>
                    </a:cubicBezTo>
                    <a:cubicBezTo>
                      <a:pt x="9074" y="8531"/>
                      <a:pt x="8540" y="9240"/>
                      <a:pt x="8540" y="10113"/>
                    </a:cubicBezTo>
                    <a:cubicBezTo>
                      <a:pt x="8540" y="20417"/>
                      <a:pt x="8540" y="20417"/>
                      <a:pt x="8540" y="20417"/>
                    </a:cubicBezTo>
                    <a:cubicBezTo>
                      <a:pt x="6057" y="20417"/>
                      <a:pt x="6057" y="20417"/>
                      <a:pt x="6057" y="20417"/>
                    </a:cubicBezTo>
                    <a:cubicBezTo>
                      <a:pt x="6057" y="15080"/>
                      <a:pt x="6057" y="15080"/>
                      <a:pt x="6057" y="15080"/>
                    </a:cubicBezTo>
                    <a:cubicBezTo>
                      <a:pt x="6057" y="14208"/>
                      <a:pt x="5522" y="13498"/>
                      <a:pt x="4854" y="13498"/>
                    </a:cubicBezTo>
                    <a:cubicBezTo>
                      <a:pt x="2672" y="13498"/>
                      <a:pt x="2672" y="13498"/>
                      <a:pt x="2672" y="13498"/>
                    </a:cubicBezTo>
                    <a:cubicBezTo>
                      <a:pt x="2015" y="13498"/>
                      <a:pt x="1481" y="14208"/>
                      <a:pt x="1481" y="15080"/>
                    </a:cubicBezTo>
                    <a:cubicBezTo>
                      <a:pt x="1481" y="20417"/>
                      <a:pt x="1481" y="20417"/>
                      <a:pt x="1481" y="20417"/>
                    </a:cubicBezTo>
                    <a:cubicBezTo>
                      <a:pt x="445" y="20417"/>
                      <a:pt x="445" y="20417"/>
                      <a:pt x="445" y="20417"/>
                    </a:cubicBezTo>
                    <a:cubicBezTo>
                      <a:pt x="200" y="20417"/>
                      <a:pt x="0" y="20683"/>
                      <a:pt x="0" y="21009"/>
                    </a:cubicBezTo>
                    <a:cubicBezTo>
                      <a:pt x="0" y="21334"/>
                      <a:pt x="200" y="21600"/>
                      <a:pt x="445" y="21600"/>
                    </a:cubicBezTo>
                    <a:cubicBezTo>
                      <a:pt x="21155" y="21600"/>
                      <a:pt x="21155" y="21600"/>
                      <a:pt x="21155" y="21600"/>
                    </a:cubicBezTo>
                    <a:cubicBezTo>
                      <a:pt x="21400" y="21600"/>
                      <a:pt x="21600" y="21334"/>
                      <a:pt x="21600" y="21009"/>
                    </a:cubicBezTo>
                    <a:cubicBezTo>
                      <a:pt x="21600" y="20683"/>
                      <a:pt x="21400" y="20417"/>
                      <a:pt x="21155" y="20417"/>
                    </a:cubicBezTo>
                    <a:close/>
                    <a:moveTo>
                      <a:pt x="2372" y="20417"/>
                    </a:moveTo>
                    <a:cubicBezTo>
                      <a:pt x="2372" y="15080"/>
                      <a:pt x="2372" y="15080"/>
                      <a:pt x="2372" y="15080"/>
                    </a:cubicBezTo>
                    <a:cubicBezTo>
                      <a:pt x="2372" y="14858"/>
                      <a:pt x="2505" y="14681"/>
                      <a:pt x="2672" y="14681"/>
                    </a:cubicBezTo>
                    <a:cubicBezTo>
                      <a:pt x="4854" y="14681"/>
                      <a:pt x="4854" y="14681"/>
                      <a:pt x="4854" y="14681"/>
                    </a:cubicBezTo>
                    <a:cubicBezTo>
                      <a:pt x="5033" y="14681"/>
                      <a:pt x="5166" y="14858"/>
                      <a:pt x="5166" y="15080"/>
                    </a:cubicBezTo>
                    <a:cubicBezTo>
                      <a:pt x="5166" y="20417"/>
                      <a:pt x="5166" y="20417"/>
                      <a:pt x="5166" y="20417"/>
                    </a:cubicBezTo>
                    <a:lnTo>
                      <a:pt x="2372" y="20417"/>
                    </a:lnTo>
                    <a:close/>
                    <a:moveTo>
                      <a:pt x="9431" y="20417"/>
                    </a:moveTo>
                    <a:cubicBezTo>
                      <a:pt x="9431" y="10113"/>
                      <a:pt x="9431" y="10113"/>
                      <a:pt x="9431" y="10113"/>
                    </a:cubicBezTo>
                    <a:cubicBezTo>
                      <a:pt x="9431" y="9891"/>
                      <a:pt x="9564" y="9713"/>
                      <a:pt x="9731" y="9713"/>
                    </a:cubicBezTo>
                    <a:cubicBezTo>
                      <a:pt x="11913" y="9713"/>
                      <a:pt x="11913" y="9713"/>
                      <a:pt x="11913" y="9713"/>
                    </a:cubicBezTo>
                    <a:cubicBezTo>
                      <a:pt x="12092" y="9713"/>
                      <a:pt x="12225" y="9891"/>
                      <a:pt x="12225" y="10113"/>
                    </a:cubicBezTo>
                    <a:cubicBezTo>
                      <a:pt x="12225" y="20417"/>
                      <a:pt x="12225" y="20417"/>
                      <a:pt x="12225" y="20417"/>
                    </a:cubicBezTo>
                    <a:lnTo>
                      <a:pt x="9431" y="20417"/>
                    </a:lnTo>
                    <a:close/>
                    <a:moveTo>
                      <a:pt x="16489" y="20417"/>
                    </a:moveTo>
                    <a:cubicBezTo>
                      <a:pt x="16489" y="1582"/>
                      <a:pt x="16489" y="1582"/>
                      <a:pt x="16489" y="1582"/>
                    </a:cubicBezTo>
                    <a:cubicBezTo>
                      <a:pt x="16489" y="1360"/>
                      <a:pt x="16623" y="1183"/>
                      <a:pt x="16790" y="1183"/>
                    </a:cubicBezTo>
                    <a:cubicBezTo>
                      <a:pt x="18972" y="1183"/>
                      <a:pt x="18972" y="1183"/>
                      <a:pt x="18972" y="1183"/>
                    </a:cubicBezTo>
                    <a:cubicBezTo>
                      <a:pt x="19151" y="1183"/>
                      <a:pt x="19284" y="1360"/>
                      <a:pt x="19284" y="1582"/>
                    </a:cubicBezTo>
                    <a:cubicBezTo>
                      <a:pt x="19284" y="20417"/>
                      <a:pt x="19284" y="20417"/>
                      <a:pt x="19284" y="20417"/>
                    </a:cubicBezTo>
                    <a:lnTo>
                      <a:pt x="16489" y="20417"/>
                    </a:lnTo>
                    <a:close/>
                  </a:path>
                </a:pathLst>
              </a:custGeom>
              <a:solidFill>
                <a:srgbClr val="FFFFFF"/>
              </a:solidFill>
              <a:ln w="12700" cap="flat">
                <a:noFill/>
                <a:miter lim="400000"/>
              </a:ln>
              <a:effectLst/>
            </p:spPr>
            <p:txBody>
              <a:bodyPr wrap="square" lIns="50800" tIns="50800" rIns="50800" bIns="5080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3200" b="1" i="0" u="none" strike="noStrike" kern="1200" cap="none" spc="0" normalizeH="0" baseline="0" noProof="0">
                  <a:ln>
                    <a:noFill/>
                  </a:ln>
                  <a:solidFill>
                    <a:srgbClr val="1F497D"/>
                  </a:solidFill>
                  <a:effectLst/>
                  <a:uLnTx/>
                  <a:uFillTx/>
                  <a:latin typeface="Verdana" pitchFamily="34" charset="0"/>
                  <a:ea typeface="+mn-ea"/>
                  <a:cs typeface="+mn-cs"/>
                </a:endParaRPr>
              </a:p>
            </p:txBody>
          </p:sp>
          <p:sp>
            <p:nvSpPr>
              <p:cNvPr id="48" name="Freeform 41">
                <a:extLst>
                  <a:ext uri="{FF2B5EF4-FFF2-40B4-BE49-F238E27FC236}">
                    <a16:creationId xmlns:a16="http://schemas.microsoft.com/office/drawing/2014/main" id="{A2441D14-FA76-491C-8FF6-DD749A0C41F3}"/>
                  </a:ext>
                </a:extLst>
              </p:cNvPr>
              <p:cNvSpPr/>
              <p:nvPr/>
            </p:nvSpPr>
            <p:spPr>
              <a:xfrm>
                <a:off x="133811" y="-1"/>
                <a:ext cx="573201" cy="434732"/>
              </a:xfrm>
              <a:custGeom>
                <a:avLst/>
                <a:gdLst/>
                <a:ahLst/>
                <a:cxnLst>
                  <a:cxn ang="0">
                    <a:pos x="wd2" y="hd2"/>
                  </a:cxn>
                  <a:cxn ang="5400000">
                    <a:pos x="wd2" y="hd2"/>
                  </a:cxn>
                  <a:cxn ang="10800000">
                    <a:pos x="wd2" y="hd2"/>
                  </a:cxn>
                  <a:cxn ang="16200000">
                    <a:pos x="wd2" y="hd2"/>
                  </a:cxn>
                </a:cxnLst>
                <a:rect l="0" t="0" r="r" b="b"/>
                <a:pathLst>
                  <a:path w="21541" h="21600" extrusionOk="0">
                    <a:moveTo>
                      <a:pt x="586" y="21600"/>
                    </a:moveTo>
                    <a:cubicBezTo>
                      <a:pt x="748" y="21600"/>
                      <a:pt x="894" y="21522"/>
                      <a:pt x="1011" y="21367"/>
                    </a:cubicBezTo>
                    <a:cubicBezTo>
                      <a:pt x="11130" y="7969"/>
                      <a:pt x="11130" y="7969"/>
                      <a:pt x="11130" y="7969"/>
                    </a:cubicBezTo>
                    <a:cubicBezTo>
                      <a:pt x="13329" y="10858"/>
                      <a:pt x="13329" y="10858"/>
                      <a:pt x="13329" y="10858"/>
                    </a:cubicBezTo>
                    <a:cubicBezTo>
                      <a:pt x="13549" y="11168"/>
                      <a:pt x="13930" y="11168"/>
                      <a:pt x="14150" y="10858"/>
                    </a:cubicBezTo>
                    <a:cubicBezTo>
                      <a:pt x="20368" y="2656"/>
                      <a:pt x="20368" y="2656"/>
                      <a:pt x="20368" y="2656"/>
                    </a:cubicBezTo>
                    <a:cubicBezTo>
                      <a:pt x="20368" y="5274"/>
                      <a:pt x="20368" y="5274"/>
                      <a:pt x="20368" y="5274"/>
                    </a:cubicBezTo>
                    <a:cubicBezTo>
                      <a:pt x="20368" y="5701"/>
                      <a:pt x="20632" y="6050"/>
                      <a:pt x="20954" y="6050"/>
                    </a:cubicBezTo>
                    <a:cubicBezTo>
                      <a:pt x="21277" y="6050"/>
                      <a:pt x="21541" y="5701"/>
                      <a:pt x="21541" y="5274"/>
                    </a:cubicBezTo>
                    <a:cubicBezTo>
                      <a:pt x="21541" y="853"/>
                      <a:pt x="21541" y="853"/>
                      <a:pt x="21541" y="853"/>
                    </a:cubicBezTo>
                    <a:cubicBezTo>
                      <a:pt x="21541" y="834"/>
                      <a:pt x="21541" y="834"/>
                      <a:pt x="21541" y="814"/>
                    </a:cubicBezTo>
                    <a:cubicBezTo>
                      <a:pt x="21541" y="601"/>
                      <a:pt x="21482" y="388"/>
                      <a:pt x="21365" y="233"/>
                    </a:cubicBezTo>
                    <a:cubicBezTo>
                      <a:pt x="21248" y="58"/>
                      <a:pt x="21086" y="0"/>
                      <a:pt x="20925" y="0"/>
                    </a:cubicBezTo>
                    <a:cubicBezTo>
                      <a:pt x="20910" y="0"/>
                      <a:pt x="20910" y="0"/>
                      <a:pt x="20896" y="0"/>
                    </a:cubicBezTo>
                    <a:cubicBezTo>
                      <a:pt x="17347" y="0"/>
                      <a:pt x="17347" y="0"/>
                      <a:pt x="17347" y="0"/>
                    </a:cubicBezTo>
                    <a:cubicBezTo>
                      <a:pt x="17025" y="0"/>
                      <a:pt x="16761" y="349"/>
                      <a:pt x="16761" y="776"/>
                    </a:cubicBezTo>
                    <a:cubicBezTo>
                      <a:pt x="16761" y="1202"/>
                      <a:pt x="17025" y="1551"/>
                      <a:pt x="17347" y="1551"/>
                    </a:cubicBezTo>
                    <a:cubicBezTo>
                      <a:pt x="19532" y="1551"/>
                      <a:pt x="19532" y="1551"/>
                      <a:pt x="19532" y="1551"/>
                    </a:cubicBezTo>
                    <a:cubicBezTo>
                      <a:pt x="13740" y="9210"/>
                      <a:pt x="13740" y="9210"/>
                      <a:pt x="13740" y="9210"/>
                    </a:cubicBezTo>
                    <a:cubicBezTo>
                      <a:pt x="11555" y="6321"/>
                      <a:pt x="11555" y="6321"/>
                      <a:pt x="11555" y="6321"/>
                    </a:cubicBezTo>
                    <a:cubicBezTo>
                      <a:pt x="11438" y="6185"/>
                      <a:pt x="11291" y="6108"/>
                      <a:pt x="11130" y="6108"/>
                    </a:cubicBezTo>
                    <a:cubicBezTo>
                      <a:pt x="10983" y="6108"/>
                      <a:pt x="10836" y="6185"/>
                      <a:pt x="10719" y="6321"/>
                    </a:cubicBezTo>
                    <a:cubicBezTo>
                      <a:pt x="176" y="20262"/>
                      <a:pt x="176" y="20262"/>
                      <a:pt x="176" y="20262"/>
                    </a:cubicBezTo>
                    <a:cubicBezTo>
                      <a:pt x="-59" y="20572"/>
                      <a:pt x="-59" y="21057"/>
                      <a:pt x="176" y="21367"/>
                    </a:cubicBezTo>
                    <a:cubicBezTo>
                      <a:pt x="293" y="21522"/>
                      <a:pt x="440" y="21600"/>
                      <a:pt x="586" y="21600"/>
                    </a:cubicBezTo>
                    <a:close/>
                  </a:path>
                </a:pathLst>
              </a:custGeom>
              <a:solidFill>
                <a:srgbClr val="FFFFFF"/>
              </a:solidFill>
              <a:ln w="12700" cap="flat">
                <a:noFill/>
                <a:miter lim="400000"/>
              </a:ln>
              <a:effectLst/>
            </p:spPr>
            <p:txBody>
              <a:bodyPr wrap="square" lIns="50800" tIns="50800" rIns="50800" bIns="5080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3200" b="1" i="0" u="none" strike="noStrike" kern="1200" cap="none" spc="0" normalizeH="0" baseline="0" noProof="0">
                  <a:ln>
                    <a:noFill/>
                  </a:ln>
                  <a:solidFill>
                    <a:srgbClr val="1F497D"/>
                  </a:solidFill>
                  <a:effectLst/>
                  <a:uLnTx/>
                  <a:uFillTx/>
                  <a:latin typeface="Verdana" pitchFamily="34" charset="0"/>
                  <a:ea typeface="+mn-ea"/>
                  <a:cs typeface="+mn-cs"/>
                </a:endParaRPr>
              </a:p>
            </p:txBody>
          </p:sp>
          <p:sp>
            <p:nvSpPr>
              <p:cNvPr id="49" name="Oval 42">
                <a:extLst>
                  <a:ext uri="{FF2B5EF4-FFF2-40B4-BE49-F238E27FC236}">
                    <a16:creationId xmlns:a16="http://schemas.microsoft.com/office/drawing/2014/main" id="{CD7E5095-0F86-49B5-90A8-3F6B483D10C3}"/>
                  </a:ext>
                </a:extLst>
              </p:cNvPr>
              <p:cNvSpPr/>
              <p:nvPr/>
            </p:nvSpPr>
            <p:spPr>
              <a:xfrm>
                <a:off x="81469" y="457651"/>
                <a:ext cx="31339" cy="31175"/>
              </a:xfrm>
              <a:prstGeom prst="ellipse">
                <a:avLst/>
              </a:prstGeom>
              <a:solidFill>
                <a:srgbClr val="FFFFFF"/>
              </a:solidFill>
              <a:ln w="12700" cap="flat">
                <a:noFill/>
                <a:miter lim="400000"/>
              </a:ln>
              <a:effectLst/>
            </p:spPr>
            <p:txBody>
              <a:bodyPr wrap="square" lIns="50800" tIns="50800" rIns="50800" bIns="50800" numCol="1" anchor="t">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3200" b="1" i="0" u="none" strike="noStrike" kern="1200" cap="none" spc="0" normalizeH="0" baseline="0" noProof="0">
                  <a:ln>
                    <a:noFill/>
                  </a:ln>
                  <a:solidFill>
                    <a:srgbClr val="1F497D"/>
                  </a:solidFill>
                  <a:effectLst/>
                  <a:uLnTx/>
                  <a:uFillTx/>
                  <a:latin typeface="Verdana" pitchFamily="34" charset="0"/>
                  <a:ea typeface="+mn-ea"/>
                  <a:cs typeface="+mn-cs"/>
                </a:endParaRPr>
              </a:p>
            </p:txBody>
          </p:sp>
        </p:grpSp>
      </p:grpSp>
      <p:sp>
        <p:nvSpPr>
          <p:cNvPr id="2" name="Zástupný symbol čísla snímky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F7D72F-8F56-4F09-A4E6-31D1C0D3E70B}" type="slidenum">
              <a:rPr kumimoji="0" lang="en-US" sz="1000" b="1" i="0" u="none" strike="noStrike" kern="1200" cap="none" spc="0" normalizeH="0" baseline="0" noProof="0" smtClean="0">
                <a:ln>
                  <a:noFill/>
                </a:ln>
                <a:solidFill>
                  <a:prstClr val="white">
                    <a:lumMod val="75000"/>
                  </a:prstClr>
                </a:solidFill>
                <a:effectLst/>
                <a:uLnTx/>
                <a:uFillTx/>
                <a:latin typeface="Verdana" panose="020B0604030504040204" pitchFamily="34" charset="0"/>
                <a:ea typeface="Verdana" panose="020B060403050404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000" b="1" i="0" u="none" strike="noStrike" kern="1200" cap="none" spc="0" normalizeH="0" baseline="0" noProof="0" dirty="0">
              <a:ln>
                <a:noFill/>
              </a:ln>
              <a:solidFill>
                <a:prstClr val="white">
                  <a:lumMod val="75000"/>
                </a:prstClr>
              </a:solidFill>
              <a:effectLst/>
              <a:uLnTx/>
              <a:uFillTx/>
              <a:latin typeface="Verdana" panose="020B0604030504040204" pitchFamily="34" charset="0"/>
              <a:ea typeface="Verdana" panose="020B0604030504040204" pitchFamily="34" charset="0"/>
            </a:endParaRPr>
          </a:p>
        </p:txBody>
      </p:sp>
      <p:sp>
        <p:nvSpPr>
          <p:cNvPr id="19" name="Text Box 6">
            <a:extLst>
              <a:ext uri="{FF2B5EF4-FFF2-40B4-BE49-F238E27FC236}">
                <a16:creationId xmlns:a16="http://schemas.microsoft.com/office/drawing/2014/main" id="{EB4FDF65-B801-41EA-9262-C7A3D53BDAD1}"/>
              </a:ext>
            </a:extLst>
          </p:cNvPr>
          <p:cNvSpPr txBox="1">
            <a:spLocks noChangeArrowheads="1"/>
          </p:cNvSpPr>
          <p:nvPr/>
        </p:nvSpPr>
        <p:spPr bwMode="auto">
          <a:xfrm>
            <a:off x="479376" y="6381329"/>
            <a:ext cx="10009112" cy="217625"/>
          </a:xfrm>
          <a:prstGeom prst="rect">
            <a:avLst/>
          </a:prstGeom>
          <a:noFill/>
          <a:ln w="9525">
            <a:noFill/>
            <a:miter lim="800000"/>
            <a:headEnd/>
            <a:tailEnd/>
          </a:ln>
        </p:spPr>
        <p:txBody>
          <a:bodyPr wrap="square" lIns="90000" tIns="46800" rIns="90000" bIns="46800">
            <a:spAutoFit/>
          </a:bodyPr>
          <a:lstStyle>
            <a:defPPr>
              <a:defRPr lang="sk-SK"/>
            </a:defPPr>
            <a:lvl1pPr>
              <a:defRPr sz="600" b="0">
                <a:solidFill>
                  <a:srgbClr val="000000"/>
                </a:solidFill>
                <a:ea typeface="ＭＳ Ｐゴシック" pitchFamily="34" charset="-128"/>
                <a:cs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prstClr val="white">
                    <a:lumMod val="75000"/>
                  </a:prstClr>
                </a:solidFill>
                <a:effectLst/>
                <a:uLnTx/>
                <a:uFillTx/>
                <a:latin typeface="Verdana" pitchFamily="34" charset="0"/>
                <a:ea typeface="Verdana" panose="020B0604030504040204" pitchFamily="34" charset="0"/>
                <a:cs typeface="Verdana" panose="020B0604030504040204" pitchFamily="34" charset="0"/>
              </a:rPr>
              <a:t>Source: </a:t>
            </a:r>
            <a:r>
              <a:rPr kumimoji="0" lang="en-US" altLang="en-US" sz="800" b="0" i="1" u="none" strike="noStrike" kern="1200" cap="none" spc="0" normalizeH="0" baseline="0" noProof="0" dirty="0">
                <a:ln>
                  <a:noFill/>
                </a:ln>
                <a:solidFill>
                  <a:prstClr val="white">
                    <a:lumMod val="75000"/>
                  </a:prstClr>
                </a:solidFill>
                <a:effectLst/>
                <a:uLnTx/>
                <a:uFillTx/>
                <a:latin typeface="Verdana" pitchFamily="34" charset="0"/>
                <a:ea typeface="Verdana" panose="020B0604030504040204" pitchFamily="34" charset="0"/>
                <a:cs typeface="Verdana" panose="020B0604030504040204" pitchFamily="34" charset="0"/>
              </a:rPr>
              <a:t>GDP</a:t>
            </a:r>
            <a:r>
              <a:rPr kumimoji="0" lang="en-US" altLang="en-US" sz="800" b="0" i="0" u="none" strike="noStrike" kern="1200" cap="none" spc="0" normalizeH="0" baseline="0" noProof="0" dirty="0">
                <a:ln>
                  <a:noFill/>
                </a:ln>
                <a:solidFill>
                  <a:prstClr val="white">
                    <a:lumMod val="75000"/>
                  </a:prstClr>
                </a:solidFill>
                <a:effectLst/>
                <a:uLnTx/>
                <a:uFillTx/>
                <a:latin typeface="Verdana" pitchFamily="34" charset="0"/>
                <a:ea typeface="Verdana" panose="020B0604030504040204" pitchFamily="34" charset="0"/>
                <a:cs typeface="Verdana" panose="020B0604030504040204" pitchFamily="34" charset="0"/>
              </a:rPr>
              <a:t>: European Commission, European Economic Forecast Winter 201</a:t>
            </a:r>
            <a:r>
              <a:rPr kumimoji="0" lang="sk-SK" altLang="en-US" sz="800" b="0" i="0" u="none" strike="noStrike" kern="1200" cap="none" spc="0" normalizeH="0" baseline="0" noProof="0" dirty="0">
                <a:ln>
                  <a:noFill/>
                </a:ln>
                <a:solidFill>
                  <a:prstClr val="white">
                    <a:lumMod val="75000"/>
                  </a:prstClr>
                </a:solidFill>
                <a:effectLst/>
                <a:uLnTx/>
                <a:uFillTx/>
                <a:latin typeface="Verdana" pitchFamily="34" charset="0"/>
                <a:ea typeface="Verdana" panose="020B0604030504040204" pitchFamily="34" charset="0"/>
                <a:cs typeface="Verdana" panose="020B0604030504040204" pitchFamily="34" charset="0"/>
              </a:rPr>
              <a:t>9</a:t>
            </a:r>
            <a:r>
              <a:rPr kumimoji="0" lang="en-US" altLang="en-US" sz="800" b="0" i="0" u="none" strike="noStrike" kern="1200" cap="none" spc="0" normalizeH="0" baseline="0" noProof="0" dirty="0">
                <a:ln>
                  <a:noFill/>
                </a:ln>
                <a:solidFill>
                  <a:prstClr val="white">
                    <a:lumMod val="75000"/>
                  </a:prstClr>
                </a:solidFill>
                <a:effectLst/>
                <a:uLnTx/>
                <a:uFillTx/>
                <a:latin typeface="Verdana" pitchFamily="34" charset="0"/>
                <a:ea typeface="Verdana" panose="020B0604030504040204" pitchFamily="34" charset="0"/>
                <a:cs typeface="Verdana" panose="020B0604030504040204" pitchFamily="34" charset="0"/>
              </a:rPr>
              <a:t>; </a:t>
            </a:r>
          </a:p>
        </p:txBody>
      </p:sp>
      <p:sp>
        <p:nvSpPr>
          <p:cNvPr id="22" name="Line 86">
            <a:extLst>
              <a:ext uri="{FF2B5EF4-FFF2-40B4-BE49-F238E27FC236}">
                <a16:creationId xmlns:a16="http://schemas.microsoft.com/office/drawing/2014/main" id="{E2639652-E64A-4EC4-AFCC-3EDAE017485E}"/>
              </a:ext>
            </a:extLst>
          </p:cNvPr>
          <p:cNvSpPr>
            <a:spLocks noChangeShapeType="1"/>
          </p:cNvSpPr>
          <p:nvPr/>
        </p:nvSpPr>
        <p:spPr bwMode="auto">
          <a:xfrm flipH="1">
            <a:off x="7222088" y="2356461"/>
            <a:ext cx="0" cy="3698157"/>
          </a:xfrm>
          <a:prstGeom prst="line">
            <a:avLst/>
          </a:prstGeom>
          <a:noFill/>
          <a:ln w="9525">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1F497D"/>
              </a:solidFill>
              <a:effectLst/>
              <a:uLnTx/>
              <a:uFillTx/>
              <a:latin typeface="Verdana" pitchFamily="34" charset="0"/>
              <a:ea typeface="+mn-ea"/>
              <a:cs typeface="+mn-cs"/>
            </a:endParaRPr>
          </a:p>
        </p:txBody>
      </p:sp>
      <p:sp>
        <p:nvSpPr>
          <p:cNvPr id="40" name="Obdĺžnik 39">
            <a:extLst>
              <a:ext uri="{FF2B5EF4-FFF2-40B4-BE49-F238E27FC236}">
                <a16:creationId xmlns:a16="http://schemas.microsoft.com/office/drawing/2014/main" id="{D17F0BB2-428F-403C-9C78-A83BBD2E125D}"/>
              </a:ext>
            </a:extLst>
          </p:cNvPr>
          <p:cNvSpPr/>
          <p:nvPr/>
        </p:nvSpPr>
        <p:spPr>
          <a:xfrm>
            <a:off x="1418970" y="1338976"/>
            <a:ext cx="5109078" cy="615553"/>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k-SK" altLang="en-US" sz="2000" b="1" i="0" u="none" strike="noStrike" kern="1200" cap="none" spc="0" normalizeH="0" baseline="0" noProof="0" dirty="0">
                <a:ln>
                  <a:noFill/>
                </a:ln>
                <a:solidFill>
                  <a:srgbClr val="004B99"/>
                </a:solidFill>
                <a:effectLst/>
                <a:uLnTx/>
                <a:uFillTx/>
                <a:latin typeface="Verdana" pitchFamily="34" charset="0"/>
                <a:ea typeface="Verdana" panose="020B0604030504040204" pitchFamily="34" charset="0"/>
                <a:cs typeface="Verdana" panose="020B0604030504040204" pitchFamily="34" charset="0"/>
              </a:rPr>
              <a:t>BASIC MACROECONOMIC DATA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sk-SK" altLang="en-US" sz="1400" b="1" i="0" u="none" strike="noStrike" kern="1200" cap="none" spc="0" normalizeH="0" baseline="0" noProof="0" dirty="0">
                <a:ln>
                  <a:noFill/>
                </a:ln>
                <a:solidFill>
                  <a:srgbClr val="004B99"/>
                </a:solidFill>
                <a:effectLst/>
                <a:uLnTx/>
                <a:uFillTx/>
                <a:latin typeface="Verdana" pitchFamily="34" charset="0"/>
                <a:ea typeface="Verdana" panose="020B0604030504040204" pitchFamily="34" charset="0"/>
                <a:cs typeface="Verdana" panose="020B0604030504040204" pitchFamily="34" charset="0"/>
              </a:rPr>
              <a:t>SOUND ECONOMIC STABILITY</a:t>
            </a:r>
            <a:endParaRPr kumimoji="0" lang="en-US" altLang="en-US" sz="1400" b="1" i="0" u="none" strike="noStrike" kern="1200" cap="none" spc="0" normalizeH="0" baseline="0" noProof="0" dirty="0">
              <a:ln>
                <a:noFill/>
              </a:ln>
              <a:solidFill>
                <a:srgbClr val="004B99"/>
              </a:solidFill>
              <a:effectLst/>
              <a:uLnTx/>
              <a:uFillTx/>
              <a:latin typeface="Verdana" pitchFamily="34" charset="0"/>
              <a:ea typeface="Verdana" panose="020B0604030504040204" pitchFamily="34" charset="0"/>
              <a:cs typeface="Verdana" panose="020B0604030504040204" pitchFamily="34" charset="0"/>
            </a:endParaRPr>
          </a:p>
        </p:txBody>
      </p:sp>
      <p:grpSp>
        <p:nvGrpSpPr>
          <p:cNvPr id="3" name="Skupina 2">
            <a:extLst>
              <a:ext uri="{FF2B5EF4-FFF2-40B4-BE49-F238E27FC236}">
                <a16:creationId xmlns:a16="http://schemas.microsoft.com/office/drawing/2014/main" id="{C4A81E02-033D-47D3-A6EB-B795B8E51C66}"/>
              </a:ext>
            </a:extLst>
          </p:cNvPr>
          <p:cNvGrpSpPr/>
          <p:nvPr/>
        </p:nvGrpSpPr>
        <p:grpSpPr>
          <a:xfrm>
            <a:off x="551384" y="2176896"/>
            <a:ext cx="6598697" cy="4133172"/>
            <a:chOff x="551384" y="2176896"/>
            <a:chExt cx="6598697" cy="4133172"/>
          </a:xfrm>
        </p:grpSpPr>
        <p:graphicFrame>
          <p:nvGraphicFramePr>
            <p:cNvPr id="16" name="Graf 15"/>
            <p:cNvGraphicFramePr/>
            <p:nvPr>
              <p:extLst/>
            </p:nvPr>
          </p:nvGraphicFramePr>
          <p:xfrm>
            <a:off x="551384" y="2176896"/>
            <a:ext cx="6598697" cy="4133172"/>
          </p:xfrm>
          <a:graphic>
            <a:graphicData uri="http://schemas.openxmlformats.org/drawingml/2006/chart">
              <c:chart xmlns:c="http://schemas.openxmlformats.org/drawingml/2006/chart" xmlns:r="http://schemas.openxmlformats.org/officeDocument/2006/relationships" r:id="rId3"/>
            </a:graphicData>
          </a:graphic>
        </p:graphicFrame>
        <p:sp>
          <p:nvSpPr>
            <p:cNvPr id="50" name="Ovál 49">
              <a:extLst>
                <a:ext uri="{FF2B5EF4-FFF2-40B4-BE49-F238E27FC236}">
                  <a16:creationId xmlns:a16="http://schemas.microsoft.com/office/drawing/2014/main" id="{BE87BF29-4CF0-40B3-9CAB-2EEAA28FF556}"/>
                </a:ext>
              </a:extLst>
            </p:cNvPr>
            <p:cNvSpPr>
              <a:spLocks noChangeAspect="1"/>
            </p:cNvSpPr>
            <p:nvPr/>
          </p:nvSpPr>
          <p:spPr>
            <a:xfrm>
              <a:off x="983432" y="3212976"/>
              <a:ext cx="524950" cy="524950"/>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k-SK" sz="1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2.8%</a:t>
              </a:r>
              <a:endParaRPr kumimoji="0" lang="en-GB" sz="1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1" name="Ovál 50">
              <a:extLst>
                <a:ext uri="{FF2B5EF4-FFF2-40B4-BE49-F238E27FC236}">
                  <a16:creationId xmlns:a16="http://schemas.microsoft.com/office/drawing/2014/main" id="{875C430B-0599-47D0-8337-14CDB4655954}"/>
                </a:ext>
              </a:extLst>
            </p:cNvPr>
            <p:cNvSpPr>
              <a:spLocks noChangeAspect="1"/>
            </p:cNvSpPr>
            <p:nvPr/>
          </p:nvSpPr>
          <p:spPr>
            <a:xfrm>
              <a:off x="1839893" y="2183970"/>
              <a:ext cx="524950" cy="524950"/>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k-SK" sz="1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4.2%</a:t>
              </a:r>
              <a:endParaRPr kumimoji="0" lang="en-GB" sz="1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2" name="Ovál 51">
              <a:extLst>
                <a:ext uri="{FF2B5EF4-FFF2-40B4-BE49-F238E27FC236}">
                  <a16:creationId xmlns:a16="http://schemas.microsoft.com/office/drawing/2014/main" id="{39F64003-6D6D-41F8-B241-8A1BDB31B3E0}"/>
                </a:ext>
              </a:extLst>
            </p:cNvPr>
            <p:cNvSpPr>
              <a:spLocks noChangeAspect="1"/>
            </p:cNvSpPr>
            <p:nvPr/>
          </p:nvSpPr>
          <p:spPr>
            <a:xfrm>
              <a:off x="2711624" y="2996952"/>
              <a:ext cx="524950" cy="524950"/>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k-SK" sz="1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3.1%</a:t>
              </a:r>
              <a:endParaRPr kumimoji="0" lang="en-GB" sz="1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3" name="Ovál 52">
              <a:extLst>
                <a:ext uri="{FF2B5EF4-FFF2-40B4-BE49-F238E27FC236}">
                  <a16:creationId xmlns:a16="http://schemas.microsoft.com/office/drawing/2014/main" id="{B20D2D72-16CF-443E-87E5-515FC628740B}"/>
                </a:ext>
              </a:extLst>
            </p:cNvPr>
            <p:cNvSpPr>
              <a:spLocks noChangeAspect="1"/>
            </p:cNvSpPr>
            <p:nvPr/>
          </p:nvSpPr>
          <p:spPr>
            <a:xfrm>
              <a:off x="3575720" y="2923653"/>
              <a:ext cx="524950" cy="524950"/>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k-SK" sz="1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3.2%</a:t>
              </a:r>
              <a:endParaRPr kumimoji="0" lang="en-GB" sz="1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4" name="Ovál 53">
              <a:extLst>
                <a:ext uri="{FF2B5EF4-FFF2-40B4-BE49-F238E27FC236}">
                  <a16:creationId xmlns:a16="http://schemas.microsoft.com/office/drawing/2014/main" id="{7AF5B2F4-010D-4E75-AAA7-9CC431D03421}"/>
                </a:ext>
              </a:extLst>
            </p:cNvPr>
            <p:cNvSpPr>
              <a:spLocks noChangeAspect="1"/>
            </p:cNvSpPr>
            <p:nvPr/>
          </p:nvSpPr>
          <p:spPr>
            <a:xfrm>
              <a:off x="4444879" y="2204864"/>
              <a:ext cx="524950" cy="524950"/>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k-SK" sz="1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4.2%</a:t>
              </a:r>
              <a:endParaRPr kumimoji="0" lang="en-GB" sz="1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5" name="Ovál 54">
              <a:extLst>
                <a:ext uri="{FF2B5EF4-FFF2-40B4-BE49-F238E27FC236}">
                  <a16:creationId xmlns:a16="http://schemas.microsoft.com/office/drawing/2014/main" id="{5A7AF1B9-C72C-4687-AA41-DB7FB4724CFB}"/>
                </a:ext>
              </a:extLst>
            </p:cNvPr>
            <p:cNvSpPr>
              <a:spLocks noChangeAspect="1"/>
            </p:cNvSpPr>
            <p:nvPr/>
          </p:nvSpPr>
          <p:spPr>
            <a:xfrm>
              <a:off x="5303912" y="2276872"/>
              <a:ext cx="524950" cy="524950"/>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k-SK" sz="1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4.1%</a:t>
              </a:r>
              <a:endParaRPr kumimoji="0" lang="en-GB" sz="1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6" name="Ovál 55">
              <a:extLst>
                <a:ext uri="{FF2B5EF4-FFF2-40B4-BE49-F238E27FC236}">
                  <a16:creationId xmlns:a16="http://schemas.microsoft.com/office/drawing/2014/main" id="{45070E35-D9F5-4C3D-A8DE-CBE5412F2184}"/>
                </a:ext>
              </a:extLst>
            </p:cNvPr>
            <p:cNvSpPr>
              <a:spLocks noChangeAspect="1"/>
            </p:cNvSpPr>
            <p:nvPr/>
          </p:nvSpPr>
          <p:spPr>
            <a:xfrm>
              <a:off x="6160373" y="2760034"/>
              <a:ext cx="524950" cy="524950"/>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k-SK" sz="1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3.5%</a:t>
              </a:r>
              <a:endParaRPr kumimoji="0" lang="en-GB" sz="1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
        <p:nvSpPr>
          <p:cNvPr id="35" name="Obdĺžnik 34">
            <a:extLst>
              <a:ext uri="{FF2B5EF4-FFF2-40B4-BE49-F238E27FC236}">
                <a16:creationId xmlns:a16="http://schemas.microsoft.com/office/drawing/2014/main" id="{CB558C6E-AC0C-4FAE-A6FA-860EB9026494}"/>
              </a:ext>
            </a:extLst>
          </p:cNvPr>
          <p:cNvSpPr/>
          <p:nvPr/>
        </p:nvSpPr>
        <p:spPr>
          <a:xfrm>
            <a:off x="7413916" y="2348880"/>
            <a:ext cx="4082684" cy="41549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B0F0"/>
                </a:solidFill>
                <a:effectLst/>
                <a:uLnTx/>
                <a:uFillTx/>
                <a:latin typeface="Verdana" pitchFamily="34" charset="0"/>
                <a:ea typeface="Verdana" panose="020B0604030504040204" pitchFamily="34" charset="0"/>
                <a:cs typeface="Verdana" panose="020B0604030504040204" pitchFamily="34" charset="0"/>
              </a:rPr>
              <a:t>FASTEST </a:t>
            </a:r>
            <a:r>
              <a:rPr kumimoji="0" lang="sk-SK" altLang="en-US" sz="1100" b="1" i="0" u="none" strike="noStrike" kern="1200" cap="none" spc="0" normalizeH="0" baseline="0" noProof="0" dirty="0">
                <a:ln>
                  <a:noFill/>
                </a:ln>
                <a:solidFill>
                  <a:srgbClr val="00B0F0"/>
                </a:solidFill>
                <a:effectLst/>
                <a:uLnTx/>
                <a:uFillTx/>
                <a:latin typeface="Verdana" pitchFamily="34" charset="0"/>
                <a:ea typeface="Verdana" panose="020B0604030504040204" pitchFamily="34" charset="0"/>
                <a:cs typeface="Verdana" panose="020B0604030504040204" pitchFamily="34" charset="0"/>
              </a:rPr>
              <a:t>AVERAGE ANNUAL </a:t>
            </a:r>
            <a:r>
              <a:rPr kumimoji="0" lang="en-US" altLang="en-US" sz="1100" b="1" i="0" u="none" strike="noStrike" kern="1200" cap="none" spc="0" normalizeH="0" baseline="0" noProof="0" dirty="0">
                <a:ln>
                  <a:noFill/>
                </a:ln>
                <a:solidFill>
                  <a:srgbClr val="00B0F0"/>
                </a:solidFill>
                <a:effectLst/>
                <a:uLnTx/>
                <a:uFillTx/>
                <a:latin typeface="Verdana" pitchFamily="34" charset="0"/>
                <a:ea typeface="Verdana" panose="020B0604030504040204" pitchFamily="34" charset="0"/>
                <a:cs typeface="Verdana" panose="020B0604030504040204" pitchFamily="34" charset="0"/>
              </a:rPr>
              <a:t>GROWTH</a:t>
            </a:r>
            <a:r>
              <a:rPr kumimoji="0" lang="sk-SK" altLang="en-US" sz="1100" b="1" i="0" u="none" strike="noStrike" kern="1200" cap="none" spc="0" normalizeH="0" baseline="0" noProof="0" dirty="0">
                <a:ln>
                  <a:noFill/>
                </a:ln>
                <a:solidFill>
                  <a:srgbClr val="00B0F0"/>
                </a:solidFill>
                <a:effectLst/>
                <a:uLnTx/>
                <a:uFillTx/>
                <a:latin typeface="Verdana" pitchFamily="34" charset="0"/>
                <a:ea typeface="Verdana" panose="020B0604030504040204" pitchFamily="34" charset="0"/>
                <a:cs typeface="Verdana" panose="020B0604030504040204" pitchFamily="34" charset="0"/>
              </a:rPr>
              <a:t> IN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1F497D"/>
                </a:solidFill>
                <a:effectLst/>
                <a:uLnTx/>
                <a:uFillTx/>
                <a:latin typeface="Verdana" pitchFamily="34" charset="0"/>
                <a:ea typeface="Verdana" panose="020B0604030504040204" pitchFamily="34" charset="0"/>
                <a:cs typeface="Verdana" panose="020B0604030504040204" pitchFamily="34" charset="0"/>
              </a:rPr>
              <a:t>among CEE EUROZONE countries</a:t>
            </a:r>
            <a:r>
              <a:rPr kumimoji="0" lang="sk-SK" altLang="en-US" sz="1000" b="0" i="0" u="none" strike="noStrike" kern="1200" cap="none" spc="0" normalizeH="0" baseline="0" noProof="0" dirty="0">
                <a:ln>
                  <a:noFill/>
                </a:ln>
                <a:solidFill>
                  <a:srgbClr val="1F497D"/>
                </a:solidFill>
                <a:effectLst/>
                <a:uLnTx/>
                <a:uFillTx/>
                <a:latin typeface="Verdana" pitchFamily="34" charset="0"/>
                <a:ea typeface="Verdana" panose="020B0604030504040204" pitchFamily="34" charset="0"/>
                <a:cs typeface="Verdana" panose="020B0604030504040204" pitchFamily="34" charset="0"/>
              </a:rPr>
              <a:t> (</a:t>
            </a:r>
            <a:r>
              <a:rPr kumimoji="0" lang="en-US" altLang="en-US" sz="1000" b="0" i="0" u="none" strike="noStrike" kern="1200" cap="none" spc="0" normalizeH="0" baseline="0" noProof="0" dirty="0">
                <a:ln>
                  <a:noFill/>
                </a:ln>
                <a:solidFill>
                  <a:srgbClr val="1F497D"/>
                </a:solidFill>
                <a:effectLst/>
                <a:uLnTx/>
                <a:uFillTx/>
                <a:latin typeface="Verdana" pitchFamily="34" charset="0"/>
                <a:ea typeface="Verdana" panose="020B0604030504040204" pitchFamily="34" charset="0"/>
                <a:cs typeface="Verdana" panose="020B0604030504040204" pitchFamily="34" charset="0"/>
              </a:rPr>
              <a:t>200</a:t>
            </a:r>
            <a:r>
              <a:rPr kumimoji="0" lang="sk-SK" altLang="en-US" sz="1000" b="0" i="0" u="none" strike="noStrike" kern="1200" cap="none" spc="0" normalizeH="0" baseline="0" noProof="0" dirty="0">
                <a:ln>
                  <a:noFill/>
                </a:ln>
                <a:solidFill>
                  <a:srgbClr val="1F497D"/>
                </a:solidFill>
                <a:effectLst/>
                <a:uLnTx/>
                <a:uFillTx/>
                <a:latin typeface="Verdana" pitchFamily="34" charset="0"/>
                <a:ea typeface="Verdana" panose="020B0604030504040204" pitchFamily="34" charset="0"/>
                <a:cs typeface="Verdana" panose="020B0604030504040204" pitchFamily="34" charset="0"/>
              </a:rPr>
              <a:t>8</a:t>
            </a:r>
            <a:r>
              <a:rPr kumimoji="0" lang="en-US" altLang="en-US" sz="1000" b="0" i="0" u="none" strike="noStrike" kern="1200" cap="none" spc="0" normalizeH="0" baseline="0" noProof="0" dirty="0">
                <a:ln>
                  <a:noFill/>
                </a:ln>
                <a:solidFill>
                  <a:srgbClr val="1F497D"/>
                </a:solidFill>
                <a:effectLst/>
                <a:uLnTx/>
                <a:uFillTx/>
                <a:latin typeface="Verdana" pitchFamily="34" charset="0"/>
                <a:ea typeface="Verdana" panose="020B0604030504040204" pitchFamily="34" charset="0"/>
                <a:cs typeface="Verdana" panose="020B0604030504040204" pitchFamily="34" charset="0"/>
              </a:rPr>
              <a:t>-201</a:t>
            </a:r>
            <a:r>
              <a:rPr kumimoji="0" lang="sk-SK" altLang="en-US" sz="1000" b="0" i="0" u="none" strike="noStrike" kern="1200" cap="none" spc="0" normalizeH="0" baseline="0" noProof="0" dirty="0">
                <a:ln>
                  <a:noFill/>
                </a:ln>
                <a:solidFill>
                  <a:srgbClr val="1F497D"/>
                </a:solidFill>
                <a:effectLst/>
                <a:uLnTx/>
                <a:uFillTx/>
                <a:latin typeface="Verdana" pitchFamily="34" charset="0"/>
                <a:ea typeface="Verdana" panose="020B0604030504040204" pitchFamily="34" charset="0"/>
                <a:cs typeface="Verdana" panose="020B0604030504040204" pitchFamily="34" charset="0"/>
              </a:rPr>
              <a:t>7)</a:t>
            </a:r>
            <a:endParaRPr kumimoji="0" lang="en-US" altLang="en-US" sz="1000" b="0" i="0" u="none" strike="noStrike" kern="1200" cap="none" spc="0" normalizeH="0" baseline="0" noProof="0" dirty="0">
              <a:ln>
                <a:noFill/>
              </a:ln>
              <a:solidFill>
                <a:srgbClr val="1F497D"/>
              </a:solidFill>
              <a:effectLst/>
              <a:uLnTx/>
              <a:uFillTx/>
              <a:latin typeface="Verdana" pitchFamily="34" charset="0"/>
              <a:ea typeface="Verdana" panose="020B0604030504040204" pitchFamily="34" charset="0"/>
              <a:cs typeface="Verdana" panose="020B0604030504040204" pitchFamily="34" charset="0"/>
            </a:endParaRPr>
          </a:p>
        </p:txBody>
      </p:sp>
      <p:grpSp>
        <p:nvGrpSpPr>
          <p:cNvPr id="9" name="Skupina 8">
            <a:extLst>
              <a:ext uri="{FF2B5EF4-FFF2-40B4-BE49-F238E27FC236}">
                <a16:creationId xmlns:a16="http://schemas.microsoft.com/office/drawing/2014/main" id="{2C150541-3EFB-4285-9335-A9A574F22557}"/>
              </a:ext>
            </a:extLst>
          </p:cNvPr>
          <p:cNvGrpSpPr/>
          <p:nvPr/>
        </p:nvGrpSpPr>
        <p:grpSpPr>
          <a:xfrm>
            <a:off x="7430406" y="2724396"/>
            <a:ext cx="4642258" cy="2864844"/>
            <a:chOff x="7430406" y="3117005"/>
            <a:chExt cx="4642258" cy="2864844"/>
          </a:xfrm>
        </p:grpSpPr>
        <p:grpSp>
          <p:nvGrpSpPr>
            <p:cNvPr id="4" name="Skupina 3">
              <a:extLst>
                <a:ext uri="{FF2B5EF4-FFF2-40B4-BE49-F238E27FC236}">
                  <a16:creationId xmlns:a16="http://schemas.microsoft.com/office/drawing/2014/main" id="{075B763D-B1F8-4E3F-852C-DC8AACAC8FBB}"/>
                </a:ext>
              </a:extLst>
            </p:cNvPr>
            <p:cNvGrpSpPr>
              <a:grpSpLocks noChangeAspect="1"/>
            </p:cNvGrpSpPr>
            <p:nvPr/>
          </p:nvGrpSpPr>
          <p:grpSpPr>
            <a:xfrm>
              <a:off x="8150486" y="3117005"/>
              <a:ext cx="3922178" cy="2864844"/>
              <a:chOff x="7775221" y="3074105"/>
              <a:chExt cx="3922178" cy="2864844"/>
            </a:xfrm>
          </p:grpSpPr>
          <p:graphicFrame>
            <p:nvGraphicFramePr>
              <p:cNvPr id="36" name="Graf 35">
                <a:extLst>
                  <a:ext uri="{FF2B5EF4-FFF2-40B4-BE49-F238E27FC236}">
                    <a16:creationId xmlns:a16="http://schemas.microsoft.com/office/drawing/2014/main" id="{C2E14FFF-E4CD-41E7-97A0-5591D901AD56}"/>
                  </a:ext>
                </a:extLst>
              </p:cNvPr>
              <p:cNvGraphicFramePr/>
              <p:nvPr>
                <p:extLst/>
              </p:nvPr>
            </p:nvGraphicFramePr>
            <p:xfrm>
              <a:off x="7775221" y="3074105"/>
              <a:ext cx="3922178" cy="2864844"/>
            </p:xfrm>
            <a:graphic>
              <a:graphicData uri="http://schemas.openxmlformats.org/drawingml/2006/chart">
                <c:chart xmlns:c="http://schemas.openxmlformats.org/drawingml/2006/chart" xmlns:r="http://schemas.openxmlformats.org/officeDocument/2006/relationships" r:id="rId4"/>
              </a:graphicData>
            </a:graphic>
          </p:graphicFrame>
          <p:sp>
            <p:nvSpPr>
              <p:cNvPr id="37" name="Ovál 36">
                <a:extLst>
                  <a:ext uri="{FF2B5EF4-FFF2-40B4-BE49-F238E27FC236}">
                    <a16:creationId xmlns:a16="http://schemas.microsoft.com/office/drawing/2014/main" id="{80C0830C-BF49-446A-ACAC-CCEF0B8A5D3A}"/>
                  </a:ext>
                </a:extLst>
              </p:cNvPr>
              <p:cNvSpPr>
                <a:spLocks noChangeAspect="1"/>
              </p:cNvSpPr>
              <p:nvPr/>
            </p:nvSpPr>
            <p:spPr>
              <a:xfrm>
                <a:off x="11096695" y="3202012"/>
                <a:ext cx="468000" cy="468000"/>
              </a:xfrm>
              <a:prstGeom prst="ellipse">
                <a:avLst/>
              </a:prstGeom>
              <a:solidFill>
                <a:srgbClr val="004B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k-SK" sz="1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2.45</a:t>
                </a:r>
                <a:endParaRPr kumimoji="0" lang="en-GB" sz="1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8" name="Ovál 37">
                <a:extLst>
                  <a:ext uri="{FF2B5EF4-FFF2-40B4-BE49-F238E27FC236}">
                    <a16:creationId xmlns:a16="http://schemas.microsoft.com/office/drawing/2014/main" id="{5BB3BE5B-BFFB-4BF7-A59F-7A3863FFAA16}"/>
                  </a:ext>
                </a:extLst>
              </p:cNvPr>
              <p:cNvSpPr>
                <a:spLocks noChangeAspect="1"/>
              </p:cNvSpPr>
              <p:nvPr/>
            </p:nvSpPr>
            <p:spPr>
              <a:xfrm>
                <a:off x="9944785" y="3670012"/>
                <a:ext cx="468000" cy="468000"/>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k-SK" sz="1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1.47</a:t>
                </a:r>
                <a:endParaRPr kumimoji="0" lang="en-GB" sz="1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1" name="Ovál 40">
                <a:extLst>
                  <a:ext uri="{FF2B5EF4-FFF2-40B4-BE49-F238E27FC236}">
                    <a16:creationId xmlns:a16="http://schemas.microsoft.com/office/drawing/2014/main" id="{D3ACCF78-7A8F-42F3-A2BF-35D065B7A58E}"/>
                  </a:ext>
                </a:extLst>
              </p:cNvPr>
              <p:cNvSpPr>
                <a:spLocks noChangeAspect="1"/>
              </p:cNvSpPr>
              <p:nvPr/>
            </p:nvSpPr>
            <p:spPr>
              <a:xfrm>
                <a:off x="9277800" y="4114107"/>
                <a:ext cx="468000" cy="468000"/>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k-SK" sz="1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0.92</a:t>
                </a:r>
                <a:endParaRPr kumimoji="0" lang="en-GB" sz="1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2" name="Ovál 41">
                <a:extLst>
                  <a:ext uri="{FF2B5EF4-FFF2-40B4-BE49-F238E27FC236}">
                    <a16:creationId xmlns:a16="http://schemas.microsoft.com/office/drawing/2014/main" id="{61D9DA7E-257F-4A75-932D-B8DF76451092}"/>
                  </a:ext>
                </a:extLst>
              </p:cNvPr>
              <p:cNvSpPr>
                <a:spLocks noChangeAspect="1"/>
              </p:cNvSpPr>
              <p:nvPr/>
            </p:nvSpPr>
            <p:spPr>
              <a:xfrm>
                <a:off x="8973294" y="4556487"/>
                <a:ext cx="468000" cy="468000"/>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k-SK" sz="1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0.68</a:t>
                </a:r>
                <a:endParaRPr kumimoji="0" lang="en-GB" sz="1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3" name="Ovál 42">
                <a:extLst>
                  <a:ext uri="{FF2B5EF4-FFF2-40B4-BE49-F238E27FC236}">
                    <a16:creationId xmlns:a16="http://schemas.microsoft.com/office/drawing/2014/main" id="{FD5A8261-F550-49A4-8368-5D8ED799C0D2}"/>
                  </a:ext>
                </a:extLst>
              </p:cNvPr>
              <p:cNvSpPr>
                <a:spLocks noChangeAspect="1"/>
              </p:cNvSpPr>
              <p:nvPr/>
            </p:nvSpPr>
            <p:spPr>
              <a:xfrm>
                <a:off x="8479276" y="5024487"/>
                <a:ext cx="468000" cy="468000"/>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k-SK" sz="1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0.26</a:t>
                </a:r>
                <a:endParaRPr kumimoji="0" lang="en-GB" sz="1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8" name="Ovál 57">
                <a:extLst>
                  <a:ext uri="{FF2B5EF4-FFF2-40B4-BE49-F238E27FC236}">
                    <a16:creationId xmlns:a16="http://schemas.microsoft.com/office/drawing/2014/main" id="{9561D7E4-F953-469A-8A5F-2A175438DCC6}"/>
                  </a:ext>
                </a:extLst>
              </p:cNvPr>
              <p:cNvSpPr>
                <a:spLocks noChangeAspect="1"/>
              </p:cNvSpPr>
              <p:nvPr/>
            </p:nvSpPr>
            <p:spPr>
              <a:xfrm>
                <a:off x="8947380" y="5445582"/>
                <a:ext cx="468000" cy="468000"/>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k-SK" sz="1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0.64</a:t>
                </a:r>
                <a:endParaRPr kumimoji="0" lang="en-GB" sz="1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sp>
          <p:nvSpPr>
            <p:cNvPr id="59" name="BlokTextu 58">
              <a:extLst>
                <a:ext uri="{FF2B5EF4-FFF2-40B4-BE49-F238E27FC236}">
                  <a16:creationId xmlns:a16="http://schemas.microsoft.com/office/drawing/2014/main" id="{BE29CA95-4BB9-44D3-871B-6CC121FEA711}"/>
                </a:ext>
              </a:extLst>
            </p:cNvPr>
            <p:cNvSpPr txBox="1"/>
            <p:nvPr/>
          </p:nvSpPr>
          <p:spPr>
            <a:xfrm>
              <a:off x="7430406" y="5169895"/>
              <a:ext cx="958884" cy="246221"/>
            </a:xfrm>
            <a:prstGeom prst="rect">
              <a:avLst/>
            </a:prstGeom>
            <a:noFill/>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k-SK" sz="1000" b="1" i="0" u="none" strike="noStrike" kern="1200" cap="none" spc="0" normalizeH="0" baseline="0" noProof="0" dirty="0">
                  <a:ln>
                    <a:noFill/>
                  </a:ln>
                  <a:solidFill>
                    <a:srgbClr val="1F497D"/>
                  </a:solidFill>
                  <a:effectLst/>
                  <a:uLnTx/>
                  <a:uFillTx/>
                  <a:latin typeface="Verdana" pitchFamily="34" charset="0"/>
                  <a:ea typeface="+mn-ea"/>
                  <a:cs typeface="+mn-cs"/>
                </a:rPr>
                <a:t>LATVIA</a:t>
              </a:r>
            </a:p>
          </p:txBody>
        </p:sp>
        <p:sp>
          <p:nvSpPr>
            <p:cNvPr id="60" name="BlokTextu 59">
              <a:extLst>
                <a:ext uri="{FF2B5EF4-FFF2-40B4-BE49-F238E27FC236}">
                  <a16:creationId xmlns:a16="http://schemas.microsoft.com/office/drawing/2014/main" id="{D19618CB-4341-47FA-88A3-F6DBAE1C34A9}"/>
                </a:ext>
              </a:extLst>
            </p:cNvPr>
            <p:cNvSpPr txBox="1"/>
            <p:nvPr/>
          </p:nvSpPr>
          <p:spPr>
            <a:xfrm>
              <a:off x="7430406" y="4256407"/>
              <a:ext cx="912726" cy="246221"/>
            </a:xfrm>
            <a:prstGeom prst="rect">
              <a:avLst/>
            </a:prstGeom>
            <a:noFill/>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k-SK" sz="1000" b="1" i="0" u="none" strike="noStrike" kern="1200" cap="none" spc="0" normalizeH="0" baseline="0" noProof="0" dirty="0">
                  <a:ln>
                    <a:noFill/>
                  </a:ln>
                  <a:solidFill>
                    <a:srgbClr val="1F497D"/>
                  </a:solidFill>
                  <a:effectLst/>
                  <a:uLnTx/>
                  <a:uFillTx/>
                  <a:latin typeface="Verdana" pitchFamily="34" charset="0"/>
                  <a:ea typeface="+mn-ea"/>
                  <a:cs typeface="+mn-cs"/>
                </a:rPr>
                <a:t>ESTONIA</a:t>
              </a:r>
            </a:p>
          </p:txBody>
        </p:sp>
        <p:sp>
          <p:nvSpPr>
            <p:cNvPr id="61" name="BlokTextu 60">
              <a:extLst>
                <a:ext uri="{FF2B5EF4-FFF2-40B4-BE49-F238E27FC236}">
                  <a16:creationId xmlns:a16="http://schemas.microsoft.com/office/drawing/2014/main" id="{BB27A608-E6E8-42AE-98A8-74D1823A478B}"/>
                </a:ext>
              </a:extLst>
            </p:cNvPr>
            <p:cNvSpPr txBox="1"/>
            <p:nvPr/>
          </p:nvSpPr>
          <p:spPr>
            <a:xfrm>
              <a:off x="7430406" y="4737847"/>
              <a:ext cx="958884" cy="246221"/>
            </a:xfrm>
            <a:prstGeom prst="rect">
              <a:avLst/>
            </a:prstGeom>
            <a:noFill/>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k-SK" sz="1000" b="1" i="0" u="none" strike="noStrike" kern="1200" cap="none" spc="0" normalizeH="0" baseline="0" noProof="0" dirty="0">
                  <a:ln>
                    <a:noFill/>
                  </a:ln>
                  <a:solidFill>
                    <a:srgbClr val="1F497D"/>
                  </a:solidFill>
                  <a:effectLst/>
                  <a:uLnTx/>
                  <a:uFillTx/>
                  <a:latin typeface="Verdana" pitchFamily="34" charset="0"/>
                  <a:ea typeface="+mn-ea"/>
                  <a:cs typeface="+mn-cs"/>
                </a:rPr>
                <a:t>SLOVENIA</a:t>
              </a:r>
            </a:p>
          </p:txBody>
        </p:sp>
        <p:sp>
          <p:nvSpPr>
            <p:cNvPr id="62" name="BlokTextu 61">
              <a:extLst>
                <a:ext uri="{FF2B5EF4-FFF2-40B4-BE49-F238E27FC236}">
                  <a16:creationId xmlns:a16="http://schemas.microsoft.com/office/drawing/2014/main" id="{4E2AF516-BA96-44C6-B854-4B79EF81E2D3}"/>
                </a:ext>
              </a:extLst>
            </p:cNvPr>
            <p:cNvSpPr txBox="1"/>
            <p:nvPr/>
          </p:nvSpPr>
          <p:spPr>
            <a:xfrm>
              <a:off x="7430406" y="5632140"/>
              <a:ext cx="1042338" cy="246221"/>
            </a:xfrm>
            <a:prstGeom prst="rect">
              <a:avLst/>
            </a:prstGeom>
            <a:noFill/>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k-SK" sz="1000" b="1" i="0" u="none" strike="noStrike" kern="1200" cap="none" spc="0" normalizeH="0" baseline="0" noProof="0" dirty="0">
                  <a:ln>
                    <a:noFill/>
                  </a:ln>
                  <a:solidFill>
                    <a:srgbClr val="1F497D"/>
                  </a:solidFill>
                  <a:effectLst/>
                  <a:uLnTx/>
                  <a:uFillTx/>
                  <a:latin typeface="Verdana" pitchFamily="34" charset="0"/>
                  <a:ea typeface="+mn-ea"/>
                  <a:cs typeface="+mn-cs"/>
                </a:rPr>
                <a:t>EURO AREA</a:t>
              </a:r>
            </a:p>
          </p:txBody>
        </p:sp>
        <p:sp>
          <p:nvSpPr>
            <p:cNvPr id="63" name="BlokTextu 62">
              <a:extLst>
                <a:ext uri="{FF2B5EF4-FFF2-40B4-BE49-F238E27FC236}">
                  <a16:creationId xmlns:a16="http://schemas.microsoft.com/office/drawing/2014/main" id="{B039BB69-7F40-4398-8613-DD394F2DF202}"/>
                </a:ext>
              </a:extLst>
            </p:cNvPr>
            <p:cNvSpPr txBox="1"/>
            <p:nvPr/>
          </p:nvSpPr>
          <p:spPr>
            <a:xfrm>
              <a:off x="7430406" y="3806586"/>
              <a:ext cx="1044078" cy="246221"/>
            </a:xfrm>
            <a:prstGeom prst="rect">
              <a:avLst/>
            </a:prstGeom>
            <a:noFill/>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k-SK" sz="1000" b="1" i="0" u="none" strike="noStrike" kern="1200" cap="none" spc="0" normalizeH="0" baseline="0" noProof="0" dirty="0">
                  <a:ln>
                    <a:noFill/>
                  </a:ln>
                  <a:solidFill>
                    <a:srgbClr val="1F497D"/>
                  </a:solidFill>
                  <a:effectLst/>
                  <a:uLnTx/>
                  <a:uFillTx/>
                  <a:latin typeface="Verdana" pitchFamily="34" charset="0"/>
                  <a:ea typeface="+mn-ea"/>
                  <a:cs typeface="+mn-cs"/>
                </a:rPr>
                <a:t>LITHUANIA</a:t>
              </a:r>
            </a:p>
          </p:txBody>
        </p:sp>
        <p:sp>
          <p:nvSpPr>
            <p:cNvPr id="64" name="BlokTextu 63">
              <a:extLst>
                <a:ext uri="{FF2B5EF4-FFF2-40B4-BE49-F238E27FC236}">
                  <a16:creationId xmlns:a16="http://schemas.microsoft.com/office/drawing/2014/main" id="{6EB85A64-EB7F-44C1-A8CA-C234A5B8CB13}"/>
                </a:ext>
              </a:extLst>
            </p:cNvPr>
            <p:cNvSpPr txBox="1"/>
            <p:nvPr/>
          </p:nvSpPr>
          <p:spPr>
            <a:xfrm>
              <a:off x="7430406" y="3348789"/>
              <a:ext cx="1044078" cy="246221"/>
            </a:xfrm>
            <a:prstGeom prst="rect">
              <a:avLst/>
            </a:prstGeom>
            <a:noFill/>
          </p:spPr>
          <p:txBody>
            <a:bodyPr wrap="square"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k-SK" sz="1000" b="1" i="0" u="none" strike="noStrike" kern="1200" cap="none" spc="0" normalizeH="0" baseline="0" noProof="0" dirty="0">
                  <a:ln>
                    <a:noFill/>
                  </a:ln>
                  <a:solidFill>
                    <a:srgbClr val="1F497D"/>
                  </a:solidFill>
                  <a:effectLst/>
                  <a:uLnTx/>
                  <a:uFillTx/>
                  <a:latin typeface="Verdana" pitchFamily="34" charset="0"/>
                  <a:ea typeface="+mn-ea"/>
                  <a:cs typeface="+mn-cs"/>
                </a:rPr>
                <a:t>SLOVAKIA</a:t>
              </a:r>
            </a:p>
          </p:txBody>
        </p:sp>
      </p:grpSp>
      <p:sp>
        <p:nvSpPr>
          <p:cNvPr id="72" name="Obdĺžnik 71">
            <a:extLst>
              <a:ext uri="{FF2B5EF4-FFF2-40B4-BE49-F238E27FC236}">
                <a16:creationId xmlns:a16="http://schemas.microsoft.com/office/drawing/2014/main" id="{DA7F6970-8973-486F-9015-83DDB75D90F3}"/>
              </a:ext>
            </a:extLst>
          </p:cNvPr>
          <p:cNvSpPr/>
          <p:nvPr/>
        </p:nvSpPr>
        <p:spPr>
          <a:xfrm>
            <a:off x="7413916" y="5733256"/>
            <a:ext cx="4082684" cy="41549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k-SK" altLang="en-US" sz="1100" b="1" i="0" u="none" strike="noStrike" kern="1200" cap="none" spc="0" normalizeH="0" baseline="0" noProof="0" dirty="0">
                <a:ln>
                  <a:noFill/>
                </a:ln>
                <a:solidFill>
                  <a:srgbClr val="00B0F0"/>
                </a:solidFill>
                <a:effectLst/>
                <a:uLnTx/>
                <a:uFillTx/>
                <a:latin typeface="Verdana" pitchFamily="34" charset="0"/>
                <a:ea typeface="Verdana" panose="020B0604030504040204" pitchFamily="34" charset="0"/>
                <a:cs typeface="Verdana" panose="020B0604030504040204" pitchFamily="34" charset="0"/>
              </a:rPr>
              <a:t>HEALTHY </a:t>
            </a:r>
            <a:r>
              <a:rPr kumimoji="0" lang="en-US" altLang="en-US" sz="1100" b="1" i="0" u="none" strike="noStrike" kern="1200" cap="none" spc="0" normalizeH="0" baseline="0" noProof="0" dirty="0">
                <a:ln>
                  <a:noFill/>
                </a:ln>
                <a:solidFill>
                  <a:srgbClr val="00B0F0"/>
                </a:solidFill>
                <a:effectLst/>
                <a:uLnTx/>
                <a:uFillTx/>
                <a:latin typeface="Verdana" pitchFamily="34" charset="0"/>
                <a:ea typeface="Verdana" panose="020B0604030504040204" pitchFamily="34" charset="0"/>
                <a:cs typeface="Verdana" panose="020B0604030504040204" pitchFamily="34" charset="0"/>
              </a:rPr>
              <a:t>&amp;</a:t>
            </a:r>
            <a:r>
              <a:rPr kumimoji="0" lang="sk-SK" altLang="en-US" sz="1100" b="1" i="0" u="none" strike="noStrike" kern="1200" cap="none" spc="0" normalizeH="0" baseline="0" noProof="0" dirty="0">
                <a:ln>
                  <a:noFill/>
                </a:ln>
                <a:solidFill>
                  <a:srgbClr val="00B0F0"/>
                </a:solidFill>
                <a:effectLst/>
                <a:uLnTx/>
                <a:uFillTx/>
                <a:latin typeface="Verdana" pitchFamily="34" charset="0"/>
                <a:ea typeface="Verdana" panose="020B0604030504040204" pitchFamily="34" charset="0"/>
                <a:cs typeface="Verdana" panose="020B0604030504040204" pitchFamily="34" charset="0"/>
              </a:rPr>
              <a:t> SUSTAINABLE </a:t>
            </a:r>
            <a:r>
              <a:rPr kumimoji="0" lang="en-US" altLang="en-US" sz="1100" b="1" i="0" u="none" strike="noStrike" kern="1200" cap="none" spc="0" normalizeH="0" baseline="0" noProof="0" dirty="0">
                <a:ln>
                  <a:noFill/>
                </a:ln>
                <a:solidFill>
                  <a:srgbClr val="00B0F0"/>
                </a:solidFill>
                <a:effectLst/>
                <a:uLnTx/>
                <a:uFillTx/>
                <a:latin typeface="Verdana" pitchFamily="34" charset="0"/>
                <a:ea typeface="Verdana" panose="020B0604030504040204" pitchFamily="34" charset="0"/>
                <a:cs typeface="Verdana" panose="020B0604030504040204" pitchFamily="34" charset="0"/>
              </a:rPr>
              <a:t>GROWTH</a:t>
            </a:r>
            <a:endParaRPr kumimoji="0" lang="sk-SK" altLang="en-US" sz="1100" b="1" i="0" u="none" strike="noStrike" kern="1200" cap="none" spc="0" normalizeH="0" baseline="0" noProof="0" dirty="0">
              <a:ln>
                <a:noFill/>
              </a:ln>
              <a:solidFill>
                <a:srgbClr val="00B0F0"/>
              </a:solidFill>
              <a:effectLst/>
              <a:uLnTx/>
              <a:uFillTx/>
              <a:latin typeface="Verdana" pitchFamily="34" charset="0"/>
              <a:ea typeface="Verdana" panose="020B0604030504040204" pitchFamily="34" charset="0"/>
              <a:cs typeface="Verdana" panose="020B060403050404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1F497D"/>
                </a:solidFill>
                <a:effectLst/>
                <a:uLnTx/>
                <a:uFillTx/>
                <a:latin typeface="Verdana" pitchFamily="34" charset="0"/>
                <a:ea typeface="Verdana" panose="020B0604030504040204" pitchFamily="34" charset="0"/>
                <a:cs typeface="Verdana" panose="020B0604030504040204" pitchFamily="34" charset="0"/>
              </a:rPr>
              <a:t>One of the lowest indebtedness in EUROZONE</a:t>
            </a:r>
          </a:p>
        </p:txBody>
      </p:sp>
      <p:pic>
        <p:nvPicPr>
          <p:cNvPr id="39" name="Picture 2" descr="https://www.resco.net/wp-content/uploads/2017/07/sario-logo-2016-ENG-1.png">
            <a:extLst>
              <a:ext uri="{FF2B5EF4-FFF2-40B4-BE49-F238E27FC236}">
                <a16:creationId xmlns:a16="http://schemas.microsoft.com/office/drawing/2014/main" id="{69E34B0D-A833-45B5-A759-D22216E0B7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947" y="-3459"/>
            <a:ext cx="2522045" cy="1050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132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1C29FB-CF73-48EA-8EFB-F8388D1BC793}"/>
              </a:ext>
            </a:extLst>
          </p:cNvPr>
          <p:cNvSpPr>
            <a:spLocks noGrp="1"/>
          </p:cNvSpPr>
          <p:nvPr>
            <p:ph type="title"/>
          </p:nvPr>
        </p:nvSpPr>
        <p:spPr/>
        <p:txBody>
          <a:bodyPr/>
          <a:lstStyle/>
          <a:p>
            <a:r>
              <a:rPr lang="en-GB" dirty="0"/>
              <a:t>About ITAS</a:t>
            </a:r>
            <a:endParaRPr lang="sk-SK" dirty="0"/>
          </a:p>
        </p:txBody>
      </p:sp>
      <p:sp>
        <p:nvSpPr>
          <p:cNvPr id="6" name="Zástupný objekt pre text 5">
            <a:extLst>
              <a:ext uri="{FF2B5EF4-FFF2-40B4-BE49-F238E27FC236}">
                <a16:creationId xmlns:a16="http://schemas.microsoft.com/office/drawing/2014/main" id="{A144453D-ADAA-4AFF-ABE2-4BAAA10F20EC}"/>
              </a:ext>
            </a:extLst>
          </p:cNvPr>
          <p:cNvSpPr>
            <a:spLocks noGrp="1"/>
          </p:cNvSpPr>
          <p:nvPr>
            <p:ph type="body" sz="quarter" idx="11"/>
          </p:nvPr>
        </p:nvSpPr>
        <p:spPr>
          <a:xfrm>
            <a:off x="468000" y="1435223"/>
            <a:ext cx="10188000" cy="4896000"/>
          </a:xfrm>
        </p:spPr>
        <p:txBody>
          <a:bodyPr/>
          <a:lstStyle/>
          <a:p>
            <a:r>
              <a:rPr lang="sk-SK" sz="2400" dirty="0"/>
              <a:t>IT </a:t>
            </a:r>
            <a:r>
              <a:rPr lang="en-GB" sz="2400" dirty="0"/>
              <a:t>Association of Slovakia </a:t>
            </a:r>
            <a:r>
              <a:rPr lang="sk-SK" sz="2400" dirty="0"/>
              <a:t>(ITAS)</a:t>
            </a:r>
            <a:r>
              <a:rPr lang="en-GB" sz="2400" dirty="0"/>
              <a:t> </a:t>
            </a:r>
            <a:r>
              <a:rPr lang="en-GB" sz="2400" b="0" dirty="0"/>
              <a:t>is the largest association uniting all important Slovak and international IT/ICT companies in Slovakia</a:t>
            </a:r>
          </a:p>
          <a:p>
            <a:r>
              <a:rPr lang="en-GB" sz="2400" b="0" dirty="0"/>
              <a:t>Founded in 1999</a:t>
            </a:r>
          </a:p>
          <a:p>
            <a:r>
              <a:rPr lang="en-GB" sz="2400" b="0" dirty="0"/>
              <a:t>Today it represents more than 10</a:t>
            </a:r>
            <a:r>
              <a:rPr lang="sk-SK" sz="2400" b="0" dirty="0"/>
              <a:t>0</a:t>
            </a:r>
            <a:r>
              <a:rPr lang="en-GB" sz="2400" b="0" dirty="0"/>
              <a:t> members (80%</a:t>
            </a:r>
            <a:r>
              <a:rPr lang="sk-SK" sz="2400" b="0" dirty="0"/>
              <a:t> of ICT </a:t>
            </a:r>
            <a:r>
              <a:rPr lang="sk-SK" sz="2400" b="0" dirty="0" err="1"/>
              <a:t>market</a:t>
            </a:r>
            <a:r>
              <a:rPr lang="en-GB" sz="2400" b="0" dirty="0"/>
              <a:t>) from private IT/ICT sector</a:t>
            </a:r>
          </a:p>
          <a:p>
            <a:r>
              <a:rPr lang="en-GB" sz="2400" b="0" dirty="0"/>
              <a:t>Business covered by members: Software development, IT services incl. outsourcing, banking IT services, HW/SW distribution, Telecommunication, Education, Research and Development</a:t>
            </a:r>
          </a:p>
          <a:p>
            <a:r>
              <a:rPr lang="en-GB" sz="2400" b="0" dirty="0"/>
              <a:t>Companies represented by ITAS employ 35 000 people </a:t>
            </a:r>
          </a:p>
          <a:p>
            <a:r>
              <a:rPr lang="sk-SK" sz="2400" b="0" dirty="0"/>
              <a:t>ITAS </a:t>
            </a:r>
            <a:r>
              <a:rPr lang="en-GB" sz="2400" b="0" dirty="0"/>
              <a:t>represents Slovakia in </a:t>
            </a:r>
            <a:r>
              <a:rPr lang="sk-SK" sz="2400" b="0" dirty="0" err="1">
                <a:hlinkClick r:id="rId2"/>
              </a:rPr>
              <a:t>DigitalEurope</a:t>
            </a:r>
            <a:r>
              <a:rPr lang="en-US" sz="2400" b="0" dirty="0"/>
              <a:t> </a:t>
            </a:r>
            <a:endParaRPr lang="en-GB" sz="2400" b="0" dirty="0"/>
          </a:p>
        </p:txBody>
      </p:sp>
    </p:spTree>
    <p:extLst>
      <p:ext uri="{BB962C8B-B14F-4D97-AF65-F5344CB8AC3E}">
        <p14:creationId xmlns:p14="http://schemas.microsoft.com/office/powerpoint/2010/main" val="2292597863"/>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7599" y="1328473"/>
            <a:ext cx="1371600" cy="579120"/>
          </a:xfrm>
          <a:prstGeom prst="rect">
            <a:avLst/>
          </a:prstGeom>
        </p:spPr>
      </p:pic>
      <p:pic>
        <p:nvPicPr>
          <p:cNvPr id="4" name="Obrázo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6530" y="359451"/>
            <a:ext cx="1219200" cy="762000"/>
          </a:xfrm>
          <a:prstGeom prst="rect">
            <a:avLst/>
          </a:prstGeom>
        </p:spPr>
      </p:pic>
      <p:pic>
        <p:nvPicPr>
          <p:cNvPr id="6" name="Obrázo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3000" y="2118354"/>
            <a:ext cx="1143000" cy="533400"/>
          </a:xfrm>
          <a:prstGeom prst="rect">
            <a:avLst/>
          </a:prstGeom>
        </p:spPr>
      </p:pic>
      <p:pic>
        <p:nvPicPr>
          <p:cNvPr id="7" name="Obrázo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8739" y="1764557"/>
            <a:ext cx="1143000" cy="541020"/>
          </a:xfrm>
          <a:prstGeom prst="rect">
            <a:avLst/>
          </a:prstGeom>
        </p:spPr>
      </p:pic>
      <p:pic>
        <p:nvPicPr>
          <p:cNvPr id="9" name="Obrázok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3000" y="2666007"/>
            <a:ext cx="1143000" cy="746760"/>
          </a:xfrm>
          <a:prstGeom prst="rect">
            <a:avLst/>
          </a:prstGeom>
        </p:spPr>
      </p:pic>
      <p:pic>
        <p:nvPicPr>
          <p:cNvPr id="11" name="Obrázok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3467" y="2490747"/>
            <a:ext cx="1143000" cy="548640"/>
          </a:xfrm>
          <a:prstGeom prst="rect">
            <a:avLst/>
          </a:prstGeom>
        </p:spPr>
      </p:pic>
      <p:pic>
        <p:nvPicPr>
          <p:cNvPr id="13" name="Obrázok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9233" y="1826735"/>
            <a:ext cx="1143000" cy="502920"/>
          </a:xfrm>
          <a:prstGeom prst="rect">
            <a:avLst/>
          </a:prstGeom>
        </p:spPr>
      </p:pic>
      <p:pic>
        <p:nvPicPr>
          <p:cNvPr id="15" name="Obrázok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49527" y="2974617"/>
            <a:ext cx="1143000" cy="586740"/>
          </a:xfrm>
          <a:prstGeom prst="rect">
            <a:avLst/>
          </a:prstGeom>
        </p:spPr>
      </p:pic>
      <p:pic>
        <p:nvPicPr>
          <p:cNvPr id="17" name="Obrázok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23566" y="2765067"/>
            <a:ext cx="1371600" cy="502920"/>
          </a:xfrm>
          <a:prstGeom prst="rect">
            <a:avLst/>
          </a:prstGeom>
        </p:spPr>
      </p:pic>
      <p:pic>
        <p:nvPicPr>
          <p:cNvPr id="19" name="Obrázok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63679" y="993193"/>
            <a:ext cx="1143000" cy="624840"/>
          </a:xfrm>
          <a:prstGeom prst="rect">
            <a:avLst/>
          </a:prstGeom>
        </p:spPr>
      </p:pic>
      <p:pic>
        <p:nvPicPr>
          <p:cNvPr id="21" name="Obrázok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31529" y="3619210"/>
            <a:ext cx="1219200" cy="487680"/>
          </a:xfrm>
          <a:prstGeom prst="rect">
            <a:avLst/>
          </a:prstGeom>
        </p:spPr>
      </p:pic>
      <p:pic>
        <p:nvPicPr>
          <p:cNvPr id="23" name="Obrázok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75099" y="3527770"/>
            <a:ext cx="1143000" cy="579120"/>
          </a:xfrm>
          <a:prstGeom prst="rect">
            <a:avLst/>
          </a:prstGeom>
        </p:spPr>
      </p:pic>
      <p:pic>
        <p:nvPicPr>
          <p:cNvPr id="25" name="Obrázok 2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07167" y="4966110"/>
            <a:ext cx="1143000" cy="525780"/>
          </a:xfrm>
          <a:prstGeom prst="rect">
            <a:avLst/>
          </a:prstGeom>
        </p:spPr>
      </p:pic>
      <p:pic>
        <p:nvPicPr>
          <p:cNvPr id="27" name="Obrázok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35527" y="3165117"/>
            <a:ext cx="1120140" cy="495300"/>
          </a:xfrm>
          <a:prstGeom prst="rect">
            <a:avLst/>
          </a:prstGeom>
        </p:spPr>
      </p:pic>
      <p:pic>
        <p:nvPicPr>
          <p:cNvPr id="29" name="Obrázok 2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485033" y="3630781"/>
            <a:ext cx="1143000" cy="579120"/>
          </a:xfrm>
          <a:prstGeom prst="rect">
            <a:avLst/>
          </a:prstGeom>
        </p:spPr>
      </p:pic>
      <p:pic>
        <p:nvPicPr>
          <p:cNvPr id="31" name="Obrázok 3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55032" y="5607030"/>
            <a:ext cx="1143000" cy="243840"/>
          </a:xfrm>
          <a:prstGeom prst="rect">
            <a:avLst/>
          </a:prstGeom>
        </p:spPr>
      </p:pic>
      <p:pic>
        <p:nvPicPr>
          <p:cNvPr id="33" name="Obrázok 3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648250" y="3234400"/>
            <a:ext cx="952500" cy="260350"/>
          </a:xfrm>
          <a:prstGeom prst="rect">
            <a:avLst/>
          </a:prstGeom>
        </p:spPr>
      </p:pic>
      <p:pic>
        <p:nvPicPr>
          <p:cNvPr id="35" name="Obrázok 3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693366" y="5091840"/>
            <a:ext cx="1143000" cy="274320"/>
          </a:xfrm>
          <a:prstGeom prst="rect">
            <a:avLst/>
          </a:prstGeom>
        </p:spPr>
      </p:pic>
      <p:pic>
        <p:nvPicPr>
          <p:cNvPr id="36" name="Obrázok 3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75099" y="4914538"/>
            <a:ext cx="967740" cy="556260"/>
          </a:xfrm>
          <a:prstGeom prst="rect">
            <a:avLst/>
          </a:prstGeom>
        </p:spPr>
      </p:pic>
      <p:pic>
        <p:nvPicPr>
          <p:cNvPr id="37" name="Obrázok 36"/>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856736" y="4728477"/>
            <a:ext cx="1143000" cy="662940"/>
          </a:xfrm>
          <a:prstGeom prst="rect">
            <a:avLst/>
          </a:prstGeom>
        </p:spPr>
      </p:pic>
      <p:pic>
        <p:nvPicPr>
          <p:cNvPr id="38" name="Obrázok 37"/>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217300" y="1924120"/>
            <a:ext cx="1143000" cy="601980"/>
          </a:xfrm>
          <a:prstGeom prst="rect">
            <a:avLst/>
          </a:prstGeom>
        </p:spPr>
      </p:pic>
      <p:pic>
        <p:nvPicPr>
          <p:cNvPr id="39" name="Obrázok 38"/>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988700" y="6312300"/>
            <a:ext cx="1371600" cy="533400"/>
          </a:xfrm>
          <a:prstGeom prst="rect">
            <a:avLst/>
          </a:prstGeom>
        </p:spPr>
      </p:pic>
      <p:pic>
        <p:nvPicPr>
          <p:cNvPr id="40" name="Obrázok 39"/>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326870" y="5338760"/>
            <a:ext cx="1143000" cy="762000"/>
          </a:xfrm>
          <a:prstGeom prst="rect">
            <a:avLst/>
          </a:prstGeom>
        </p:spPr>
      </p:pic>
      <p:pic>
        <p:nvPicPr>
          <p:cNvPr id="41" name="Obrázok 40"/>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917233" y="5800500"/>
            <a:ext cx="1143000" cy="906780"/>
          </a:xfrm>
          <a:prstGeom prst="rect">
            <a:avLst/>
          </a:prstGeom>
        </p:spPr>
      </p:pic>
      <p:pic>
        <p:nvPicPr>
          <p:cNvPr id="42" name="Obrázok 41"/>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095166" y="6011730"/>
            <a:ext cx="1143000" cy="678180"/>
          </a:xfrm>
          <a:prstGeom prst="rect">
            <a:avLst/>
          </a:prstGeom>
        </p:spPr>
      </p:pic>
      <p:pic>
        <p:nvPicPr>
          <p:cNvPr id="43" name="Obrázok 42"/>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625500" y="5491890"/>
            <a:ext cx="1143000" cy="762000"/>
          </a:xfrm>
          <a:prstGeom prst="rect">
            <a:avLst/>
          </a:prstGeom>
        </p:spPr>
      </p:pic>
      <p:pic>
        <p:nvPicPr>
          <p:cNvPr id="44" name="Obrázok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625500" y="6157920"/>
            <a:ext cx="1143000" cy="640080"/>
          </a:xfrm>
          <a:prstGeom prst="rect">
            <a:avLst/>
          </a:prstGeom>
        </p:spPr>
      </p:pic>
      <p:pic>
        <p:nvPicPr>
          <p:cNvPr id="45" name="Obrázok 44"/>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723566" y="6112463"/>
            <a:ext cx="1143000" cy="655320"/>
          </a:xfrm>
          <a:prstGeom prst="rect">
            <a:avLst/>
          </a:prstGeom>
        </p:spPr>
      </p:pic>
      <p:pic>
        <p:nvPicPr>
          <p:cNvPr id="46" name="Obrázok 45"/>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510067" y="5703120"/>
            <a:ext cx="1143000" cy="647700"/>
          </a:xfrm>
          <a:prstGeom prst="rect">
            <a:avLst/>
          </a:prstGeom>
        </p:spPr>
      </p:pic>
      <p:pic>
        <p:nvPicPr>
          <p:cNvPr id="47" name="Obrázok 46"/>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4933" y="6200093"/>
            <a:ext cx="1143000" cy="480060"/>
          </a:xfrm>
          <a:prstGeom prst="rect">
            <a:avLst/>
          </a:prstGeom>
        </p:spPr>
      </p:pic>
      <p:pic>
        <p:nvPicPr>
          <p:cNvPr id="48" name="Obrázok 47"/>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539233" y="5517382"/>
            <a:ext cx="1428750" cy="371475"/>
          </a:xfrm>
          <a:prstGeom prst="rect">
            <a:avLst/>
          </a:prstGeom>
        </p:spPr>
      </p:pic>
      <p:pic>
        <p:nvPicPr>
          <p:cNvPr id="49" name="Obrázok 48"/>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237933" y="5950173"/>
            <a:ext cx="1371600" cy="723900"/>
          </a:xfrm>
          <a:prstGeom prst="rect">
            <a:avLst/>
          </a:prstGeom>
        </p:spPr>
      </p:pic>
      <p:pic>
        <p:nvPicPr>
          <p:cNvPr id="50" name="Obrázok 49"/>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3359130" y="4363514"/>
            <a:ext cx="1143000" cy="762000"/>
          </a:xfrm>
          <a:prstGeom prst="rect">
            <a:avLst/>
          </a:prstGeom>
        </p:spPr>
      </p:pic>
      <p:pic>
        <p:nvPicPr>
          <p:cNvPr id="51" name="Obrázok 50"/>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8827167" y="3726447"/>
            <a:ext cx="1143000" cy="830580"/>
          </a:xfrm>
          <a:prstGeom prst="rect">
            <a:avLst/>
          </a:prstGeom>
        </p:spPr>
      </p:pic>
      <p:pic>
        <p:nvPicPr>
          <p:cNvPr id="52" name="Obrázok 51"/>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5992527" y="4202697"/>
            <a:ext cx="1143000" cy="708660"/>
          </a:xfrm>
          <a:prstGeom prst="rect">
            <a:avLst/>
          </a:prstGeom>
        </p:spPr>
      </p:pic>
      <p:pic>
        <p:nvPicPr>
          <p:cNvPr id="53" name="Obrázok 52"/>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7066158" y="1673057"/>
            <a:ext cx="1143000" cy="419100"/>
          </a:xfrm>
          <a:prstGeom prst="rect">
            <a:avLst/>
          </a:prstGeom>
        </p:spPr>
      </p:pic>
      <p:pic>
        <p:nvPicPr>
          <p:cNvPr id="54" name="Obrázok 53"/>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4831899" y="4106241"/>
            <a:ext cx="1143000" cy="845820"/>
          </a:xfrm>
          <a:prstGeom prst="rect">
            <a:avLst/>
          </a:prstGeom>
        </p:spPr>
      </p:pic>
      <p:pic>
        <p:nvPicPr>
          <p:cNvPr id="55" name="Obrázok 54"/>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7676817" y="5188173"/>
            <a:ext cx="1143000" cy="762000"/>
          </a:xfrm>
          <a:prstGeom prst="rect">
            <a:avLst/>
          </a:prstGeom>
        </p:spPr>
      </p:pic>
      <p:pic>
        <p:nvPicPr>
          <p:cNvPr id="56" name="Obrázok 55"/>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463366" y="5437820"/>
            <a:ext cx="1143000" cy="563880"/>
          </a:xfrm>
          <a:prstGeom prst="rect">
            <a:avLst/>
          </a:prstGeom>
        </p:spPr>
      </p:pic>
      <p:pic>
        <p:nvPicPr>
          <p:cNvPr id="57" name="Obrázok 56"/>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2110733" y="4261214"/>
            <a:ext cx="1143000" cy="762000"/>
          </a:xfrm>
          <a:prstGeom prst="rect">
            <a:avLst/>
          </a:prstGeom>
        </p:spPr>
      </p:pic>
      <p:pic>
        <p:nvPicPr>
          <p:cNvPr id="58" name="Obrázok 57"/>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3253733" y="3695967"/>
            <a:ext cx="1143000" cy="571500"/>
          </a:xfrm>
          <a:prstGeom prst="rect">
            <a:avLst/>
          </a:prstGeom>
        </p:spPr>
      </p:pic>
      <p:pic>
        <p:nvPicPr>
          <p:cNvPr id="59" name="Obrázok 58"/>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338773" y="3931577"/>
            <a:ext cx="1371600" cy="556260"/>
          </a:xfrm>
          <a:prstGeom prst="rect">
            <a:avLst/>
          </a:prstGeom>
        </p:spPr>
      </p:pic>
      <p:pic>
        <p:nvPicPr>
          <p:cNvPr id="60" name="Obrázok 59"/>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1237933" y="4619400"/>
            <a:ext cx="944880" cy="746760"/>
          </a:xfrm>
          <a:prstGeom prst="rect">
            <a:avLst/>
          </a:prstGeom>
        </p:spPr>
      </p:pic>
      <p:pic>
        <p:nvPicPr>
          <p:cNvPr id="61" name="Obrázok 60"/>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1912032" y="3634950"/>
            <a:ext cx="1143000" cy="662940"/>
          </a:xfrm>
          <a:prstGeom prst="rect">
            <a:avLst/>
          </a:prstGeom>
        </p:spPr>
      </p:pic>
      <p:pic>
        <p:nvPicPr>
          <p:cNvPr id="62" name="Obrázok 61"/>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6742739" y="5161074"/>
            <a:ext cx="1127760" cy="563880"/>
          </a:xfrm>
          <a:prstGeom prst="rect">
            <a:avLst/>
          </a:prstGeom>
        </p:spPr>
      </p:pic>
      <p:pic>
        <p:nvPicPr>
          <p:cNvPr id="63" name="Obrázok 62"/>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4072606" y="3901707"/>
            <a:ext cx="1089660" cy="601980"/>
          </a:xfrm>
          <a:prstGeom prst="rect">
            <a:avLst/>
          </a:prstGeom>
        </p:spPr>
      </p:pic>
      <p:pic>
        <p:nvPicPr>
          <p:cNvPr id="64" name="Obrázok 63"/>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6870146" y="222674"/>
            <a:ext cx="1720252" cy="538272"/>
          </a:xfrm>
          <a:prstGeom prst="rect">
            <a:avLst/>
          </a:prstGeom>
        </p:spPr>
      </p:pic>
      <p:pic>
        <p:nvPicPr>
          <p:cNvPr id="65" name="Obrázok 64"/>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9670657" y="4305567"/>
            <a:ext cx="1143000" cy="502920"/>
          </a:xfrm>
          <a:prstGeom prst="rect">
            <a:avLst/>
          </a:prstGeom>
        </p:spPr>
      </p:pic>
      <p:pic>
        <p:nvPicPr>
          <p:cNvPr id="66" name="Obrázok 65"/>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9844290" y="3398787"/>
            <a:ext cx="1143000" cy="868680"/>
          </a:xfrm>
          <a:prstGeom prst="rect">
            <a:avLst/>
          </a:prstGeom>
        </p:spPr>
      </p:pic>
      <p:pic>
        <p:nvPicPr>
          <p:cNvPr id="67" name="Obrázok 66"/>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10002793" y="2513607"/>
            <a:ext cx="1059180" cy="830580"/>
          </a:xfrm>
          <a:prstGeom prst="rect">
            <a:avLst/>
          </a:prstGeom>
        </p:spPr>
      </p:pic>
      <p:pic>
        <p:nvPicPr>
          <p:cNvPr id="68" name="Obrázok 67"/>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9501199" y="1771644"/>
            <a:ext cx="1143000" cy="678180"/>
          </a:xfrm>
          <a:prstGeom prst="rect">
            <a:avLst/>
          </a:prstGeom>
        </p:spPr>
      </p:pic>
      <p:pic>
        <p:nvPicPr>
          <p:cNvPr id="69" name="Obrázok 68"/>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9431293" y="1227287"/>
            <a:ext cx="1143000" cy="655320"/>
          </a:xfrm>
          <a:prstGeom prst="rect">
            <a:avLst/>
          </a:prstGeom>
        </p:spPr>
      </p:pic>
      <p:pic>
        <p:nvPicPr>
          <p:cNvPr id="70" name="Obrázok 69"/>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10125466" y="4858814"/>
            <a:ext cx="1371600" cy="533400"/>
          </a:xfrm>
          <a:prstGeom prst="rect">
            <a:avLst/>
          </a:prstGeom>
        </p:spPr>
      </p:pic>
      <p:pic>
        <p:nvPicPr>
          <p:cNvPr id="72" name="Obrázok 71"/>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9051199" y="5362760"/>
            <a:ext cx="1143000" cy="571500"/>
          </a:xfrm>
          <a:prstGeom prst="rect">
            <a:avLst/>
          </a:prstGeom>
        </p:spPr>
      </p:pic>
      <p:pic>
        <p:nvPicPr>
          <p:cNvPr id="73" name="Obrázok 72"/>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10215657" y="5372174"/>
            <a:ext cx="1143000" cy="525780"/>
          </a:xfrm>
          <a:prstGeom prst="rect">
            <a:avLst/>
          </a:prstGeom>
        </p:spPr>
      </p:pic>
      <p:pic>
        <p:nvPicPr>
          <p:cNvPr id="74" name="Obrázok 73"/>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6080699" y="1135791"/>
            <a:ext cx="982980" cy="640080"/>
          </a:xfrm>
          <a:prstGeom prst="rect">
            <a:avLst/>
          </a:prstGeom>
        </p:spPr>
      </p:pic>
      <p:pic>
        <p:nvPicPr>
          <p:cNvPr id="75" name="Obrázok 74"/>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217327" y="3520913"/>
            <a:ext cx="1614492" cy="509524"/>
          </a:xfrm>
          <a:prstGeom prst="rect">
            <a:avLst/>
          </a:prstGeom>
        </p:spPr>
      </p:pic>
      <p:pic>
        <p:nvPicPr>
          <p:cNvPr id="76" name="Obrázok 75"/>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8244889" y="1268724"/>
            <a:ext cx="1143000" cy="541020"/>
          </a:xfrm>
          <a:prstGeom prst="rect">
            <a:avLst/>
          </a:prstGeom>
        </p:spPr>
      </p:pic>
      <p:pic>
        <p:nvPicPr>
          <p:cNvPr id="77" name="Obrázok 76"/>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5335759" y="1729734"/>
            <a:ext cx="944880" cy="777240"/>
          </a:xfrm>
          <a:prstGeom prst="rect">
            <a:avLst/>
          </a:prstGeom>
        </p:spPr>
      </p:pic>
      <p:pic>
        <p:nvPicPr>
          <p:cNvPr id="78" name="Obrázok 77"/>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5332369" y="2472894"/>
            <a:ext cx="1143000" cy="525780"/>
          </a:xfrm>
          <a:prstGeom prst="rect">
            <a:avLst/>
          </a:prstGeom>
        </p:spPr>
      </p:pic>
      <p:pic>
        <p:nvPicPr>
          <p:cNvPr id="79" name="Obrázok 78"/>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403367" y="592290"/>
            <a:ext cx="1143000" cy="762000"/>
          </a:xfrm>
          <a:prstGeom prst="rect">
            <a:avLst/>
          </a:prstGeom>
        </p:spPr>
      </p:pic>
      <p:pic>
        <p:nvPicPr>
          <p:cNvPr id="80" name="Obrázok 79"/>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2838531" y="3246387"/>
            <a:ext cx="1600200" cy="449580"/>
          </a:xfrm>
          <a:prstGeom prst="rect">
            <a:avLst/>
          </a:prstGeom>
        </p:spPr>
      </p:pic>
      <p:pic>
        <p:nvPicPr>
          <p:cNvPr id="81" name="Obrázok 80"/>
          <p:cNvPicPr>
            <a:picLocks noChangeAspect="1"/>
          </p:cNvPicPr>
          <p:nvPr/>
        </p:nvPicPr>
        <p:blipFill>
          <a:blip r:embed="rId64">
            <a:extLst>
              <a:ext uri="{28A0092B-C50C-407E-A947-70E740481C1C}">
                <a14:useLocalDpi xmlns:a14="http://schemas.microsoft.com/office/drawing/2010/main" val="0"/>
              </a:ext>
            </a:extLst>
          </a:blip>
          <a:stretch>
            <a:fillRect/>
          </a:stretch>
        </p:blipFill>
        <p:spPr>
          <a:xfrm>
            <a:off x="8731006" y="2692677"/>
            <a:ext cx="1394460" cy="472440"/>
          </a:xfrm>
          <a:prstGeom prst="rect">
            <a:avLst/>
          </a:prstGeom>
        </p:spPr>
      </p:pic>
      <p:pic>
        <p:nvPicPr>
          <p:cNvPr id="82" name="Obrázok 81"/>
          <p:cNvPicPr>
            <a:picLocks noChangeAspect="1"/>
          </p:cNvPicPr>
          <p:nvPr/>
        </p:nvPicPr>
        <p:blipFill>
          <a:blip r:embed="rId65">
            <a:extLst>
              <a:ext uri="{28A0092B-C50C-407E-A947-70E740481C1C}">
                <a14:useLocalDpi xmlns:a14="http://schemas.microsoft.com/office/drawing/2010/main" val="0"/>
              </a:ext>
            </a:extLst>
          </a:blip>
          <a:stretch>
            <a:fillRect/>
          </a:stretch>
        </p:blipFill>
        <p:spPr>
          <a:xfrm>
            <a:off x="4373803" y="2297634"/>
            <a:ext cx="891540" cy="701040"/>
          </a:xfrm>
          <a:prstGeom prst="rect">
            <a:avLst/>
          </a:prstGeom>
        </p:spPr>
      </p:pic>
      <p:pic>
        <p:nvPicPr>
          <p:cNvPr id="83" name="Obrázok 82"/>
          <p:cNvPicPr>
            <a:picLocks noChangeAspect="1"/>
          </p:cNvPicPr>
          <p:nvPr/>
        </p:nvPicPr>
        <p:blipFill>
          <a:blip r:embed="rId66">
            <a:extLst>
              <a:ext uri="{28A0092B-C50C-407E-A947-70E740481C1C}">
                <a14:useLocalDpi xmlns:a14="http://schemas.microsoft.com/office/drawing/2010/main" val="0"/>
              </a:ext>
            </a:extLst>
          </a:blip>
          <a:stretch>
            <a:fillRect/>
          </a:stretch>
        </p:blipFill>
        <p:spPr>
          <a:xfrm>
            <a:off x="1784588" y="452673"/>
            <a:ext cx="1143000" cy="411480"/>
          </a:xfrm>
          <a:prstGeom prst="rect">
            <a:avLst/>
          </a:prstGeom>
        </p:spPr>
      </p:pic>
      <p:pic>
        <p:nvPicPr>
          <p:cNvPr id="84" name="Obrázok 83"/>
          <p:cNvPicPr>
            <a:picLocks noChangeAspect="1"/>
          </p:cNvPicPr>
          <p:nvPr/>
        </p:nvPicPr>
        <p:blipFill>
          <a:blip r:embed="rId67">
            <a:extLst>
              <a:ext uri="{28A0092B-C50C-407E-A947-70E740481C1C}">
                <a14:useLocalDpi xmlns:a14="http://schemas.microsoft.com/office/drawing/2010/main" val="0"/>
              </a:ext>
            </a:extLst>
          </a:blip>
          <a:stretch>
            <a:fillRect/>
          </a:stretch>
        </p:blipFill>
        <p:spPr>
          <a:xfrm>
            <a:off x="1682108" y="2939390"/>
            <a:ext cx="1143000" cy="701040"/>
          </a:xfrm>
          <a:prstGeom prst="rect">
            <a:avLst/>
          </a:prstGeom>
        </p:spPr>
      </p:pic>
      <p:pic>
        <p:nvPicPr>
          <p:cNvPr id="85" name="Obrázok 84"/>
          <p:cNvPicPr>
            <a:picLocks noChangeAspect="1"/>
          </p:cNvPicPr>
          <p:nvPr/>
        </p:nvPicPr>
        <p:blipFill>
          <a:blip r:embed="rId68">
            <a:extLst>
              <a:ext uri="{28A0092B-C50C-407E-A947-70E740481C1C}">
                <a14:useLocalDpi xmlns:a14="http://schemas.microsoft.com/office/drawing/2010/main" val="0"/>
              </a:ext>
            </a:extLst>
          </a:blip>
          <a:stretch>
            <a:fillRect/>
          </a:stretch>
        </p:blipFill>
        <p:spPr>
          <a:xfrm>
            <a:off x="2845521" y="1579075"/>
            <a:ext cx="1143000" cy="586740"/>
          </a:xfrm>
          <a:prstGeom prst="rect">
            <a:avLst/>
          </a:prstGeom>
        </p:spPr>
      </p:pic>
      <p:pic>
        <p:nvPicPr>
          <p:cNvPr id="86" name="Obrázok 85"/>
          <p:cNvPicPr>
            <a:picLocks noChangeAspect="1"/>
          </p:cNvPicPr>
          <p:nvPr/>
        </p:nvPicPr>
        <p:blipFill>
          <a:blip r:embed="rId69">
            <a:extLst>
              <a:ext uri="{28A0092B-C50C-407E-A947-70E740481C1C}">
                <a14:useLocalDpi xmlns:a14="http://schemas.microsoft.com/office/drawing/2010/main" val="0"/>
              </a:ext>
            </a:extLst>
          </a:blip>
          <a:stretch>
            <a:fillRect/>
          </a:stretch>
        </p:blipFill>
        <p:spPr>
          <a:xfrm>
            <a:off x="3189051" y="2134645"/>
            <a:ext cx="899160" cy="685800"/>
          </a:xfrm>
          <a:prstGeom prst="rect">
            <a:avLst/>
          </a:prstGeom>
        </p:spPr>
      </p:pic>
      <p:pic>
        <p:nvPicPr>
          <p:cNvPr id="87" name="Obrázok 86"/>
          <p:cNvPicPr>
            <a:picLocks noChangeAspect="1"/>
          </p:cNvPicPr>
          <p:nvPr/>
        </p:nvPicPr>
        <p:blipFill>
          <a:blip r:embed="rId70">
            <a:extLst>
              <a:ext uri="{28A0092B-C50C-407E-A947-70E740481C1C}">
                <a14:useLocalDpi xmlns:a14="http://schemas.microsoft.com/office/drawing/2010/main" val="0"/>
              </a:ext>
            </a:extLst>
          </a:blip>
          <a:stretch>
            <a:fillRect/>
          </a:stretch>
        </p:blipFill>
        <p:spPr>
          <a:xfrm>
            <a:off x="7698948" y="4637855"/>
            <a:ext cx="1143000" cy="762000"/>
          </a:xfrm>
          <a:prstGeom prst="rect">
            <a:avLst/>
          </a:prstGeom>
        </p:spPr>
      </p:pic>
      <p:pic>
        <p:nvPicPr>
          <p:cNvPr id="88" name="Obrázok 87"/>
          <p:cNvPicPr>
            <a:picLocks noChangeAspect="1"/>
          </p:cNvPicPr>
          <p:nvPr/>
        </p:nvPicPr>
        <p:blipFill>
          <a:blip r:embed="rId71">
            <a:extLst>
              <a:ext uri="{28A0092B-C50C-407E-A947-70E740481C1C}">
                <a14:useLocalDpi xmlns:a14="http://schemas.microsoft.com/office/drawing/2010/main" val="0"/>
              </a:ext>
            </a:extLst>
          </a:blip>
          <a:stretch>
            <a:fillRect/>
          </a:stretch>
        </p:blipFill>
        <p:spPr>
          <a:xfrm>
            <a:off x="11483340" y="4647261"/>
            <a:ext cx="708660" cy="609600"/>
          </a:xfrm>
          <a:prstGeom prst="rect">
            <a:avLst/>
          </a:prstGeom>
        </p:spPr>
      </p:pic>
      <p:pic>
        <p:nvPicPr>
          <p:cNvPr id="89" name="Obrázok 88"/>
          <p:cNvPicPr>
            <a:picLocks noChangeAspect="1"/>
          </p:cNvPicPr>
          <p:nvPr/>
        </p:nvPicPr>
        <p:blipFill>
          <a:blip r:embed="rId72">
            <a:extLst>
              <a:ext uri="{28A0092B-C50C-407E-A947-70E740481C1C}">
                <a14:useLocalDpi xmlns:a14="http://schemas.microsoft.com/office/drawing/2010/main" val="0"/>
              </a:ext>
            </a:extLst>
          </a:blip>
          <a:stretch>
            <a:fillRect/>
          </a:stretch>
        </p:blipFill>
        <p:spPr>
          <a:xfrm>
            <a:off x="1771472" y="148220"/>
            <a:ext cx="1143000" cy="365760"/>
          </a:xfrm>
          <a:prstGeom prst="rect">
            <a:avLst/>
          </a:prstGeom>
        </p:spPr>
      </p:pic>
      <p:pic>
        <p:nvPicPr>
          <p:cNvPr id="90" name="Obrázok 89"/>
          <p:cNvPicPr>
            <a:picLocks noChangeAspect="1"/>
          </p:cNvPicPr>
          <p:nvPr/>
        </p:nvPicPr>
        <p:blipFill>
          <a:blip r:embed="rId73">
            <a:extLst>
              <a:ext uri="{28A0092B-C50C-407E-A947-70E740481C1C}">
                <a14:useLocalDpi xmlns:a14="http://schemas.microsoft.com/office/drawing/2010/main" val="0"/>
              </a:ext>
            </a:extLst>
          </a:blip>
          <a:stretch>
            <a:fillRect/>
          </a:stretch>
        </p:blipFill>
        <p:spPr>
          <a:xfrm>
            <a:off x="10956046" y="408914"/>
            <a:ext cx="1143000" cy="434340"/>
          </a:xfrm>
          <a:prstGeom prst="rect">
            <a:avLst/>
          </a:prstGeom>
        </p:spPr>
      </p:pic>
      <p:pic>
        <p:nvPicPr>
          <p:cNvPr id="91" name="Obrázok 90"/>
          <p:cNvPicPr>
            <a:picLocks noChangeAspect="1"/>
          </p:cNvPicPr>
          <p:nvPr/>
        </p:nvPicPr>
        <p:blipFill>
          <a:blip r:embed="rId74">
            <a:extLst>
              <a:ext uri="{28A0092B-C50C-407E-A947-70E740481C1C}">
                <a14:useLocalDpi xmlns:a14="http://schemas.microsoft.com/office/drawing/2010/main" val="0"/>
              </a:ext>
            </a:extLst>
          </a:blip>
          <a:stretch>
            <a:fillRect/>
          </a:stretch>
        </p:blipFill>
        <p:spPr>
          <a:xfrm>
            <a:off x="10986526" y="2133804"/>
            <a:ext cx="1082040" cy="678180"/>
          </a:xfrm>
          <a:prstGeom prst="rect">
            <a:avLst/>
          </a:prstGeom>
        </p:spPr>
      </p:pic>
      <p:pic>
        <p:nvPicPr>
          <p:cNvPr id="92" name="Obrázok 91"/>
          <p:cNvPicPr>
            <a:picLocks noChangeAspect="1"/>
          </p:cNvPicPr>
          <p:nvPr/>
        </p:nvPicPr>
        <p:blipFill>
          <a:blip r:embed="rId75">
            <a:extLst>
              <a:ext uri="{28A0092B-C50C-407E-A947-70E740481C1C}">
                <a14:useLocalDpi xmlns:a14="http://schemas.microsoft.com/office/drawing/2010/main" val="0"/>
              </a:ext>
            </a:extLst>
          </a:blip>
          <a:stretch>
            <a:fillRect/>
          </a:stretch>
        </p:blipFill>
        <p:spPr>
          <a:xfrm>
            <a:off x="10997855" y="1485894"/>
            <a:ext cx="1143000" cy="571500"/>
          </a:xfrm>
          <a:prstGeom prst="rect">
            <a:avLst/>
          </a:prstGeom>
        </p:spPr>
      </p:pic>
      <p:pic>
        <p:nvPicPr>
          <p:cNvPr id="93" name="Obrázok 92"/>
          <p:cNvPicPr>
            <a:picLocks noChangeAspect="1"/>
          </p:cNvPicPr>
          <p:nvPr/>
        </p:nvPicPr>
        <p:blipFill>
          <a:blip r:embed="rId76">
            <a:extLst>
              <a:ext uri="{28A0092B-C50C-407E-A947-70E740481C1C}">
                <a14:useLocalDpi xmlns:a14="http://schemas.microsoft.com/office/drawing/2010/main" val="0"/>
              </a:ext>
            </a:extLst>
          </a:blip>
          <a:stretch>
            <a:fillRect/>
          </a:stretch>
        </p:blipFill>
        <p:spPr>
          <a:xfrm>
            <a:off x="10784756" y="796701"/>
            <a:ext cx="1143000" cy="678180"/>
          </a:xfrm>
          <a:prstGeom prst="rect">
            <a:avLst/>
          </a:prstGeom>
        </p:spPr>
      </p:pic>
      <p:pic>
        <p:nvPicPr>
          <p:cNvPr id="94" name="Obrázok 93"/>
          <p:cNvPicPr>
            <a:picLocks noChangeAspect="1"/>
          </p:cNvPicPr>
          <p:nvPr/>
        </p:nvPicPr>
        <p:blipFill>
          <a:blip r:embed="rId77">
            <a:extLst>
              <a:ext uri="{28A0092B-C50C-407E-A947-70E740481C1C}">
                <a14:useLocalDpi xmlns:a14="http://schemas.microsoft.com/office/drawing/2010/main" val="0"/>
              </a:ext>
            </a:extLst>
          </a:blip>
          <a:stretch>
            <a:fillRect/>
          </a:stretch>
        </p:blipFill>
        <p:spPr>
          <a:xfrm>
            <a:off x="149667" y="4477017"/>
            <a:ext cx="1143000" cy="502920"/>
          </a:xfrm>
          <a:prstGeom prst="rect">
            <a:avLst/>
          </a:prstGeom>
        </p:spPr>
      </p:pic>
      <p:pic>
        <p:nvPicPr>
          <p:cNvPr id="95" name="Obrázok 94"/>
          <p:cNvPicPr>
            <a:picLocks noChangeAspect="1"/>
          </p:cNvPicPr>
          <p:nvPr/>
        </p:nvPicPr>
        <p:blipFill>
          <a:blip r:embed="rId78">
            <a:extLst>
              <a:ext uri="{28A0092B-C50C-407E-A947-70E740481C1C}">
                <a14:useLocalDpi xmlns:a14="http://schemas.microsoft.com/office/drawing/2010/main" val="0"/>
              </a:ext>
            </a:extLst>
          </a:blip>
          <a:stretch>
            <a:fillRect/>
          </a:stretch>
        </p:blipFill>
        <p:spPr>
          <a:xfrm>
            <a:off x="7158772" y="4245974"/>
            <a:ext cx="1143000" cy="396240"/>
          </a:xfrm>
          <a:prstGeom prst="rect">
            <a:avLst/>
          </a:prstGeom>
        </p:spPr>
      </p:pic>
      <p:pic>
        <p:nvPicPr>
          <p:cNvPr id="96" name="Obrázok 95"/>
          <p:cNvPicPr>
            <a:picLocks noChangeAspect="1"/>
          </p:cNvPicPr>
          <p:nvPr/>
        </p:nvPicPr>
        <p:blipFill>
          <a:blip r:embed="rId79">
            <a:extLst>
              <a:ext uri="{28A0092B-C50C-407E-A947-70E740481C1C}">
                <a14:useLocalDpi xmlns:a14="http://schemas.microsoft.com/office/drawing/2010/main" val="0"/>
              </a:ext>
            </a:extLst>
          </a:blip>
          <a:stretch>
            <a:fillRect/>
          </a:stretch>
        </p:blipFill>
        <p:spPr>
          <a:xfrm>
            <a:off x="10985023" y="6382710"/>
            <a:ext cx="1143000" cy="449580"/>
          </a:xfrm>
          <a:prstGeom prst="rect">
            <a:avLst/>
          </a:prstGeom>
        </p:spPr>
      </p:pic>
      <p:pic>
        <p:nvPicPr>
          <p:cNvPr id="97" name="Obrázok 96"/>
          <p:cNvPicPr>
            <a:picLocks noChangeAspect="1"/>
          </p:cNvPicPr>
          <p:nvPr/>
        </p:nvPicPr>
        <p:blipFill>
          <a:blip r:embed="rId80">
            <a:extLst>
              <a:ext uri="{28A0092B-C50C-407E-A947-70E740481C1C}">
                <a14:useLocalDpi xmlns:a14="http://schemas.microsoft.com/office/drawing/2010/main" val="0"/>
              </a:ext>
            </a:extLst>
          </a:blip>
          <a:stretch>
            <a:fillRect/>
          </a:stretch>
        </p:blipFill>
        <p:spPr>
          <a:xfrm>
            <a:off x="9855600" y="5876211"/>
            <a:ext cx="1021080" cy="533400"/>
          </a:xfrm>
          <a:prstGeom prst="rect">
            <a:avLst/>
          </a:prstGeom>
        </p:spPr>
      </p:pic>
      <p:pic>
        <p:nvPicPr>
          <p:cNvPr id="98" name="Obrázok 97"/>
          <p:cNvPicPr>
            <a:picLocks noChangeAspect="1"/>
          </p:cNvPicPr>
          <p:nvPr/>
        </p:nvPicPr>
        <p:blipFill>
          <a:blip r:embed="rId81">
            <a:extLst>
              <a:ext uri="{28A0092B-C50C-407E-A947-70E740481C1C}">
                <a14:useLocalDpi xmlns:a14="http://schemas.microsoft.com/office/drawing/2010/main" val="0"/>
              </a:ext>
            </a:extLst>
          </a:blip>
          <a:stretch>
            <a:fillRect/>
          </a:stretch>
        </p:blipFill>
        <p:spPr>
          <a:xfrm>
            <a:off x="11178540" y="5813784"/>
            <a:ext cx="1013460" cy="609600"/>
          </a:xfrm>
          <a:prstGeom prst="rect">
            <a:avLst/>
          </a:prstGeom>
        </p:spPr>
      </p:pic>
      <p:pic>
        <p:nvPicPr>
          <p:cNvPr id="99" name="Obrázok 98"/>
          <p:cNvPicPr>
            <a:picLocks noChangeAspect="1"/>
          </p:cNvPicPr>
          <p:nvPr/>
        </p:nvPicPr>
        <p:blipFill>
          <a:blip r:embed="rId82">
            <a:extLst>
              <a:ext uri="{28A0092B-C50C-407E-A947-70E740481C1C}">
                <a14:useLocalDpi xmlns:a14="http://schemas.microsoft.com/office/drawing/2010/main" val="0"/>
              </a:ext>
            </a:extLst>
          </a:blip>
          <a:stretch>
            <a:fillRect/>
          </a:stretch>
        </p:blipFill>
        <p:spPr>
          <a:xfrm>
            <a:off x="3784235" y="929634"/>
            <a:ext cx="1143000" cy="678180"/>
          </a:xfrm>
          <a:prstGeom prst="rect">
            <a:avLst/>
          </a:prstGeom>
        </p:spPr>
      </p:pic>
      <p:pic>
        <p:nvPicPr>
          <p:cNvPr id="100" name="Obrázok 99"/>
          <p:cNvPicPr>
            <a:picLocks noChangeAspect="1"/>
          </p:cNvPicPr>
          <p:nvPr/>
        </p:nvPicPr>
        <p:blipFill>
          <a:blip r:embed="rId83">
            <a:extLst>
              <a:ext uri="{28A0092B-C50C-407E-A947-70E740481C1C}">
                <a14:useLocalDpi xmlns:a14="http://schemas.microsoft.com/office/drawing/2010/main" val="0"/>
              </a:ext>
            </a:extLst>
          </a:blip>
          <a:stretch>
            <a:fillRect/>
          </a:stretch>
        </p:blipFill>
        <p:spPr>
          <a:xfrm>
            <a:off x="9360300" y="6417000"/>
            <a:ext cx="1516380" cy="381000"/>
          </a:xfrm>
          <a:prstGeom prst="rect">
            <a:avLst/>
          </a:prstGeom>
        </p:spPr>
      </p:pic>
      <p:pic>
        <p:nvPicPr>
          <p:cNvPr id="101" name="Obrázok 100"/>
          <p:cNvPicPr>
            <a:picLocks noChangeAspect="1"/>
          </p:cNvPicPr>
          <p:nvPr/>
        </p:nvPicPr>
        <p:blipFill>
          <a:blip r:embed="rId84">
            <a:extLst>
              <a:ext uri="{28A0092B-C50C-407E-A947-70E740481C1C}">
                <a14:useLocalDpi xmlns:a14="http://schemas.microsoft.com/office/drawing/2010/main" val="0"/>
              </a:ext>
            </a:extLst>
          </a:blip>
          <a:stretch>
            <a:fillRect/>
          </a:stretch>
        </p:blipFill>
        <p:spPr>
          <a:xfrm>
            <a:off x="10985023" y="2914994"/>
            <a:ext cx="1143000" cy="762000"/>
          </a:xfrm>
          <a:prstGeom prst="rect">
            <a:avLst/>
          </a:prstGeom>
        </p:spPr>
      </p:pic>
      <p:pic>
        <p:nvPicPr>
          <p:cNvPr id="102" name="Obrázok 101"/>
          <p:cNvPicPr>
            <a:picLocks noChangeAspect="1"/>
          </p:cNvPicPr>
          <p:nvPr/>
        </p:nvPicPr>
        <p:blipFill>
          <a:blip r:embed="rId85">
            <a:extLst>
              <a:ext uri="{28A0092B-C50C-407E-A947-70E740481C1C}">
                <a14:useLocalDpi xmlns:a14="http://schemas.microsoft.com/office/drawing/2010/main" val="0"/>
              </a:ext>
            </a:extLst>
          </a:blip>
          <a:stretch>
            <a:fillRect/>
          </a:stretch>
        </p:blipFill>
        <p:spPr>
          <a:xfrm>
            <a:off x="10925566" y="3733994"/>
            <a:ext cx="1143000" cy="762000"/>
          </a:xfrm>
          <a:prstGeom prst="rect">
            <a:avLst/>
          </a:prstGeom>
        </p:spPr>
      </p:pic>
      <p:pic>
        <p:nvPicPr>
          <p:cNvPr id="103" name="Obrázok 102"/>
          <p:cNvPicPr>
            <a:picLocks noChangeAspect="1"/>
          </p:cNvPicPr>
          <p:nvPr/>
        </p:nvPicPr>
        <p:blipFill>
          <a:blip r:embed="rId86">
            <a:extLst>
              <a:ext uri="{28A0092B-C50C-407E-A947-70E740481C1C}">
                <a14:useLocalDpi xmlns:a14="http://schemas.microsoft.com/office/drawing/2010/main" val="0"/>
              </a:ext>
            </a:extLst>
          </a:blip>
          <a:stretch>
            <a:fillRect/>
          </a:stretch>
        </p:blipFill>
        <p:spPr>
          <a:xfrm>
            <a:off x="3324164" y="5012513"/>
            <a:ext cx="1143000" cy="563880"/>
          </a:xfrm>
          <a:prstGeom prst="rect">
            <a:avLst/>
          </a:prstGeom>
        </p:spPr>
      </p:pic>
      <p:pic>
        <p:nvPicPr>
          <p:cNvPr id="104" name="Obrázok 103"/>
          <p:cNvPicPr>
            <a:picLocks noChangeAspect="1"/>
          </p:cNvPicPr>
          <p:nvPr/>
        </p:nvPicPr>
        <p:blipFill>
          <a:blip r:embed="rId87">
            <a:extLst>
              <a:ext uri="{28A0092B-C50C-407E-A947-70E740481C1C}">
                <a14:useLocalDpi xmlns:a14="http://schemas.microsoft.com/office/drawing/2010/main" val="0"/>
              </a:ext>
            </a:extLst>
          </a:blip>
          <a:stretch>
            <a:fillRect/>
          </a:stretch>
        </p:blipFill>
        <p:spPr>
          <a:xfrm>
            <a:off x="14431500" y="13751853"/>
            <a:ext cx="1143000" cy="586740"/>
          </a:xfrm>
          <a:prstGeom prst="rect">
            <a:avLst/>
          </a:prstGeom>
        </p:spPr>
      </p:pic>
      <p:pic>
        <p:nvPicPr>
          <p:cNvPr id="105" name="Obrázok 104"/>
          <p:cNvPicPr>
            <a:picLocks noChangeAspect="1"/>
          </p:cNvPicPr>
          <p:nvPr/>
        </p:nvPicPr>
        <p:blipFill>
          <a:blip r:embed="rId88">
            <a:extLst>
              <a:ext uri="{28A0092B-C50C-407E-A947-70E740481C1C}">
                <a14:useLocalDpi xmlns:a14="http://schemas.microsoft.com/office/drawing/2010/main" val="0"/>
              </a:ext>
            </a:extLst>
          </a:blip>
          <a:stretch>
            <a:fillRect/>
          </a:stretch>
        </p:blipFill>
        <p:spPr>
          <a:xfrm>
            <a:off x="9322147" y="0"/>
            <a:ext cx="1219306" cy="1219306"/>
          </a:xfrm>
          <a:prstGeom prst="rect">
            <a:avLst/>
          </a:prstGeom>
        </p:spPr>
      </p:pic>
      <p:pic>
        <p:nvPicPr>
          <p:cNvPr id="106" name="Obrázok 105"/>
          <p:cNvPicPr>
            <a:picLocks noChangeAspect="1"/>
          </p:cNvPicPr>
          <p:nvPr/>
        </p:nvPicPr>
        <p:blipFill>
          <a:blip r:embed="rId89">
            <a:extLst>
              <a:ext uri="{28A0092B-C50C-407E-A947-70E740481C1C}">
                <a14:useLocalDpi xmlns:a14="http://schemas.microsoft.com/office/drawing/2010/main" val="0"/>
              </a:ext>
            </a:extLst>
          </a:blip>
          <a:stretch>
            <a:fillRect/>
          </a:stretch>
        </p:blipFill>
        <p:spPr>
          <a:xfrm>
            <a:off x="513210" y="2998674"/>
            <a:ext cx="1371600" cy="518160"/>
          </a:xfrm>
          <a:prstGeom prst="rect">
            <a:avLst/>
          </a:prstGeom>
        </p:spPr>
      </p:pic>
      <p:pic>
        <p:nvPicPr>
          <p:cNvPr id="107" name="Obrázok 106"/>
          <p:cNvPicPr>
            <a:picLocks noChangeAspect="1"/>
          </p:cNvPicPr>
          <p:nvPr/>
        </p:nvPicPr>
        <p:blipFill>
          <a:blip r:embed="rId90">
            <a:extLst>
              <a:ext uri="{28A0092B-C50C-407E-A947-70E740481C1C}">
                <a14:useLocalDpi xmlns:a14="http://schemas.microsoft.com/office/drawing/2010/main" val="0"/>
              </a:ext>
            </a:extLst>
          </a:blip>
          <a:stretch>
            <a:fillRect/>
          </a:stretch>
        </p:blipFill>
        <p:spPr>
          <a:xfrm>
            <a:off x="55700" y="1900814"/>
            <a:ext cx="1143000" cy="525780"/>
          </a:xfrm>
          <a:prstGeom prst="rect">
            <a:avLst/>
          </a:prstGeom>
        </p:spPr>
      </p:pic>
      <p:pic>
        <p:nvPicPr>
          <p:cNvPr id="109" name="Obrázok 108"/>
          <p:cNvPicPr>
            <a:picLocks noChangeAspect="1"/>
          </p:cNvPicPr>
          <p:nvPr/>
        </p:nvPicPr>
        <p:blipFill>
          <a:blip r:embed="rId91">
            <a:extLst>
              <a:ext uri="{28A0092B-C50C-407E-A947-70E740481C1C}">
                <a14:useLocalDpi xmlns:a14="http://schemas.microsoft.com/office/drawing/2010/main" val="0"/>
              </a:ext>
            </a:extLst>
          </a:blip>
          <a:stretch>
            <a:fillRect/>
          </a:stretch>
        </p:blipFill>
        <p:spPr>
          <a:xfrm>
            <a:off x="2038033" y="2394148"/>
            <a:ext cx="1143000" cy="411480"/>
          </a:xfrm>
          <a:prstGeom prst="rect">
            <a:avLst/>
          </a:prstGeom>
        </p:spPr>
      </p:pic>
      <p:pic>
        <p:nvPicPr>
          <p:cNvPr id="110" name="Obrázok 109"/>
          <p:cNvPicPr>
            <a:picLocks noChangeAspect="1"/>
          </p:cNvPicPr>
          <p:nvPr/>
        </p:nvPicPr>
        <p:blipFill>
          <a:blip r:embed="rId92">
            <a:extLst>
              <a:ext uri="{28A0092B-C50C-407E-A947-70E740481C1C}">
                <a14:useLocalDpi xmlns:a14="http://schemas.microsoft.com/office/drawing/2010/main" val="0"/>
              </a:ext>
            </a:extLst>
          </a:blip>
          <a:stretch>
            <a:fillRect/>
          </a:stretch>
        </p:blipFill>
        <p:spPr>
          <a:xfrm>
            <a:off x="970234" y="2311677"/>
            <a:ext cx="1143000" cy="762000"/>
          </a:xfrm>
          <a:prstGeom prst="rect">
            <a:avLst/>
          </a:prstGeom>
        </p:spPr>
      </p:pic>
      <p:pic>
        <p:nvPicPr>
          <p:cNvPr id="111" name="Obrázok 110"/>
          <p:cNvPicPr>
            <a:picLocks noChangeAspect="1"/>
          </p:cNvPicPr>
          <p:nvPr/>
        </p:nvPicPr>
        <p:blipFill>
          <a:blip r:embed="rId93">
            <a:extLst>
              <a:ext uri="{28A0092B-C50C-407E-A947-70E740481C1C}">
                <a14:useLocalDpi xmlns:a14="http://schemas.microsoft.com/office/drawing/2010/main" val="0"/>
              </a:ext>
            </a:extLst>
          </a:blip>
          <a:stretch>
            <a:fillRect/>
          </a:stretch>
        </p:blipFill>
        <p:spPr>
          <a:xfrm>
            <a:off x="0" y="2390271"/>
            <a:ext cx="1143000" cy="716280"/>
          </a:xfrm>
          <a:prstGeom prst="rect">
            <a:avLst/>
          </a:prstGeom>
        </p:spPr>
      </p:pic>
      <p:pic>
        <p:nvPicPr>
          <p:cNvPr id="112" name="Obrázok 111"/>
          <p:cNvPicPr>
            <a:picLocks noChangeAspect="1"/>
          </p:cNvPicPr>
          <p:nvPr/>
        </p:nvPicPr>
        <p:blipFill>
          <a:blip r:embed="rId94">
            <a:extLst>
              <a:ext uri="{28A0092B-C50C-407E-A947-70E740481C1C}">
                <a14:useLocalDpi xmlns:a14="http://schemas.microsoft.com/office/drawing/2010/main" val="0"/>
              </a:ext>
            </a:extLst>
          </a:blip>
          <a:stretch>
            <a:fillRect/>
          </a:stretch>
        </p:blipFill>
        <p:spPr>
          <a:xfrm>
            <a:off x="94933" y="1280627"/>
            <a:ext cx="1143000" cy="548640"/>
          </a:xfrm>
          <a:prstGeom prst="rect">
            <a:avLst/>
          </a:prstGeom>
        </p:spPr>
      </p:pic>
      <p:pic>
        <p:nvPicPr>
          <p:cNvPr id="113" name="Obrázok 112"/>
          <p:cNvPicPr>
            <a:picLocks noChangeAspect="1"/>
          </p:cNvPicPr>
          <p:nvPr/>
        </p:nvPicPr>
        <p:blipFill>
          <a:blip r:embed="rId95">
            <a:extLst>
              <a:ext uri="{28A0092B-C50C-407E-A947-70E740481C1C}">
                <a14:useLocalDpi xmlns:a14="http://schemas.microsoft.com/office/drawing/2010/main" val="0"/>
              </a:ext>
            </a:extLst>
          </a:blip>
          <a:stretch>
            <a:fillRect/>
          </a:stretch>
        </p:blipFill>
        <p:spPr>
          <a:xfrm>
            <a:off x="328500" y="5332710"/>
            <a:ext cx="1143000" cy="541020"/>
          </a:xfrm>
          <a:prstGeom prst="rect">
            <a:avLst/>
          </a:prstGeom>
        </p:spPr>
      </p:pic>
      <p:pic>
        <p:nvPicPr>
          <p:cNvPr id="114" name="Obrázok 113"/>
          <p:cNvPicPr>
            <a:picLocks noChangeAspect="1"/>
          </p:cNvPicPr>
          <p:nvPr/>
        </p:nvPicPr>
        <p:blipFill>
          <a:blip r:embed="rId96">
            <a:extLst>
              <a:ext uri="{28A0092B-C50C-407E-A947-70E740481C1C}">
                <a14:useLocalDpi xmlns:a14="http://schemas.microsoft.com/office/drawing/2010/main" val="0"/>
              </a:ext>
            </a:extLst>
          </a:blip>
          <a:stretch>
            <a:fillRect/>
          </a:stretch>
        </p:blipFill>
        <p:spPr>
          <a:xfrm>
            <a:off x="5616411" y="186743"/>
            <a:ext cx="1143000" cy="769620"/>
          </a:xfrm>
          <a:prstGeom prst="rect">
            <a:avLst/>
          </a:prstGeom>
        </p:spPr>
      </p:pic>
      <p:pic>
        <p:nvPicPr>
          <p:cNvPr id="115" name="Obrázok 114"/>
          <p:cNvPicPr>
            <a:picLocks noChangeAspect="1"/>
          </p:cNvPicPr>
          <p:nvPr/>
        </p:nvPicPr>
        <p:blipFill>
          <a:blip r:embed="rId97">
            <a:extLst>
              <a:ext uri="{28A0092B-C50C-407E-A947-70E740481C1C}">
                <a14:useLocalDpi xmlns:a14="http://schemas.microsoft.com/office/drawing/2010/main" val="0"/>
              </a:ext>
            </a:extLst>
          </a:blip>
          <a:stretch>
            <a:fillRect/>
          </a:stretch>
        </p:blipFill>
        <p:spPr>
          <a:xfrm>
            <a:off x="217327" y="113930"/>
            <a:ext cx="1143000" cy="601980"/>
          </a:xfrm>
          <a:prstGeom prst="rect">
            <a:avLst/>
          </a:prstGeom>
        </p:spPr>
      </p:pic>
      <p:pic>
        <p:nvPicPr>
          <p:cNvPr id="116" name="Obrázok 115"/>
          <p:cNvPicPr>
            <a:picLocks noChangeAspect="1"/>
          </p:cNvPicPr>
          <p:nvPr/>
        </p:nvPicPr>
        <p:blipFill>
          <a:blip r:embed="rId98">
            <a:extLst>
              <a:ext uri="{28A0092B-C50C-407E-A947-70E740481C1C}">
                <a14:useLocalDpi xmlns:a14="http://schemas.microsoft.com/office/drawing/2010/main" val="0"/>
              </a:ext>
            </a:extLst>
          </a:blip>
          <a:stretch>
            <a:fillRect/>
          </a:stretch>
        </p:blipFill>
        <p:spPr>
          <a:xfrm>
            <a:off x="1307067" y="1420413"/>
            <a:ext cx="1371600" cy="518160"/>
          </a:xfrm>
          <a:prstGeom prst="rect">
            <a:avLst/>
          </a:prstGeom>
        </p:spPr>
      </p:pic>
      <p:pic>
        <p:nvPicPr>
          <p:cNvPr id="117" name="Obrázok 116"/>
          <p:cNvPicPr>
            <a:picLocks noChangeAspect="1"/>
          </p:cNvPicPr>
          <p:nvPr/>
        </p:nvPicPr>
        <p:blipFill>
          <a:blip r:embed="rId99">
            <a:extLst>
              <a:ext uri="{28A0092B-C50C-407E-A947-70E740481C1C}">
                <a14:useLocalDpi xmlns:a14="http://schemas.microsoft.com/office/drawing/2010/main" val="0"/>
              </a:ext>
            </a:extLst>
          </a:blip>
          <a:stretch>
            <a:fillRect/>
          </a:stretch>
        </p:blipFill>
        <p:spPr>
          <a:xfrm>
            <a:off x="4865356" y="331100"/>
            <a:ext cx="769620" cy="769620"/>
          </a:xfrm>
          <a:prstGeom prst="rect">
            <a:avLst/>
          </a:prstGeom>
        </p:spPr>
      </p:pic>
      <p:pic>
        <p:nvPicPr>
          <p:cNvPr id="118" name="Obrázok 117"/>
          <p:cNvPicPr>
            <a:picLocks noChangeAspect="1"/>
          </p:cNvPicPr>
          <p:nvPr/>
        </p:nvPicPr>
        <p:blipFill>
          <a:blip r:embed="rId100">
            <a:extLst>
              <a:ext uri="{28A0092B-C50C-407E-A947-70E740481C1C}">
                <a14:useLocalDpi xmlns:a14="http://schemas.microsoft.com/office/drawing/2010/main" val="0"/>
              </a:ext>
            </a:extLst>
          </a:blip>
          <a:stretch>
            <a:fillRect/>
          </a:stretch>
        </p:blipFill>
        <p:spPr>
          <a:xfrm>
            <a:off x="3230803" y="121973"/>
            <a:ext cx="1143000" cy="449580"/>
          </a:xfrm>
          <a:prstGeom prst="rect">
            <a:avLst/>
          </a:prstGeom>
        </p:spPr>
      </p:pic>
      <p:pic>
        <p:nvPicPr>
          <p:cNvPr id="119" name="Obrázok 118"/>
          <p:cNvPicPr>
            <a:picLocks noChangeAspect="1"/>
          </p:cNvPicPr>
          <p:nvPr/>
        </p:nvPicPr>
        <p:blipFill>
          <a:blip r:embed="rId101">
            <a:extLst>
              <a:ext uri="{28A0092B-C50C-407E-A947-70E740481C1C}">
                <a14:useLocalDpi xmlns:a14="http://schemas.microsoft.com/office/drawing/2010/main" val="0"/>
              </a:ext>
            </a:extLst>
          </a:blip>
          <a:stretch>
            <a:fillRect/>
          </a:stretch>
        </p:blipFill>
        <p:spPr>
          <a:xfrm>
            <a:off x="1711334" y="973290"/>
            <a:ext cx="1143000" cy="495300"/>
          </a:xfrm>
          <a:prstGeom prst="rect">
            <a:avLst/>
          </a:prstGeom>
        </p:spPr>
      </p:pic>
      <p:pic>
        <p:nvPicPr>
          <p:cNvPr id="120" name="Obrázok 119"/>
          <p:cNvPicPr>
            <a:picLocks noChangeAspect="1"/>
          </p:cNvPicPr>
          <p:nvPr/>
        </p:nvPicPr>
        <p:blipFill>
          <a:blip r:embed="rId102">
            <a:extLst>
              <a:ext uri="{28A0092B-C50C-407E-A947-70E740481C1C}">
                <a14:useLocalDpi xmlns:a14="http://schemas.microsoft.com/office/drawing/2010/main" val="0"/>
              </a:ext>
            </a:extLst>
          </a:blip>
          <a:stretch>
            <a:fillRect/>
          </a:stretch>
        </p:blipFill>
        <p:spPr>
          <a:xfrm>
            <a:off x="2937587" y="821314"/>
            <a:ext cx="762000" cy="762000"/>
          </a:xfrm>
          <a:prstGeom prst="rect">
            <a:avLst/>
          </a:prstGeom>
        </p:spPr>
      </p:pic>
      <p:pic>
        <p:nvPicPr>
          <p:cNvPr id="71" name="Obrázok 70"/>
          <p:cNvPicPr>
            <a:picLocks noChangeAspect="1"/>
          </p:cNvPicPr>
          <p:nvPr/>
        </p:nvPicPr>
        <p:blipFill>
          <a:blip r:embed="rId103">
            <a:extLst>
              <a:ext uri="{28A0092B-C50C-407E-A947-70E740481C1C}">
                <a14:useLocalDpi xmlns:a14="http://schemas.microsoft.com/office/drawing/2010/main" val="0"/>
              </a:ext>
            </a:extLst>
          </a:blip>
          <a:stretch>
            <a:fillRect/>
          </a:stretch>
        </p:blipFill>
        <p:spPr>
          <a:xfrm>
            <a:off x="8501157" y="609653"/>
            <a:ext cx="2286000" cy="693420"/>
          </a:xfrm>
          <a:prstGeom prst="rect">
            <a:avLst/>
          </a:prstGeom>
        </p:spPr>
      </p:pic>
    </p:spTree>
    <p:extLst>
      <p:ext uri="{BB962C8B-B14F-4D97-AF65-F5344CB8AC3E}">
        <p14:creationId xmlns:p14="http://schemas.microsoft.com/office/powerpoint/2010/main" val="3110173715"/>
      </p:ext>
    </p:extLst>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CC6BFFEE-4C64-424E-8749-A00D4625D975}"/>
              </a:ext>
            </a:extLst>
          </p:cNvPr>
          <p:cNvSpPr>
            <a:spLocks noGrp="1"/>
          </p:cNvSpPr>
          <p:nvPr>
            <p:ph type="title"/>
          </p:nvPr>
        </p:nvSpPr>
        <p:spPr/>
        <p:txBody>
          <a:bodyPr/>
          <a:lstStyle/>
          <a:p>
            <a:r>
              <a:rPr lang="en-GB" dirty="0"/>
              <a:t>Member States by their shares (%) of the EU’s active ICT enterprises in 2014 (by Eurostat)</a:t>
            </a:r>
            <a:endParaRPr lang="sk-SK" dirty="0"/>
          </a:p>
        </p:txBody>
      </p:sp>
      <p:pic>
        <p:nvPicPr>
          <p:cNvPr id="3" name="Obrázok 2">
            <a:extLst>
              <a:ext uri="{FF2B5EF4-FFF2-40B4-BE49-F238E27FC236}">
                <a16:creationId xmlns:a16="http://schemas.microsoft.com/office/drawing/2014/main" id="{F024F9FD-B92E-4E91-A340-3DF7630162EE}"/>
              </a:ext>
            </a:extLst>
          </p:cNvPr>
          <p:cNvPicPr>
            <a:picLocks noChangeAspect="1"/>
          </p:cNvPicPr>
          <p:nvPr/>
        </p:nvPicPr>
        <p:blipFill>
          <a:blip r:embed="rId2"/>
          <a:stretch>
            <a:fillRect/>
          </a:stretch>
        </p:blipFill>
        <p:spPr>
          <a:xfrm>
            <a:off x="705533" y="1428436"/>
            <a:ext cx="9258273" cy="4134416"/>
          </a:xfrm>
          <a:prstGeom prst="rect">
            <a:avLst/>
          </a:prstGeom>
        </p:spPr>
      </p:pic>
      <p:sp>
        <p:nvSpPr>
          <p:cNvPr id="7" name="Zástupný objekt pre text 5">
            <a:extLst>
              <a:ext uri="{FF2B5EF4-FFF2-40B4-BE49-F238E27FC236}">
                <a16:creationId xmlns:a16="http://schemas.microsoft.com/office/drawing/2014/main" id="{EF276B13-BB20-4B5B-891C-7D06E088A4A4}"/>
              </a:ext>
            </a:extLst>
          </p:cNvPr>
          <p:cNvSpPr>
            <a:spLocks noGrp="1"/>
          </p:cNvSpPr>
          <p:nvPr>
            <p:ph type="body" sz="quarter" idx="11"/>
          </p:nvPr>
        </p:nvSpPr>
        <p:spPr>
          <a:xfrm>
            <a:off x="544200" y="5556546"/>
            <a:ext cx="10530025" cy="1121454"/>
          </a:xfrm>
        </p:spPr>
        <p:txBody>
          <a:bodyPr/>
          <a:lstStyle/>
          <a:p>
            <a:r>
              <a:rPr lang="en-GB" dirty="0"/>
              <a:t>In 201</a:t>
            </a:r>
            <a:r>
              <a:rPr lang="en-US" dirty="0"/>
              <a:t>4</a:t>
            </a:r>
            <a:r>
              <a:rPr lang="en-GB" dirty="0"/>
              <a:t>, Slovakia had 3</a:t>
            </a:r>
            <a:r>
              <a:rPr lang="en-GB" baseline="30000" dirty="0"/>
              <a:t>rd</a:t>
            </a:r>
            <a:r>
              <a:rPr lang="en-GB" dirty="0"/>
              <a:t> highest Net business growth of ICT enterprises in EU</a:t>
            </a:r>
          </a:p>
        </p:txBody>
      </p:sp>
    </p:spTree>
    <p:extLst>
      <p:ext uri="{BB962C8B-B14F-4D97-AF65-F5344CB8AC3E}">
        <p14:creationId xmlns:p14="http://schemas.microsoft.com/office/powerpoint/2010/main" val="175685096"/>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7564E0-81E5-493E-8D54-9E5729AA02BF}"/>
              </a:ext>
            </a:extLst>
          </p:cNvPr>
          <p:cNvSpPr>
            <a:spLocks noGrp="1"/>
          </p:cNvSpPr>
          <p:nvPr>
            <p:ph type="title"/>
          </p:nvPr>
        </p:nvSpPr>
        <p:spPr/>
        <p:txBody>
          <a:bodyPr/>
          <a:lstStyle/>
          <a:p>
            <a:r>
              <a:rPr lang="en-US" dirty="0"/>
              <a:t>Digital environment and ICT jobs in Slovakia</a:t>
            </a:r>
            <a:endParaRPr lang="sk-SK" dirty="0"/>
          </a:p>
        </p:txBody>
      </p:sp>
      <p:sp>
        <p:nvSpPr>
          <p:cNvPr id="5" name="Zástupný objekt pre číslo snímky 4">
            <a:extLst>
              <a:ext uri="{FF2B5EF4-FFF2-40B4-BE49-F238E27FC236}">
                <a16:creationId xmlns:a16="http://schemas.microsoft.com/office/drawing/2014/main" id="{C6B6228B-0652-4127-A84F-25DB9405CCA9}"/>
              </a:ext>
            </a:extLst>
          </p:cNvPr>
          <p:cNvSpPr>
            <a:spLocks noGrp="1"/>
          </p:cNvSpPr>
          <p:nvPr>
            <p:ph type="sldNum" idx="4"/>
          </p:nvPr>
        </p:nvSpPr>
        <p:spPr/>
        <p:txBody>
          <a:bodyPr/>
          <a:lstStyle/>
          <a:p>
            <a:fld id="{00000000-1234-1234-1234-123412341234}" type="slidenum">
              <a:rPr lang="sk-SK" b="1" smtClean="0"/>
              <a:pPr/>
              <a:t>9</a:t>
            </a:fld>
            <a:endParaRPr lang="sk-SK" b="1" dirty="0"/>
          </a:p>
        </p:txBody>
      </p:sp>
      <p:sp>
        <p:nvSpPr>
          <p:cNvPr id="7" name="Rectangle 1">
            <a:extLst>
              <a:ext uri="{FF2B5EF4-FFF2-40B4-BE49-F238E27FC236}">
                <a16:creationId xmlns:a16="http://schemas.microsoft.com/office/drawing/2014/main" id="{8F6BC015-882D-47B6-9991-3753C965B958}"/>
              </a:ext>
            </a:extLst>
          </p:cNvPr>
          <p:cNvSpPr>
            <a:spLocks noGrp="1" noChangeArrowheads="1"/>
          </p:cNvSpPr>
          <p:nvPr>
            <p:ph type="body" sz="quarter" idx="11"/>
          </p:nvPr>
        </p:nvSpPr>
        <p:spPr bwMode="auto">
          <a:xfrm>
            <a:off x="524759" y="1915449"/>
            <a:ext cx="9855260" cy="392722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r>
              <a:rPr lang="en-GB" sz="2400" dirty="0"/>
              <a:t>There are about 55 000 ICT experts in Slovakia and currently there is a lack of 10 000 them. </a:t>
            </a:r>
          </a:p>
          <a:p>
            <a:r>
              <a:rPr lang="en-GB" sz="2400" dirty="0"/>
              <a:t>We expect another 5 000 new open positions till 2020 in ICT jobs out of which probably 15 - 20 000 positions stay vacant as the processes of </a:t>
            </a:r>
            <a:r>
              <a:rPr lang="en-GB" sz="2400" u="sng" dirty="0"/>
              <a:t>digital transformation </a:t>
            </a:r>
            <a:r>
              <a:rPr lang="en-GB" sz="2400" dirty="0"/>
              <a:t>will speed up.  </a:t>
            </a:r>
          </a:p>
          <a:p>
            <a:r>
              <a:rPr lang="en-GB" sz="2400" dirty="0"/>
              <a:t>Average salary of IT specialist is 2000EUR, programmers &gt; 2500, senior experts 3500+</a:t>
            </a:r>
          </a:p>
          <a:p>
            <a:r>
              <a:rPr lang="en-GB" sz="2400" dirty="0"/>
              <a:t>IT specialists are required in ICT and banking sectors mostly</a:t>
            </a:r>
          </a:p>
          <a:p>
            <a:pPr lvl="0" defTabSz="914400" eaLnBrk="0" fontAlgn="base" latinLnBrk="0" hangingPunct="0">
              <a:buSzTx/>
              <a:tabLst/>
            </a:pPr>
            <a:endParaRPr lang="sk-SK" altLang="sk-SK" sz="2400" dirty="0"/>
          </a:p>
        </p:txBody>
      </p:sp>
    </p:spTree>
    <p:extLst>
      <p:ext uri="{BB962C8B-B14F-4D97-AF65-F5344CB8AC3E}">
        <p14:creationId xmlns:p14="http://schemas.microsoft.com/office/powerpoint/2010/main" val="756773741"/>
      </p:ext>
    </p:extLst>
  </p:cSld>
  <p:clrMapOvr>
    <a:masterClrMapping/>
  </p:clrMapOvr>
  <p:transition>
    <p:fade thruBlk="1"/>
  </p:transition>
</p:sld>
</file>

<file path=ppt/theme/theme1.xml><?xml version="1.0" encoding="utf-8"?>
<a:theme xmlns:a="http://schemas.openxmlformats.org/drawingml/2006/main" name="Mowbray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7193</TotalTime>
  <Words>2402</Words>
  <Application>Microsoft Office PowerPoint</Application>
  <PresentationFormat>Širokouhlá</PresentationFormat>
  <Paragraphs>295</Paragraphs>
  <Slides>32</Slides>
  <Notes>5</Notes>
  <HiddenSlides>0</HiddenSlides>
  <MMClips>0</MMClips>
  <ScaleCrop>false</ScaleCrop>
  <HeadingPairs>
    <vt:vector size="8" baseType="variant">
      <vt:variant>
        <vt:lpstr>Použité písma</vt:lpstr>
      </vt:variant>
      <vt:variant>
        <vt:i4>8</vt:i4>
      </vt:variant>
      <vt:variant>
        <vt:lpstr>Motív</vt:lpstr>
      </vt:variant>
      <vt:variant>
        <vt:i4>1</vt:i4>
      </vt:variant>
      <vt:variant>
        <vt:lpstr>Vložené servery OLE</vt:lpstr>
      </vt:variant>
      <vt:variant>
        <vt:i4>1</vt:i4>
      </vt:variant>
      <vt:variant>
        <vt:lpstr>Nadpisy snímok</vt:lpstr>
      </vt:variant>
      <vt:variant>
        <vt:i4>32</vt:i4>
      </vt:variant>
    </vt:vector>
  </HeadingPairs>
  <TitlesOfParts>
    <vt:vector size="42" baseType="lpstr">
      <vt:lpstr>Arial</vt:lpstr>
      <vt:lpstr>Arial Black</vt:lpstr>
      <vt:lpstr>Calibri</vt:lpstr>
      <vt:lpstr>Cambria</vt:lpstr>
      <vt:lpstr>Dosis Light</vt:lpstr>
      <vt:lpstr>Titillium Web Light</vt:lpstr>
      <vt:lpstr>Verdana</vt:lpstr>
      <vt:lpstr>Wingdings</vt:lpstr>
      <vt:lpstr>Mowbray template</vt:lpstr>
      <vt:lpstr>CorelDRAW</vt:lpstr>
      <vt:lpstr>IT Association of Slovakia  &amp; IT sector in Slovakia  Joint Study programmes</vt:lpstr>
      <vt:lpstr>Prezentácia programu PowerPoint</vt:lpstr>
      <vt:lpstr>Prezentácia programu PowerPoint</vt:lpstr>
      <vt:lpstr>Prezentácia programu PowerPoint</vt:lpstr>
      <vt:lpstr>Prezentácia programu PowerPoint</vt:lpstr>
      <vt:lpstr>About ITAS</vt:lpstr>
      <vt:lpstr>Prezentácia programu PowerPoint</vt:lpstr>
      <vt:lpstr>Member States by their shares (%) of the EU’s active ICT enterprises in 2014 (by Eurostat)</vt:lpstr>
      <vt:lpstr>Digital environment and ICT jobs in Slovakia</vt:lpstr>
      <vt:lpstr>Digital Skills and Jobs Coalition initiative EU</vt:lpstr>
      <vt:lpstr>Prezentácia programu PowerPoint</vt:lpstr>
      <vt:lpstr>Slovak National Digital Coalition</vt:lpstr>
      <vt:lpstr>Status of the Digital Coalition 14.3.2019</vt:lpstr>
      <vt:lpstr>Prezentácia programu PowerPoint</vt:lpstr>
      <vt:lpstr> „Business Analytics and Information Systems in Entrepreneurship“  </vt:lpstr>
      <vt:lpstr>Prezentácia programu PowerPoint</vt:lpstr>
      <vt:lpstr>First students of the Common study programme  invited by the Prime Minister Pellegrini</vt:lpstr>
      <vt:lpstr>Partners of the Joint Study programme</vt:lpstr>
      <vt:lpstr>Partners of the project  </vt:lpstr>
      <vt:lpstr>AT&amp;T</vt:lpstr>
      <vt:lpstr>DELL</vt:lpstr>
      <vt:lpstr>IBM</vt:lpstr>
      <vt:lpstr>Slovenská sporiteľňa</vt:lpstr>
      <vt:lpstr>Tatra Banka</vt:lpstr>
      <vt:lpstr>ASSECO SOLUTIONS</vt:lpstr>
      <vt:lpstr>ATOS</vt:lpstr>
      <vt:lpstr>QBSW</vt:lpstr>
      <vt:lpstr>SOITRON</vt:lpstr>
      <vt:lpstr>T-Systems</vt:lpstr>
      <vt:lpstr>Job offers</vt:lpstr>
      <vt:lpstr>Job offers</vt:lpstr>
      <vt:lpstr>Thank you for your attention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ITAS &amp; Slovak IT sector</dc:title>
  <dc:creator>Mário Lelovský</dc:creator>
  <cp:lastModifiedBy>Mário Lelovský</cp:lastModifiedBy>
  <cp:revision>66</cp:revision>
  <cp:lastPrinted>2019-03-24T15:14:20Z</cp:lastPrinted>
  <dcterms:modified xsi:type="dcterms:W3CDTF">2019-03-24T15:17:13Z</dcterms:modified>
</cp:coreProperties>
</file>