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56" r:id="rId3"/>
    <p:sldId id="258" r:id="rId4"/>
    <p:sldId id="373" r:id="rId5"/>
    <p:sldId id="372" r:id="rId6"/>
    <p:sldId id="375" r:id="rId7"/>
    <p:sldId id="374" r:id="rId8"/>
    <p:sldId id="259" r:id="rId9"/>
    <p:sldId id="261" r:id="rId10"/>
    <p:sldId id="262" r:id="rId11"/>
    <p:sldId id="270" r:id="rId12"/>
    <p:sldId id="276" r:id="rId13"/>
    <p:sldId id="277" r:id="rId14"/>
    <p:sldId id="347" r:id="rId15"/>
    <p:sldId id="329" r:id="rId16"/>
    <p:sldId id="346" r:id="rId17"/>
    <p:sldId id="348" r:id="rId18"/>
    <p:sldId id="349" r:id="rId19"/>
    <p:sldId id="371" r:id="rId20"/>
    <p:sldId id="350" r:id="rId21"/>
    <p:sldId id="352" r:id="rId22"/>
    <p:sldId id="353" r:id="rId23"/>
    <p:sldId id="354" r:id="rId24"/>
    <p:sldId id="355" r:id="rId25"/>
    <p:sldId id="321" r:id="rId26"/>
    <p:sldId id="322" r:id="rId27"/>
    <p:sldId id="323" r:id="rId28"/>
    <p:sldId id="324" r:id="rId29"/>
    <p:sldId id="325" r:id="rId30"/>
    <p:sldId id="326" r:id="rId31"/>
    <p:sldId id="376" r:id="rId32"/>
    <p:sldId id="377" r:id="rId33"/>
    <p:sldId id="356" r:id="rId34"/>
    <p:sldId id="357" r:id="rId35"/>
    <p:sldId id="358" r:id="rId36"/>
    <p:sldId id="275" r:id="rId37"/>
    <p:sldId id="332" r:id="rId38"/>
    <p:sldId id="333" r:id="rId39"/>
    <p:sldId id="334" r:id="rId40"/>
    <p:sldId id="335" r:id="rId41"/>
    <p:sldId id="336" r:id="rId42"/>
    <p:sldId id="337" r:id="rId43"/>
    <p:sldId id="338" r:id="rId44"/>
    <p:sldId id="339" r:id="rId45"/>
    <p:sldId id="340" r:id="rId46"/>
    <p:sldId id="359" r:id="rId47"/>
    <p:sldId id="360" r:id="rId48"/>
    <p:sldId id="361" r:id="rId49"/>
    <p:sldId id="362" r:id="rId50"/>
    <p:sldId id="363" r:id="rId51"/>
    <p:sldId id="369" r:id="rId52"/>
    <p:sldId id="368" r:id="rId53"/>
    <p:sldId id="366" r:id="rId54"/>
    <p:sldId id="370" r:id="rId55"/>
    <p:sldId id="269" r:id="rId56"/>
    <p:sldId id="289" r:id="rId57"/>
    <p:sldId id="291" r:id="rId58"/>
    <p:sldId id="292" r:id="rId59"/>
    <p:sldId id="293" r:id="rId60"/>
    <p:sldId id="294" r:id="rId61"/>
    <p:sldId id="295" r:id="rId62"/>
    <p:sldId id="296" r:id="rId63"/>
    <p:sldId id="297" r:id="rId64"/>
    <p:sldId id="298" r:id="rId65"/>
    <p:sldId id="299" r:id="rId66"/>
    <p:sldId id="300" r:id="rId67"/>
    <p:sldId id="314" r:id="rId68"/>
    <p:sldId id="312" r:id="rId69"/>
    <p:sldId id="313" r:id="rId70"/>
    <p:sldId id="301" r:id="rId71"/>
    <p:sldId id="302" r:id="rId72"/>
    <p:sldId id="303" r:id="rId73"/>
    <p:sldId id="304" r:id="rId74"/>
    <p:sldId id="341" r:id="rId75"/>
    <p:sldId id="305" r:id="rId76"/>
    <p:sldId id="306" r:id="rId77"/>
    <p:sldId id="307" r:id="rId78"/>
    <p:sldId id="308" r:id="rId79"/>
    <p:sldId id="309" r:id="rId80"/>
    <p:sldId id="310" r:id="rId81"/>
    <p:sldId id="311" r:id="rId82"/>
    <p:sldId id="342" r:id="rId83"/>
    <p:sldId id="343" r:id="rId8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boš Cibák" initials="LC" lastIdx="0" clrIdx="0">
    <p:extLst>
      <p:ext uri="{19B8F6BF-5375-455C-9EA6-DF929625EA0E}">
        <p15:presenceInfo xmlns:p15="http://schemas.microsoft.com/office/powerpoint/2012/main" userId="20bb0bbef7ac0d4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5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872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AEE387-FB35-4E01-B9B3-12AE2C635725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55C1BF9F-5FE4-4C18-9906-D2A405C17255}">
      <dgm:prSet phldrT="[Text]"/>
      <dgm:spPr/>
      <dgm:t>
        <a:bodyPr/>
        <a:lstStyle/>
        <a:p>
          <a:r>
            <a:rPr lang="sk-SK" dirty="0"/>
            <a:t>„</a:t>
          </a:r>
          <a:r>
            <a:rPr lang="sk-SK" dirty="0" err="1"/>
            <a:t>Programmer</a:t>
          </a:r>
          <a:r>
            <a:rPr lang="sk-SK" dirty="0"/>
            <a:t>“</a:t>
          </a:r>
        </a:p>
      </dgm:t>
    </dgm:pt>
    <dgm:pt modelId="{3D085B24-BEE8-4BB0-8DBC-2063DB11A282}" type="parTrans" cxnId="{F4A513FD-0D25-4176-A36E-A2C77E35092F}">
      <dgm:prSet/>
      <dgm:spPr/>
      <dgm:t>
        <a:bodyPr/>
        <a:lstStyle/>
        <a:p>
          <a:endParaRPr lang="sk-SK"/>
        </a:p>
      </dgm:t>
    </dgm:pt>
    <dgm:pt modelId="{57C9B84D-817C-4908-81B4-4827DFB49817}" type="sibTrans" cxnId="{F4A513FD-0D25-4176-A36E-A2C77E35092F}">
      <dgm:prSet/>
      <dgm:spPr/>
      <dgm:t>
        <a:bodyPr/>
        <a:lstStyle/>
        <a:p>
          <a:endParaRPr lang="sk-SK"/>
        </a:p>
      </dgm:t>
    </dgm:pt>
    <dgm:pt modelId="{C4B11E39-BF40-43FA-9D71-5EF211D95344}">
      <dgm:prSet phldrT="[Text]"/>
      <dgm:spPr/>
      <dgm:t>
        <a:bodyPr/>
        <a:lstStyle/>
        <a:p>
          <a:r>
            <a:rPr lang="sk-SK" dirty="0" err="1"/>
            <a:t>Application</a:t>
          </a:r>
          <a:r>
            <a:rPr lang="sk-SK" dirty="0"/>
            <a:t> developer</a:t>
          </a:r>
        </a:p>
      </dgm:t>
    </dgm:pt>
    <dgm:pt modelId="{F8AEFFE2-15CE-43C3-9428-C6085880A923}" type="parTrans" cxnId="{22408AC1-1C19-4B98-AA03-78F794FF1954}">
      <dgm:prSet/>
      <dgm:spPr/>
      <dgm:t>
        <a:bodyPr/>
        <a:lstStyle/>
        <a:p>
          <a:endParaRPr lang="sk-SK"/>
        </a:p>
      </dgm:t>
    </dgm:pt>
    <dgm:pt modelId="{FE8E12AE-56D1-45B4-A454-816A73DBDFDA}" type="sibTrans" cxnId="{22408AC1-1C19-4B98-AA03-78F794FF1954}">
      <dgm:prSet/>
      <dgm:spPr/>
      <dgm:t>
        <a:bodyPr/>
        <a:lstStyle/>
        <a:p>
          <a:endParaRPr lang="sk-SK"/>
        </a:p>
      </dgm:t>
    </dgm:pt>
    <dgm:pt modelId="{75D41DE7-4D36-4E15-AD4B-7BDFDD4877FB}">
      <dgm:prSet phldrT="[Text]"/>
      <dgm:spPr/>
      <dgm:t>
        <a:bodyPr/>
        <a:lstStyle/>
        <a:p>
          <a:r>
            <a:rPr lang="sk-SK" dirty="0"/>
            <a:t>Java/C</a:t>
          </a:r>
          <a:r>
            <a:rPr lang="en-US" dirty="0"/>
            <a:t>#</a:t>
          </a:r>
          <a:endParaRPr lang="sk-SK" dirty="0"/>
        </a:p>
      </dgm:t>
    </dgm:pt>
    <dgm:pt modelId="{7732A2E5-2BA5-4A4A-A4F9-A38DBB467617}" type="parTrans" cxnId="{ECE29E38-3551-433E-8CB4-E43F19713381}">
      <dgm:prSet/>
      <dgm:spPr/>
      <dgm:t>
        <a:bodyPr/>
        <a:lstStyle/>
        <a:p>
          <a:endParaRPr lang="sk-SK"/>
        </a:p>
      </dgm:t>
    </dgm:pt>
    <dgm:pt modelId="{20097484-DFE9-423E-B41E-008AD4285948}" type="sibTrans" cxnId="{ECE29E38-3551-433E-8CB4-E43F19713381}">
      <dgm:prSet/>
      <dgm:spPr/>
      <dgm:t>
        <a:bodyPr/>
        <a:lstStyle/>
        <a:p>
          <a:endParaRPr lang="sk-SK"/>
        </a:p>
      </dgm:t>
    </dgm:pt>
    <dgm:pt modelId="{C9CB116E-026C-45E6-BF27-38A47E725C1D}">
      <dgm:prSet phldrT="[Text]"/>
      <dgm:spPr/>
      <dgm:t>
        <a:bodyPr/>
        <a:lstStyle/>
        <a:p>
          <a:r>
            <a:rPr lang="sk-SK" dirty="0" err="1"/>
            <a:t>iOS</a:t>
          </a:r>
          <a:endParaRPr lang="sk-SK" dirty="0"/>
        </a:p>
      </dgm:t>
    </dgm:pt>
    <dgm:pt modelId="{3FE7D244-0A31-4E07-89D4-BE64E348B310}" type="parTrans" cxnId="{60791864-200F-44D6-8809-212012F6D1C5}">
      <dgm:prSet/>
      <dgm:spPr/>
      <dgm:t>
        <a:bodyPr/>
        <a:lstStyle/>
        <a:p>
          <a:endParaRPr lang="sk-SK"/>
        </a:p>
      </dgm:t>
    </dgm:pt>
    <dgm:pt modelId="{977DF7EE-AC28-43EF-9C49-CA41705E0F43}" type="sibTrans" cxnId="{60791864-200F-44D6-8809-212012F6D1C5}">
      <dgm:prSet/>
      <dgm:spPr/>
      <dgm:t>
        <a:bodyPr/>
        <a:lstStyle/>
        <a:p>
          <a:endParaRPr lang="sk-SK"/>
        </a:p>
      </dgm:t>
    </dgm:pt>
    <dgm:pt modelId="{2A960042-98DE-4B4D-9BCC-B83B16285B32}">
      <dgm:prSet phldrT="[Text]"/>
      <dgm:spPr/>
      <dgm:t>
        <a:bodyPr/>
        <a:lstStyle/>
        <a:p>
          <a:r>
            <a:rPr lang="sk-SK" dirty="0" err="1"/>
            <a:t>Database</a:t>
          </a:r>
          <a:r>
            <a:rPr lang="sk-SK" dirty="0"/>
            <a:t> developer</a:t>
          </a:r>
        </a:p>
      </dgm:t>
    </dgm:pt>
    <dgm:pt modelId="{8CEFE40C-6FF6-4231-98DD-BDE3A150E6C2}" type="parTrans" cxnId="{8BCBEE2B-A24A-4BC0-8619-E1BA69122E39}">
      <dgm:prSet/>
      <dgm:spPr/>
      <dgm:t>
        <a:bodyPr/>
        <a:lstStyle/>
        <a:p>
          <a:endParaRPr lang="sk-SK"/>
        </a:p>
      </dgm:t>
    </dgm:pt>
    <dgm:pt modelId="{B08A8194-A988-4811-AC66-B9C276505EF4}" type="sibTrans" cxnId="{8BCBEE2B-A24A-4BC0-8619-E1BA69122E39}">
      <dgm:prSet/>
      <dgm:spPr/>
      <dgm:t>
        <a:bodyPr/>
        <a:lstStyle/>
        <a:p>
          <a:endParaRPr lang="sk-SK"/>
        </a:p>
      </dgm:t>
    </dgm:pt>
    <dgm:pt modelId="{33E186DB-25D9-463D-8ACE-E8945A419934}">
      <dgm:prSet phldrT="[Text]"/>
      <dgm:spPr/>
      <dgm:t>
        <a:bodyPr/>
        <a:lstStyle/>
        <a:p>
          <a:r>
            <a:rPr lang="sk-SK" dirty="0" err="1"/>
            <a:t>Database</a:t>
          </a:r>
          <a:r>
            <a:rPr lang="sk-SK" dirty="0"/>
            <a:t> developer</a:t>
          </a:r>
        </a:p>
      </dgm:t>
    </dgm:pt>
    <dgm:pt modelId="{8AB19720-7EC2-4900-BA79-67340DA79ABC}" type="parTrans" cxnId="{5C96DA76-52EC-4AE5-8630-901EBF85CFC0}">
      <dgm:prSet/>
      <dgm:spPr/>
      <dgm:t>
        <a:bodyPr/>
        <a:lstStyle/>
        <a:p>
          <a:endParaRPr lang="sk-SK"/>
        </a:p>
      </dgm:t>
    </dgm:pt>
    <dgm:pt modelId="{1A4CFD72-5FBA-4213-A6F0-E7C2BD62748B}" type="sibTrans" cxnId="{5C96DA76-52EC-4AE5-8630-901EBF85CFC0}">
      <dgm:prSet/>
      <dgm:spPr/>
      <dgm:t>
        <a:bodyPr/>
        <a:lstStyle/>
        <a:p>
          <a:endParaRPr lang="sk-SK"/>
        </a:p>
      </dgm:t>
    </dgm:pt>
    <dgm:pt modelId="{328CFE60-FABB-4139-A11D-B4D1C7844D69}">
      <dgm:prSet phldrT="[Text]"/>
      <dgm:spPr/>
      <dgm:t>
        <a:bodyPr/>
        <a:lstStyle/>
        <a:p>
          <a:r>
            <a:rPr lang="sk-SK" dirty="0"/>
            <a:t>1. „</a:t>
          </a:r>
          <a:r>
            <a:rPr lang="sk-SK" dirty="0" err="1"/>
            <a:t>Entry</a:t>
          </a:r>
          <a:r>
            <a:rPr lang="sk-SK" dirty="0"/>
            <a:t>“ </a:t>
          </a:r>
          <a:r>
            <a:rPr lang="sk-SK" dirty="0" err="1"/>
            <a:t>position</a:t>
          </a:r>
          <a:endParaRPr lang="sk-SK" dirty="0"/>
        </a:p>
      </dgm:t>
    </dgm:pt>
    <dgm:pt modelId="{A2CDEF2D-0FC5-48DE-8809-A279E20A78F2}" type="parTrans" cxnId="{B058DB51-21EC-4FC0-9C7D-BA64EC545084}">
      <dgm:prSet/>
      <dgm:spPr/>
      <dgm:t>
        <a:bodyPr/>
        <a:lstStyle/>
        <a:p>
          <a:endParaRPr lang="sk-SK"/>
        </a:p>
      </dgm:t>
    </dgm:pt>
    <dgm:pt modelId="{33152078-1F50-4718-AF4F-D9814AD40032}" type="sibTrans" cxnId="{B058DB51-21EC-4FC0-9C7D-BA64EC545084}">
      <dgm:prSet/>
      <dgm:spPr/>
      <dgm:t>
        <a:bodyPr/>
        <a:lstStyle/>
        <a:p>
          <a:endParaRPr lang="sk-SK"/>
        </a:p>
      </dgm:t>
    </dgm:pt>
    <dgm:pt modelId="{FACF1B14-7B06-4F0B-A7F8-9F4DD2BC50F7}">
      <dgm:prSet phldrT="[Text]"/>
      <dgm:spPr/>
      <dgm:t>
        <a:bodyPr/>
        <a:lstStyle/>
        <a:p>
          <a:r>
            <a:rPr lang="sk-SK" dirty="0"/>
            <a:t>2. </a:t>
          </a:r>
          <a:r>
            <a:rPr lang="sk-SK" dirty="0" err="1"/>
            <a:t>Student</a:t>
          </a:r>
          <a:r>
            <a:rPr lang="sk-SK" dirty="0"/>
            <a:t> </a:t>
          </a:r>
          <a:r>
            <a:rPr lang="sk-SK" dirty="0" err="1"/>
            <a:t>position</a:t>
          </a:r>
          <a:endParaRPr lang="sk-SK" dirty="0"/>
        </a:p>
      </dgm:t>
    </dgm:pt>
    <dgm:pt modelId="{249096CE-C220-42F3-A8C2-7638057FFE15}" type="parTrans" cxnId="{B4FB769D-74C9-4DEF-AB01-55287F3715F6}">
      <dgm:prSet/>
      <dgm:spPr/>
      <dgm:t>
        <a:bodyPr/>
        <a:lstStyle/>
        <a:p>
          <a:endParaRPr lang="sk-SK"/>
        </a:p>
      </dgm:t>
    </dgm:pt>
    <dgm:pt modelId="{6A1E2633-8954-43FB-BFB7-ABD0381BB930}" type="sibTrans" cxnId="{B4FB769D-74C9-4DEF-AB01-55287F3715F6}">
      <dgm:prSet/>
      <dgm:spPr/>
      <dgm:t>
        <a:bodyPr/>
        <a:lstStyle/>
        <a:p>
          <a:endParaRPr lang="sk-SK"/>
        </a:p>
      </dgm:t>
    </dgm:pt>
    <dgm:pt modelId="{B5E6486F-7D1C-4A7D-8780-DC32EAC9871E}">
      <dgm:prSet phldrT="[Text]"/>
      <dgm:spPr/>
      <dgm:t>
        <a:bodyPr/>
        <a:lstStyle/>
        <a:p>
          <a:r>
            <a:rPr lang="sk-SK" dirty="0"/>
            <a:t>3. </a:t>
          </a:r>
          <a:r>
            <a:rPr lang="sk-SK" dirty="0" err="1"/>
            <a:t>Working</a:t>
          </a:r>
          <a:r>
            <a:rPr lang="sk-SK" dirty="0"/>
            <a:t> </a:t>
          </a:r>
          <a:r>
            <a:rPr lang="sk-SK" dirty="0" err="1"/>
            <a:t>position</a:t>
          </a:r>
          <a:endParaRPr lang="sk-SK" dirty="0"/>
        </a:p>
      </dgm:t>
    </dgm:pt>
    <dgm:pt modelId="{F371A1DC-20EF-45FB-9FD6-F068CD7CC208}" type="parTrans" cxnId="{DD1DE671-4FF7-49E4-A28A-6CAB4F23C85F}">
      <dgm:prSet/>
      <dgm:spPr/>
      <dgm:t>
        <a:bodyPr/>
        <a:lstStyle/>
        <a:p>
          <a:endParaRPr lang="sk-SK"/>
        </a:p>
      </dgm:t>
    </dgm:pt>
    <dgm:pt modelId="{F32B1C54-3434-42B0-AE79-F781E4B7F890}" type="sibTrans" cxnId="{DD1DE671-4FF7-49E4-A28A-6CAB4F23C85F}">
      <dgm:prSet/>
      <dgm:spPr/>
      <dgm:t>
        <a:bodyPr/>
        <a:lstStyle/>
        <a:p>
          <a:endParaRPr lang="sk-SK"/>
        </a:p>
      </dgm:t>
    </dgm:pt>
    <dgm:pt modelId="{662A58E4-1A76-49EF-BBD2-9E2FD957B6F4}">
      <dgm:prSet/>
      <dgm:spPr/>
      <dgm:t>
        <a:bodyPr/>
        <a:lstStyle/>
        <a:p>
          <a:r>
            <a:rPr lang="sk-SK" dirty="0" err="1"/>
            <a:t>Database</a:t>
          </a:r>
          <a:r>
            <a:rPr lang="sk-SK" dirty="0"/>
            <a:t> </a:t>
          </a:r>
          <a:r>
            <a:rPr lang="sk-SK" dirty="0" err="1"/>
            <a:t>Analyst</a:t>
          </a:r>
          <a:endParaRPr lang="sk-SK" dirty="0"/>
        </a:p>
      </dgm:t>
    </dgm:pt>
    <dgm:pt modelId="{2D9ED16A-D7F6-4B21-A4D2-29FCE3833A66}" type="parTrans" cxnId="{2FED7ACB-AEB3-48B3-B525-35C6D1401F91}">
      <dgm:prSet/>
      <dgm:spPr/>
      <dgm:t>
        <a:bodyPr/>
        <a:lstStyle/>
        <a:p>
          <a:endParaRPr lang="sk-SK"/>
        </a:p>
      </dgm:t>
    </dgm:pt>
    <dgm:pt modelId="{4E721F4E-9F20-4F24-A250-E3C2BCEADBA6}" type="sibTrans" cxnId="{2FED7ACB-AEB3-48B3-B525-35C6D1401F91}">
      <dgm:prSet/>
      <dgm:spPr/>
      <dgm:t>
        <a:bodyPr/>
        <a:lstStyle/>
        <a:p>
          <a:endParaRPr lang="sk-SK"/>
        </a:p>
      </dgm:t>
    </dgm:pt>
    <dgm:pt modelId="{4DB6C9DA-0C95-42C9-9559-EB6BFD768886}">
      <dgm:prSet/>
      <dgm:spPr/>
      <dgm:t>
        <a:bodyPr/>
        <a:lstStyle/>
        <a:p>
          <a:r>
            <a:rPr lang="sk-SK" dirty="0" err="1"/>
            <a:t>System</a:t>
          </a:r>
          <a:r>
            <a:rPr lang="sk-SK" dirty="0"/>
            <a:t> </a:t>
          </a:r>
          <a:r>
            <a:rPr lang="sk-SK" dirty="0" err="1"/>
            <a:t>engineer</a:t>
          </a:r>
          <a:endParaRPr lang="sk-SK" dirty="0"/>
        </a:p>
      </dgm:t>
    </dgm:pt>
    <dgm:pt modelId="{64077E89-B915-4074-A72F-72C7584F4B36}" type="parTrans" cxnId="{836C81BE-6140-4DD9-9298-48E3BFA19AF1}">
      <dgm:prSet/>
      <dgm:spPr/>
      <dgm:t>
        <a:bodyPr/>
        <a:lstStyle/>
        <a:p>
          <a:endParaRPr lang="sk-SK"/>
        </a:p>
      </dgm:t>
    </dgm:pt>
    <dgm:pt modelId="{9CCF7CA4-DCBB-4F69-98D7-79E65A63AA05}" type="sibTrans" cxnId="{836C81BE-6140-4DD9-9298-48E3BFA19AF1}">
      <dgm:prSet/>
      <dgm:spPr/>
      <dgm:t>
        <a:bodyPr/>
        <a:lstStyle/>
        <a:p>
          <a:endParaRPr lang="sk-SK"/>
        </a:p>
      </dgm:t>
    </dgm:pt>
    <dgm:pt modelId="{E27A5A72-34AE-40D8-96AB-D3E614F0182F}">
      <dgm:prSet/>
      <dgm:spPr/>
      <dgm:t>
        <a:bodyPr/>
        <a:lstStyle/>
        <a:p>
          <a:r>
            <a:rPr lang="sk-SK" dirty="0"/>
            <a:t>SAP</a:t>
          </a:r>
        </a:p>
      </dgm:t>
    </dgm:pt>
    <dgm:pt modelId="{A1F7A0A3-38C4-4884-BD58-6E5FB8566931}" type="parTrans" cxnId="{DA02B1D1-CC4E-4CA2-8799-B38887ADAA3E}">
      <dgm:prSet/>
      <dgm:spPr/>
      <dgm:t>
        <a:bodyPr/>
        <a:lstStyle/>
        <a:p>
          <a:endParaRPr lang="sk-SK"/>
        </a:p>
      </dgm:t>
    </dgm:pt>
    <dgm:pt modelId="{3481920F-D97B-442E-BCDF-1CB0060CA1B9}" type="sibTrans" cxnId="{DA02B1D1-CC4E-4CA2-8799-B38887ADAA3E}">
      <dgm:prSet/>
      <dgm:spPr/>
      <dgm:t>
        <a:bodyPr/>
        <a:lstStyle/>
        <a:p>
          <a:endParaRPr lang="sk-SK"/>
        </a:p>
      </dgm:t>
    </dgm:pt>
    <dgm:pt modelId="{42BE371B-80B3-47F8-9377-93FF596C5ACC}" type="pres">
      <dgm:prSet presAssocID="{5AAEE387-FB35-4E01-B9B3-12AE2C635725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599124E-DDE5-445C-B1A5-32098B5BB7B2}" type="pres">
      <dgm:prSet presAssocID="{5AAEE387-FB35-4E01-B9B3-12AE2C635725}" presName="hierFlow" presStyleCnt="0"/>
      <dgm:spPr/>
    </dgm:pt>
    <dgm:pt modelId="{404A3778-2303-4005-A466-A33593E39C9B}" type="pres">
      <dgm:prSet presAssocID="{5AAEE387-FB35-4E01-B9B3-12AE2C635725}" presName="firstBuf" presStyleCnt="0"/>
      <dgm:spPr/>
    </dgm:pt>
    <dgm:pt modelId="{F29F6CCF-3B2B-44BC-AD88-4928D4EB4A24}" type="pres">
      <dgm:prSet presAssocID="{5AAEE387-FB35-4E01-B9B3-12AE2C635725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CFDD2501-6304-4E38-A3AF-E4860A2C6728}" type="pres">
      <dgm:prSet presAssocID="{55C1BF9F-5FE4-4C18-9906-D2A405C17255}" presName="Name14" presStyleCnt="0"/>
      <dgm:spPr/>
    </dgm:pt>
    <dgm:pt modelId="{3FC54562-D983-4207-A21D-557420817B9D}" type="pres">
      <dgm:prSet presAssocID="{55C1BF9F-5FE4-4C18-9906-D2A405C17255}" presName="level1Shape" presStyleLbl="node0" presStyleIdx="0" presStyleCnt="1">
        <dgm:presLayoutVars>
          <dgm:chPref val="3"/>
        </dgm:presLayoutVars>
      </dgm:prSet>
      <dgm:spPr/>
    </dgm:pt>
    <dgm:pt modelId="{D5B2AEFB-4871-4E8B-BFFE-EB099C3BFFF2}" type="pres">
      <dgm:prSet presAssocID="{55C1BF9F-5FE4-4C18-9906-D2A405C17255}" presName="hierChild2" presStyleCnt="0"/>
      <dgm:spPr/>
    </dgm:pt>
    <dgm:pt modelId="{D48FC385-7F15-46F8-9B4F-CDA20BB526C3}" type="pres">
      <dgm:prSet presAssocID="{F8AEFFE2-15CE-43C3-9428-C6085880A923}" presName="Name19" presStyleLbl="parChTrans1D2" presStyleIdx="0" presStyleCnt="3"/>
      <dgm:spPr/>
    </dgm:pt>
    <dgm:pt modelId="{8E3B65F7-9C1F-4B51-ABEF-46C9FF8E86BD}" type="pres">
      <dgm:prSet presAssocID="{C4B11E39-BF40-43FA-9D71-5EF211D95344}" presName="Name21" presStyleCnt="0"/>
      <dgm:spPr/>
    </dgm:pt>
    <dgm:pt modelId="{5B5CE23D-2FD7-4ED1-8DC9-61BDCBE0223A}" type="pres">
      <dgm:prSet presAssocID="{C4B11E39-BF40-43FA-9D71-5EF211D95344}" presName="level2Shape" presStyleLbl="node2" presStyleIdx="0" presStyleCnt="3"/>
      <dgm:spPr/>
    </dgm:pt>
    <dgm:pt modelId="{C1E25136-68D2-40D7-9599-EA3E7F9D9FE0}" type="pres">
      <dgm:prSet presAssocID="{C4B11E39-BF40-43FA-9D71-5EF211D95344}" presName="hierChild3" presStyleCnt="0"/>
      <dgm:spPr/>
    </dgm:pt>
    <dgm:pt modelId="{ABFDB3EA-29F1-4F5C-AEB1-24D32F106A1A}" type="pres">
      <dgm:prSet presAssocID="{7732A2E5-2BA5-4A4A-A4F9-A38DBB467617}" presName="Name19" presStyleLbl="parChTrans1D3" presStyleIdx="0" presStyleCnt="5"/>
      <dgm:spPr/>
    </dgm:pt>
    <dgm:pt modelId="{67151233-12FD-46F3-AD59-599B5FBE88C8}" type="pres">
      <dgm:prSet presAssocID="{75D41DE7-4D36-4E15-AD4B-7BDFDD4877FB}" presName="Name21" presStyleCnt="0"/>
      <dgm:spPr/>
    </dgm:pt>
    <dgm:pt modelId="{1F171497-9D46-4850-A0FB-3C5BDCA6EC04}" type="pres">
      <dgm:prSet presAssocID="{75D41DE7-4D36-4E15-AD4B-7BDFDD4877FB}" presName="level2Shape" presStyleLbl="node3" presStyleIdx="0" presStyleCnt="5"/>
      <dgm:spPr/>
    </dgm:pt>
    <dgm:pt modelId="{F58B863D-8AD6-45A2-B3D6-4D1CD984AA10}" type="pres">
      <dgm:prSet presAssocID="{75D41DE7-4D36-4E15-AD4B-7BDFDD4877FB}" presName="hierChild3" presStyleCnt="0"/>
      <dgm:spPr/>
    </dgm:pt>
    <dgm:pt modelId="{FD422E93-69DA-469E-A1EA-CC1044CE34EB}" type="pres">
      <dgm:prSet presAssocID="{3FE7D244-0A31-4E07-89D4-BE64E348B310}" presName="Name19" presStyleLbl="parChTrans1D3" presStyleIdx="1" presStyleCnt="5"/>
      <dgm:spPr/>
    </dgm:pt>
    <dgm:pt modelId="{41462E28-3D9C-4447-93B7-A8FA50137595}" type="pres">
      <dgm:prSet presAssocID="{C9CB116E-026C-45E6-BF27-38A47E725C1D}" presName="Name21" presStyleCnt="0"/>
      <dgm:spPr/>
    </dgm:pt>
    <dgm:pt modelId="{DE93C22F-FA52-4F10-B8D5-4963DB4E2E26}" type="pres">
      <dgm:prSet presAssocID="{C9CB116E-026C-45E6-BF27-38A47E725C1D}" presName="level2Shape" presStyleLbl="node3" presStyleIdx="1" presStyleCnt="5"/>
      <dgm:spPr/>
    </dgm:pt>
    <dgm:pt modelId="{8DA64DAD-244C-4865-B3D3-9D319436CE0C}" type="pres">
      <dgm:prSet presAssocID="{C9CB116E-026C-45E6-BF27-38A47E725C1D}" presName="hierChild3" presStyleCnt="0"/>
      <dgm:spPr/>
    </dgm:pt>
    <dgm:pt modelId="{EDA370E9-D522-4D7C-8223-358C59E4E700}" type="pres">
      <dgm:prSet presAssocID="{A1F7A0A3-38C4-4884-BD58-6E5FB8566931}" presName="Name19" presStyleLbl="parChTrans1D3" presStyleIdx="2" presStyleCnt="5"/>
      <dgm:spPr/>
    </dgm:pt>
    <dgm:pt modelId="{F5C0788B-2D96-48D8-BE76-1E5DA75C14FA}" type="pres">
      <dgm:prSet presAssocID="{E27A5A72-34AE-40D8-96AB-D3E614F0182F}" presName="Name21" presStyleCnt="0"/>
      <dgm:spPr/>
    </dgm:pt>
    <dgm:pt modelId="{5826A8CD-C5F3-482E-B163-7E0F9AFC8C16}" type="pres">
      <dgm:prSet presAssocID="{E27A5A72-34AE-40D8-96AB-D3E614F0182F}" presName="level2Shape" presStyleLbl="node3" presStyleIdx="2" presStyleCnt="5"/>
      <dgm:spPr/>
    </dgm:pt>
    <dgm:pt modelId="{133D84C4-04F4-4DC8-AED4-CFAC636B9DD9}" type="pres">
      <dgm:prSet presAssocID="{E27A5A72-34AE-40D8-96AB-D3E614F0182F}" presName="hierChild3" presStyleCnt="0"/>
      <dgm:spPr/>
    </dgm:pt>
    <dgm:pt modelId="{E80307CD-F1FF-4FB7-AC43-3BE02F617699}" type="pres">
      <dgm:prSet presAssocID="{64077E89-B915-4074-A72F-72C7584F4B36}" presName="Name19" presStyleLbl="parChTrans1D2" presStyleIdx="1" presStyleCnt="3"/>
      <dgm:spPr/>
    </dgm:pt>
    <dgm:pt modelId="{441EABE7-3C01-4AB7-907D-01613AF36A3A}" type="pres">
      <dgm:prSet presAssocID="{4DB6C9DA-0C95-42C9-9559-EB6BFD768886}" presName="Name21" presStyleCnt="0"/>
      <dgm:spPr/>
    </dgm:pt>
    <dgm:pt modelId="{8080370A-DEE4-45F3-83C5-8FB706A6CA52}" type="pres">
      <dgm:prSet presAssocID="{4DB6C9DA-0C95-42C9-9559-EB6BFD768886}" presName="level2Shape" presStyleLbl="node2" presStyleIdx="1" presStyleCnt="3" custLinFactNeighborX="32458" custLinFactNeighborY="-897"/>
      <dgm:spPr/>
    </dgm:pt>
    <dgm:pt modelId="{F58F4D61-C2DF-4ABB-A9BE-7B614A05D72B}" type="pres">
      <dgm:prSet presAssocID="{4DB6C9DA-0C95-42C9-9559-EB6BFD768886}" presName="hierChild3" presStyleCnt="0"/>
      <dgm:spPr/>
    </dgm:pt>
    <dgm:pt modelId="{42E938D3-F9FE-4B93-A712-F26E842DD304}" type="pres">
      <dgm:prSet presAssocID="{8CEFE40C-6FF6-4231-98DD-BDE3A150E6C2}" presName="Name19" presStyleLbl="parChTrans1D2" presStyleIdx="2" presStyleCnt="3"/>
      <dgm:spPr/>
    </dgm:pt>
    <dgm:pt modelId="{B58DF337-391E-468F-98B0-7D56636630E5}" type="pres">
      <dgm:prSet presAssocID="{2A960042-98DE-4B4D-9BCC-B83B16285B32}" presName="Name21" presStyleCnt="0"/>
      <dgm:spPr/>
    </dgm:pt>
    <dgm:pt modelId="{886ABB19-BF34-4428-B493-7F64C41B6159}" type="pres">
      <dgm:prSet presAssocID="{2A960042-98DE-4B4D-9BCC-B83B16285B32}" presName="level2Shape" presStyleLbl="node2" presStyleIdx="2" presStyleCnt="3"/>
      <dgm:spPr/>
    </dgm:pt>
    <dgm:pt modelId="{AF898DA5-D167-404B-90A6-8B2B04D84B47}" type="pres">
      <dgm:prSet presAssocID="{2A960042-98DE-4B4D-9BCC-B83B16285B32}" presName="hierChild3" presStyleCnt="0"/>
      <dgm:spPr/>
    </dgm:pt>
    <dgm:pt modelId="{8D42FA44-CD9A-450F-87D6-176A77DDD820}" type="pres">
      <dgm:prSet presAssocID="{8AB19720-7EC2-4900-BA79-67340DA79ABC}" presName="Name19" presStyleLbl="parChTrans1D3" presStyleIdx="3" presStyleCnt="5"/>
      <dgm:spPr/>
    </dgm:pt>
    <dgm:pt modelId="{B4FCB081-5809-459F-859E-C313311D38E2}" type="pres">
      <dgm:prSet presAssocID="{33E186DB-25D9-463D-8ACE-E8945A419934}" presName="Name21" presStyleCnt="0"/>
      <dgm:spPr/>
    </dgm:pt>
    <dgm:pt modelId="{38EE8D7E-3800-4C2B-A26A-3EF6854C6E67}" type="pres">
      <dgm:prSet presAssocID="{33E186DB-25D9-463D-8ACE-E8945A419934}" presName="level2Shape" presStyleLbl="node3" presStyleIdx="3" presStyleCnt="5"/>
      <dgm:spPr/>
    </dgm:pt>
    <dgm:pt modelId="{D01FD3D6-D88D-4F6A-9152-3D6FB852169B}" type="pres">
      <dgm:prSet presAssocID="{33E186DB-25D9-463D-8ACE-E8945A419934}" presName="hierChild3" presStyleCnt="0"/>
      <dgm:spPr/>
    </dgm:pt>
    <dgm:pt modelId="{373305FC-AA3C-43A3-9104-EC0C09EA08B8}" type="pres">
      <dgm:prSet presAssocID="{2D9ED16A-D7F6-4B21-A4D2-29FCE3833A66}" presName="Name19" presStyleLbl="parChTrans1D3" presStyleIdx="4" presStyleCnt="5"/>
      <dgm:spPr/>
    </dgm:pt>
    <dgm:pt modelId="{B2931FFE-B189-42BB-BFCB-8CB61FFE8F37}" type="pres">
      <dgm:prSet presAssocID="{662A58E4-1A76-49EF-BBD2-9E2FD957B6F4}" presName="Name21" presStyleCnt="0"/>
      <dgm:spPr/>
    </dgm:pt>
    <dgm:pt modelId="{27E2246A-6D41-4FCA-B81C-7D8D997610D1}" type="pres">
      <dgm:prSet presAssocID="{662A58E4-1A76-49EF-BBD2-9E2FD957B6F4}" presName="level2Shape" presStyleLbl="node3" presStyleIdx="4" presStyleCnt="5"/>
      <dgm:spPr/>
    </dgm:pt>
    <dgm:pt modelId="{EAF04EEF-7755-454F-BF54-5506864F1C1C}" type="pres">
      <dgm:prSet presAssocID="{662A58E4-1A76-49EF-BBD2-9E2FD957B6F4}" presName="hierChild3" presStyleCnt="0"/>
      <dgm:spPr/>
    </dgm:pt>
    <dgm:pt modelId="{D2A52FE0-D3BF-41A3-9122-F44D823AEB98}" type="pres">
      <dgm:prSet presAssocID="{5AAEE387-FB35-4E01-B9B3-12AE2C635725}" presName="bgShapesFlow" presStyleCnt="0"/>
      <dgm:spPr/>
    </dgm:pt>
    <dgm:pt modelId="{2B6BECD8-2B8B-46D8-ADE7-5E67706DFCD2}" type="pres">
      <dgm:prSet presAssocID="{328CFE60-FABB-4139-A11D-B4D1C7844D69}" presName="rectComp" presStyleCnt="0"/>
      <dgm:spPr/>
    </dgm:pt>
    <dgm:pt modelId="{0A8C46AD-1409-4BAA-AC6F-566BF911BD19}" type="pres">
      <dgm:prSet presAssocID="{328CFE60-FABB-4139-A11D-B4D1C7844D69}" presName="bgRect" presStyleLbl="bgShp" presStyleIdx="0" presStyleCnt="3"/>
      <dgm:spPr/>
    </dgm:pt>
    <dgm:pt modelId="{AB2DCAD0-E2B2-46E1-B603-600DF8B7C72C}" type="pres">
      <dgm:prSet presAssocID="{328CFE60-FABB-4139-A11D-B4D1C7844D69}" presName="bgRectTx" presStyleLbl="bgShp" presStyleIdx="0" presStyleCnt="3">
        <dgm:presLayoutVars>
          <dgm:bulletEnabled val="1"/>
        </dgm:presLayoutVars>
      </dgm:prSet>
      <dgm:spPr/>
    </dgm:pt>
    <dgm:pt modelId="{D06DE0E5-3139-4539-BA0D-4D5095A6395D}" type="pres">
      <dgm:prSet presAssocID="{328CFE60-FABB-4139-A11D-B4D1C7844D69}" presName="spComp" presStyleCnt="0"/>
      <dgm:spPr/>
    </dgm:pt>
    <dgm:pt modelId="{F7B9C079-708F-42DF-B430-16A5541A8C6A}" type="pres">
      <dgm:prSet presAssocID="{328CFE60-FABB-4139-A11D-B4D1C7844D69}" presName="vSp" presStyleCnt="0"/>
      <dgm:spPr/>
    </dgm:pt>
    <dgm:pt modelId="{C6F38989-F0F4-4312-83FF-51C56CFA4E98}" type="pres">
      <dgm:prSet presAssocID="{FACF1B14-7B06-4F0B-A7F8-9F4DD2BC50F7}" presName="rectComp" presStyleCnt="0"/>
      <dgm:spPr/>
    </dgm:pt>
    <dgm:pt modelId="{EFD4ED21-E517-4F9F-B8F1-6AA98C7F446E}" type="pres">
      <dgm:prSet presAssocID="{FACF1B14-7B06-4F0B-A7F8-9F4DD2BC50F7}" presName="bgRect" presStyleLbl="bgShp" presStyleIdx="1" presStyleCnt="3"/>
      <dgm:spPr/>
    </dgm:pt>
    <dgm:pt modelId="{AF1A9B9B-1098-4DD2-B432-163A11ADAAAF}" type="pres">
      <dgm:prSet presAssocID="{FACF1B14-7B06-4F0B-A7F8-9F4DD2BC50F7}" presName="bgRectTx" presStyleLbl="bgShp" presStyleIdx="1" presStyleCnt="3">
        <dgm:presLayoutVars>
          <dgm:bulletEnabled val="1"/>
        </dgm:presLayoutVars>
      </dgm:prSet>
      <dgm:spPr/>
    </dgm:pt>
    <dgm:pt modelId="{AFC27EAF-1D12-4B2B-91C5-C56501166262}" type="pres">
      <dgm:prSet presAssocID="{FACF1B14-7B06-4F0B-A7F8-9F4DD2BC50F7}" presName="spComp" presStyleCnt="0"/>
      <dgm:spPr/>
    </dgm:pt>
    <dgm:pt modelId="{2F816994-DB26-4AF9-85D8-5ABF7B728D15}" type="pres">
      <dgm:prSet presAssocID="{FACF1B14-7B06-4F0B-A7F8-9F4DD2BC50F7}" presName="vSp" presStyleCnt="0"/>
      <dgm:spPr/>
    </dgm:pt>
    <dgm:pt modelId="{1F07A24C-EE68-4FB8-B7FA-0CDEFAAAD144}" type="pres">
      <dgm:prSet presAssocID="{B5E6486F-7D1C-4A7D-8780-DC32EAC9871E}" presName="rectComp" presStyleCnt="0"/>
      <dgm:spPr/>
    </dgm:pt>
    <dgm:pt modelId="{CFF19EAA-1580-4206-B2F2-D73AC71397B1}" type="pres">
      <dgm:prSet presAssocID="{B5E6486F-7D1C-4A7D-8780-DC32EAC9871E}" presName="bgRect" presStyleLbl="bgShp" presStyleIdx="2" presStyleCnt="3"/>
      <dgm:spPr/>
    </dgm:pt>
    <dgm:pt modelId="{EE27B9C1-3C86-4185-BCEE-2C62183FF697}" type="pres">
      <dgm:prSet presAssocID="{B5E6486F-7D1C-4A7D-8780-DC32EAC9871E}" presName="bgRectTx" presStyleLbl="bgShp" presStyleIdx="2" presStyleCnt="3">
        <dgm:presLayoutVars>
          <dgm:bulletEnabled val="1"/>
        </dgm:presLayoutVars>
      </dgm:prSet>
      <dgm:spPr/>
    </dgm:pt>
  </dgm:ptLst>
  <dgm:cxnLst>
    <dgm:cxn modelId="{70503901-CFD5-4E67-A8B2-6DAE7D9FBD36}" type="presOf" srcId="{662A58E4-1A76-49EF-BBD2-9E2FD957B6F4}" destId="{27E2246A-6D41-4FCA-B81C-7D8D997610D1}" srcOrd="0" destOrd="0" presId="urn:microsoft.com/office/officeart/2005/8/layout/hierarchy6"/>
    <dgm:cxn modelId="{8BCBEE2B-A24A-4BC0-8619-E1BA69122E39}" srcId="{55C1BF9F-5FE4-4C18-9906-D2A405C17255}" destId="{2A960042-98DE-4B4D-9BCC-B83B16285B32}" srcOrd="2" destOrd="0" parTransId="{8CEFE40C-6FF6-4231-98DD-BDE3A150E6C2}" sibTransId="{B08A8194-A988-4811-AC66-B9C276505EF4}"/>
    <dgm:cxn modelId="{F239F335-D54A-4ACB-A454-081FA2246145}" type="presOf" srcId="{55C1BF9F-5FE4-4C18-9906-D2A405C17255}" destId="{3FC54562-D983-4207-A21D-557420817B9D}" srcOrd="0" destOrd="0" presId="urn:microsoft.com/office/officeart/2005/8/layout/hierarchy6"/>
    <dgm:cxn modelId="{ECE29E38-3551-433E-8CB4-E43F19713381}" srcId="{C4B11E39-BF40-43FA-9D71-5EF211D95344}" destId="{75D41DE7-4D36-4E15-AD4B-7BDFDD4877FB}" srcOrd="0" destOrd="0" parTransId="{7732A2E5-2BA5-4A4A-A4F9-A38DBB467617}" sibTransId="{20097484-DFE9-423E-B41E-008AD4285948}"/>
    <dgm:cxn modelId="{427CFC3C-37A3-4C32-B6CA-9F5CA75AEB90}" type="presOf" srcId="{4DB6C9DA-0C95-42C9-9559-EB6BFD768886}" destId="{8080370A-DEE4-45F3-83C5-8FB706A6CA52}" srcOrd="0" destOrd="0" presId="urn:microsoft.com/office/officeart/2005/8/layout/hierarchy6"/>
    <dgm:cxn modelId="{60791864-200F-44D6-8809-212012F6D1C5}" srcId="{C4B11E39-BF40-43FA-9D71-5EF211D95344}" destId="{C9CB116E-026C-45E6-BF27-38A47E725C1D}" srcOrd="1" destOrd="0" parTransId="{3FE7D244-0A31-4E07-89D4-BE64E348B310}" sibTransId="{977DF7EE-AC28-43EF-9C49-CA41705E0F43}"/>
    <dgm:cxn modelId="{E1486646-152A-4FE9-A471-9E2B9B04DE31}" type="presOf" srcId="{FACF1B14-7B06-4F0B-A7F8-9F4DD2BC50F7}" destId="{AF1A9B9B-1098-4DD2-B432-163A11ADAAAF}" srcOrd="1" destOrd="0" presId="urn:microsoft.com/office/officeart/2005/8/layout/hierarchy6"/>
    <dgm:cxn modelId="{F0FC4F4C-959A-4154-B2BE-C5AAEC9A0A7D}" type="presOf" srcId="{328CFE60-FABB-4139-A11D-B4D1C7844D69}" destId="{0A8C46AD-1409-4BAA-AC6F-566BF911BD19}" srcOrd="0" destOrd="0" presId="urn:microsoft.com/office/officeart/2005/8/layout/hierarchy6"/>
    <dgm:cxn modelId="{80B00351-E6E8-42A4-ADB5-FF9D3D4EC71A}" type="presOf" srcId="{8CEFE40C-6FF6-4231-98DD-BDE3A150E6C2}" destId="{42E938D3-F9FE-4B93-A712-F26E842DD304}" srcOrd="0" destOrd="0" presId="urn:microsoft.com/office/officeart/2005/8/layout/hierarchy6"/>
    <dgm:cxn modelId="{B058DB51-21EC-4FC0-9C7D-BA64EC545084}" srcId="{5AAEE387-FB35-4E01-B9B3-12AE2C635725}" destId="{328CFE60-FABB-4139-A11D-B4D1C7844D69}" srcOrd="1" destOrd="0" parTransId="{A2CDEF2D-0FC5-48DE-8809-A279E20A78F2}" sibTransId="{33152078-1F50-4718-AF4F-D9814AD40032}"/>
    <dgm:cxn modelId="{DD1DE671-4FF7-49E4-A28A-6CAB4F23C85F}" srcId="{5AAEE387-FB35-4E01-B9B3-12AE2C635725}" destId="{B5E6486F-7D1C-4A7D-8780-DC32EAC9871E}" srcOrd="3" destOrd="0" parTransId="{F371A1DC-20EF-45FB-9FD6-F068CD7CC208}" sibTransId="{F32B1C54-3434-42B0-AE79-F781E4B7F890}"/>
    <dgm:cxn modelId="{5873A752-76EC-4CA9-8BD3-2C13DC0D8DE1}" type="presOf" srcId="{3FE7D244-0A31-4E07-89D4-BE64E348B310}" destId="{FD422E93-69DA-469E-A1EA-CC1044CE34EB}" srcOrd="0" destOrd="0" presId="urn:microsoft.com/office/officeart/2005/8/layout/hierarchy6"/>
    <dgm:cxn modelId="{5C96DA76-52EC-4AE5-8630-901EBF85CFC0}" srcId="{2A960042-98DE-4B4D-9BCC-B83B16285B32}" destId="{33E186DB-25D9-463D-8ACE-E8945A419934}" srcOrd="0" destOrd="0" parTransId="{8AB19720-7EC2-4900-BA79-67340DA79ABC}" sibTransId="{1A4CFD72-5FBA-4213-A6F0-E7C2BD62748B}"/>
    <dgm:cxn modelId="{17FFF689-5419-4D23-8CC5-62B13C2AEDF2}" type="presOf" srcId="{F8AEFFE2-15CE-43C3-9428-C6085880A923}" destId="{D48FC385-7F15-46F8-9B4F-CDA20BB526C3}" srcOrd="0" destOrd="0" presId="urn:microsoft.com/office/officeart/2005/8/layout/hierarchy6"/>
    <dgm:cxn modelId="{5F9ED994-CE3A-45DD-8A20-E6B80483F7A7}" type="presOf" srcId="{64077E89-B915-4074-A72F-72C7584F4B36}" destId="{E80307CD-F1FF-4FB7-AC43-3BE02F617699}" srcOrd="0" destOrd="0" presId="urn:microsoft.com/office/officeart/2005/8/layout/hierarchy6"/>
    <dgm:cxn modelId="{F4E12A97-6721-4195-B40E-449414B1C448}" type="presOf" srcId="{7732A2E5-2BA5-4A4A-A4F9-A38DBB467617}" destId="{ABFDB3EA-29F1-4F5C-AEB1-24D32F106A1A}" srcOrd="0" destOrd="0" presId="urn:microsoft.com/office/officeart/2005/8/layout/hierarchy6"/>
    <dgm:cxn modelId="{B4FB769D-74C9-4DEF-AB01-55287F3715F6}" srcId="{5AAEE387-FB35-4E01-B9B3-12AE2C635725}" destId="{FACF1B14-7B06-4F0B-A7F8-9F4DD2BC50F7}" srcOrd="2" destOrd="0" parTransId="{249096CE-C220-42F3-A8C2-7638057FFE15}" sibTransId="{6A1E2633-8954-43FB-BFB7-ABD0381BB930}"/>
    <dgm:cxn modelId="{54B7B4A1-B766-4014-9734-6DD53005CE44}" type="presOf" srcId="{C9CB116E-026C-45E6-BF27-38A47E725C1D}" destId="{DE93C22F-FA52-4F10-B8D5-4963DB4E2E26}" srcOrd="0" destOrd="0" presId="urn:microsoft.com/office/officeart/2005/8/layout/hierarchy6"/>
    <dgm:cxn modelId="{19AD0BA3-D69D-45E2-811D-BD57C8775706}" type="presOf" srcId="{B5E6486F-7D1C-4A7D-8780-DC32EAC9871E}" destId="{EE27B9C1-3C86-4185-BCEE-2C62183FF697}" srcOrd="1" destOrd="0" presId="urn:microsoft.com/office/officeart/2005/8/layout/hierarchy6"/>
    <dgm:cxn modelId="{50AF74AB-414C-42DA-9F8D-529EAADC76A2}" type="presOf" srcId="{B5E6486F-7D1C-4A7D-8780-DC32EAC9871E}" destId="{CFF19EAA-1580-4206-B2F2-D73AC71397B1}" srcOrd="0" destOrd="0" presId="urn:microsoft.com/office/officeart/2005/8/layout/hierarchy6"/>
    <dgm:cxn modelId="{C24E26B0-9A64-43EE-AE7A-8F733DD23D60}" type="presOf" srcId="{2D9ED16A-D7F6-4B21-A4D2-29FCE3833A66}" destId="{373305FC-AA3C-43A3-9104-EC0C09EA08B8}" srcOrd="0" destOrd="0" presId="urn:microsoft.com/office/officeart/2005/8/layout/hierarchy6"/>
    <dgm:cxn modelId="{521ABFB0-B662-44E0-B722-2D3AE82B4602}" type="presOf" srcId="{8AB19720-7EC2-4900-BA79-67340DA79ABC}" destId="{8D42FA44-CD9A-450F-87D6-176A77DDD820}" srcOrd="0" destOrd="0" presId="urn:microsoft.com/office/officeart/2005/8/layout/hierarchy6"/>
    <dgm:cxn modelId="{23E7D0B9-36F3-4533-A242-E759A83F2E03}" type="presOf" srcId="{A1F7A0A3-38C4-4884-BD58-6E5FB8566931}" destId="{EDA370E9-D522-4D7C-8223-358C59E4E700}" srcOrd="0" destOrd="0" presId="urn:microsoft.com/office/officeart/2005/8/layout/hierarchy6"/>
    <dgm:cxn modelId="{23BE86BC-966B-4002-BF93-73316489F7DE}" type="presOf" srcId="{328CFE60-FABB-4139-A11D-B4D1C7844D69}" destId="{AB2DCAD0-E2B2-46E1-B603-600DF8B7C72C}" srcOrd="1" destOrd="0" presId="urn:microsoft.com/office/officeart/2005/8/layout/hierarchy6"/>
    <dgm:cxn modelId="{836C81BE-6140-4DD9-9298-48E3BFA19AF1}" srcId="{55C1BF9F-5FE4-4C18-9906-D2A405C17255}" destId="{4DB6C9DA-0C95-42C9-9559-EB6BFD768886}" srcOrd="1" destOrd="0" parTransId="{64077E89-B915-4074-A72F-72C7584F4B36}" sibTransId="{9CCF7CA4-DCBB-4F69-98D7-79E65A63AA05}"/>
    <dgm:cxn modelId="{22408AC1-1C19-4B98-AA03-78F794FF1954}" srcId="{55C1BF9F-5FE4-4C18-9906-D2A405C17255}" destId="{C4B11E39-BF40-43FA-9D71-5EF211D95344}" srcOrd="0" destOrd="0" parTransId="{F8AEFFE2-15CE-43C3-9428-C6085880A923}" sibTransId="{FE8E12AE-56D1-45B4-A454-816A73DBDFDA}"/>
    <dgm:cxn modelId="{7E4799C8-C9B0-4114-8900-6694CC228820}" type="presOf" srcId="{E27A5A72-34AE-40D8-96AB-D3E614F0182F}" destId="{5826A8CD-C5F3-482E-B163-7E0F9AFC8C16}" srcOrd="0" destOrd="0" presId="urn:microsoft.com/office/officeart/2005/8/layout/hierarchy6"/>
    <dgm:cxn modelId="{2FED7ACB-AEB3-48B3-B525-35C6D1401F91}" srcId="{2A960042-98DE-4B4D-9BCC-B83B16285B32}" destId="{662A58E4-1A76-49EF-BBD2-9E2FD957B6F4}" srcOrd="1" destOrd="0" parTransId="{2D9ED16A-D7F6-4B21-A4D2-29FCE3833A66}" sibTransId="{4E721F4E-9F20-4F24-A250-E3C2BCEADBA6}"/>
    <dgm:cxn modelId="{99AF30CE-D4A2-4BAE-BCD1-026DA062C49D}" type="presOf" srcId="{2A960042-98DE-4B4D-9BCC-B83B16285B32}" destId="{886ABB19-BF34-4428-B493-7F64C41B6159}" srcOrd="0" destOrd="0" presId="urn:microsoft.com/office/officeart/2005/8/layout/hierarchy6"/>
    <dgm:cxn modelId="{DA02B1D1-CC4E-4CA2-8799-B38887ADAA3E}" srcId="{C4B11E39-BF40-43FA-9D71-5EF211D95344}" destId="{E27A5A72-34AE-40D8-96AB-D3E614F0182F}" srcOrd="2" destOrd="0" parTransId="{A1F7A0A3-38C4-4884-BD58-6E5FB8566931}" sibTransId="{3481920F-D97B-442E-BCDF-1CB0060CA1B9}"/>
    <dgm:cxn modelId="{2D5D94D2-2183-4365-A741-B530CE7FCCF8}" type="presOf" srcId="{C4B11E39-BF40-43FA-9D71-5EF211D95344}" destId="{5B5CE23D-2FD7-4ED1-8DC9-61BDCBE0223A}" srcOrd="0" destOrd="0" presId="urn:microsoft.com/office/officeart/2005/8/layout/hierarchy6"/>
    <dgm:cxn modelId="{24D819DE-5828-4638-A043-DBA7D955517A}" type="presOf" srcId="{75D41DE7-4D36-4E15-AD4B-7BDFDD4877FB}" destId="{1F171497-9D46-4850-A0FB-3C5BDCA6EC04}" srcOrd="0" destOrd="0" presId="urn:microsoft.com/office/officeart/2005/8/layout/hierarchy6"/>
    <dgm:cxn modelId="{1F37D2F5-801B-4357-90E3-D4846F6FE016}" type="presOf" srcId="{33E186DB-25D9-463D-8ACE-E8945A419934}" destId="{38EE8D7E-3800-4C2B-A26A-3EF6854C6E67}" srcOrd="0" destOrd="0" presId="urn:microsoft.com/office/officeart/2005/8/layout/hierarchy6"/>
    <dgm:cxn modelId="{DA95A9FC-59E5-4DB1-B1D9-04C78DD24759}" type="presOf" srcId="{5AAEE387-FB35-4E01-B9B3-12AE2C635725}" destId="{42BE371B-80B3-47F8-9377-93FF596C5ACC}" srcOrd="0" destOrd="0" presId="urn:microsoft.com/office/officeart/2005/8/layout/hierarchy6"/>
    <dgm:cxn modelId="{F4A513FD-0D25-4176-A36E-A2C77E35092F}" srcId="{5AAEE387-FB35-4E01-B9B3-12AE2C635725}" destId="{55C1BF9F-5FE4-4C18-9906-D2A405C17255}" srcOrd="0" destOrd="0" parTransId="{3D085B24-BEE8-4BB0-8DBC-2063DB11A282}" sibTransId="{57C9B84D-817C-4908-81B4-4827DFB49817}"/>
    <dgm:cxn modelId="{84E2C7FF-A92F-4084-B599-AD8AA1082EAE}" type="presOf" srcId="{FACF1B14-7B06-4F0B-A7F8-9F4DD2BC50F7}" destId="{EFD4ED21-E517-4F9F-B8F1-6AA98C7F446E}" srcOrd="0" destOrd="0" presId="urn:microsoft.com/office/officeart/2005/8/layout/hierarchy6"/>
    <dgm:cxn modelId="{41AF2569-80AF-4091-BE7B-8CADBCCB4AB3}" type="presParOf" srcId="{42BE371B-80B3-47F8-9377-93FF596C5ACC}" destId="{8599124E-DDE5-445C-B1A5-32098B5BB7B2}" srcOrd="0" destOrd="0" presId="urn:microsoft.com/office/officeart/2005/8/layout/hierarchy6"/>
    <dgm:cxn modelId="{B60569AD-F096-4552-8895-66656D4CAE22}" type="presParOf" srcId="{8599124E-DDE5-445C-B1A5-32098B5BB7B2}" destId="{404A3778-2303-4005-A466-A33593E39C9B}" srcOrd="0" destOrd="0" presId="urn:microsoft.com/office/officeart/2005/8/layout/hierarchy6"/>
    <dgm:cxn modelId="{50139B81-DDF0-44CB-A85B-78502A60792C}" type="presParOf" srcId="{8599124E-DDE5-445C-B1A5-32098B5BB7B2}" destId="{F29F6CCF-3B2B-44BC-AD88-4928D4EB4A24}" srcOrd="1" destOrd="0" presId="urn:microsoft.com/office/officeart/2005/8/layout/hierarchy6"/>
    <dgm:cxn modelId="{4D7DF87B-7129-4E61-A40B-8BCCB618A2BD}" type="presParOf" srcId="{F29F6CCF-3B2B-44BC-AD88-4928D4EB4A24}" destId="{CFDD2501-6304-4E38-A3AF-E4860A2C6728}" srcOrd="0" destOrd="0" presId="urn:microsoft.com/office/officeart/2005/8/layout/hierarchy6"/>
    <dgm:cxn modelId="{C4ED1E59-A6F3-49E3-93D3-F5BFB4BD9D06}" type="presParOf" srcId="{CFDD2501-6304-4E38-A3AF-E4860A2C6728}" destId="{3FC54562-D983-4207-A21D-557420817B9D}" srcOrd="0" destOrd="0" presId="urn:microsoft.com/office/officeart/2005/8/layout/hierarchy6"/>
    <dgm:cxn modelId="{16373F23-6F12-417A-887F-1D5CCB6FF176}" type="presParOf" srcId="{CFDD2501-6304-4E38-A3AF-E4860A2C6728}" destId="{D5B2AEFB-4871-4E8B-BFFE-EB099C3BFFF2}" srcOrd="1" destOrd="0" presId="urn:microsoft.com/office/officeart/2005/8/layout/hierarchy6"/>
    <dgm:cxn modelId="{A2DDD05B-0092-4522-932A-A8BC2B314A20}" type="presParOf" srcId="{D5B2AEFB-4871-4E8B-BFFE-EB099C3BFFF2}" destId="{D48FC385-7F15-46F8-9B4F-CDA20BB526C3}" srcOrd="0" destOrd="0" presId="urn:microsoft.com/office/officeart/2005/8/layout/hierarchy6"/>
    <dgm:cxn modelId="{4509FEEE-F78C-4B28-A97D-C31A1F71A613}" type="presParOf" srcId="{D5B2AEFB-4871-4E8B-BFFE-EB099C3BFFF2}" destId="{8E3B65F7-9C1F-4B51-ABEF-46C9FF8E86BD}" srcOrd="1" destOrd="0" presId="urn:microsoft.com/office/officeart/2005/8/layout/hierarchy6"/>
    <dgm:cxn modelId="{76DE0EF2-81D6-448F-B6DE-5631E3EA8943}" type="presParOf" srcId="{8E3B65F7-9C1F-4B51-ABEF-46C9FF8E86BD}" destId="{5B5CE23D-2FD7-4ED1-8DC9-61BDCBE0223A}" srcOrd="0" destOrd="0" presId="urn:microsoft.com/office/officeart/2005/8/layout/hierarchy6"/>
    <dgm:cxn modelId="{D115A828-DB27-4EAA-AEBB-A30B0495EABC}" type="presParOf" srcId="{8E3B65F7-9C1F-4B51-ABEF-46C9FF8E86BD}" destId="{C1E25136-68D2-40D7-9599-EA3E7F9D9FE0}" srcOrd="1" destOrd="0" presId="urn:microsoft.com/office/officeart/2005/8/layout/hierarchy6"/>
    <dgm:cxn modelId="{3D3A2E8C-4A22-4E30-BBF8-258806B7CDBE}" type="presParOf" srcId="{C1E25136-68D2-40D7-9599-EA3E7F9D9FE0}" destId="{ABFDB3EA-29F1-4F5C-AEB1-24D32F106A1A}" srcOrd="0" destOrd="0" presId="urn:microsoft.com/office/officeart/2005/8/layout/hierarchy6"/>
    <dgm:cxn modelId="{62667F09-790A-45E6-AE2F-B7B6A3558F46}" type="presParOf" srcId="{C1E25136-68D2-40D7-9599-EA3E7F9D9FE0}" destId="{67151233-12FD-46F3-AD59-599B5FBE88C8}" srcOrd="1" destOrd="0" presId="urn:microsoft.com/office/officeart/2005/8/layout/hierarchy6"/>
    <dgm:cxn modelId="{D3607A34-335C-47BB-AFFF-04AC2A23B2B8}" type="presParOf" srcId="{67151233-12FD-46F3-AD59-599B5FBE88C8}" destId="{1F171497-9D46-4850-A0FB-3C5BDCA6EC04}" srcOrd="0" destOrd="0" presId="urn:microsoft.com/office/officeart/2005/8/layout/hierarchy6"/>
    <dgm:cxn modelId="{6313DF69-70F9-4A5D-8AEA-C1D07CF4EF1E}" type="presParOf" srcId="{67151233-12FD-46F3-AD59-599B5FBE88C8}" destId="{F58B863D-8AD6-45A2-B3D6-4D1CD984AA10}" srcOrd="1" destOrd="0" presId="urn:microsoft.com/office/officeart/2005/8/layout/hierarchy6"/>
    <dgm:cxn modelId="{9CB33C3D-F9F2-4DB4-8A63-2DD036BC1406}" type="presParOf" srcId="{C1E25136-68D2-40D7-9599-EA3E7F9D9FE0}" destId="{FD422E93-69DA-469E-A1EA-CC1044CE34EB}" srcOrd="2" destOrd="0" presId="urn:microsoft.com/office/officeart/2005/8/layout/hierarchy6"/>
    <dgm:cxn modelId="{8FED34EB-B45F-479C-97E2-0627E77F3721}" type="presParOf" srcId="{C1E25136-68D2-40D7-9599-EA3E7F9D9FE0}" destId="{41462E28-3D9C-4447-93B7-A8FA50137595}" srcOrd="3" destOrd="0" presId="urn:microsoft.com/office/officeart/2005/8/layout/hierarchy6"/>
    <dgm:cxn modelId="{2EDD2398-0CC7-46B5-A318-830AEC22D516}" type="presParOf" srcId="{41462E28-3D9C-4447-93B7-A8FA50137595}" destId="{DE93C22F-FA52-4F10-B8D5-4963DB4E2E26}" srcOrd="0" destOrd="0" presId="urn:microsoft.com/office/officeart/2005/8/layout/hierarchy6"/>
    <dgm:cxn modelId="{A08D7320-B0B8-4E36-999F-3C03DEDF796B}" type="presParOf" srcId="{41462E28-3D9C-4447-93B7-A8FA50137595}" destId="{8DA64DAD-244C-4865-B3D3-9D319436CE0C}" srcOrd="1" destOrd="0" presId="urn:microsoft.com/office/officeart/2005/8/layout/hierarchy6"/>
    <dgm:cxn modelId="{8A8E4671-3DE9-4C20-8832-E13CCF6DB182}" type="presParOf" srcId="{C1E25136-68D2-40D7-9599-EA3E7F9D9FE0}" destId="{EDA370E9-D522-4D7C-8223-358C59E4E700}" srcOrd="4" destOrd="0" presId="urn:microsoft.com/office/officeart/2005/8/layout/hierarchy6"/>
    <dgm:cxn modelId="{E0688182-F9A8-45EE-9D21-0C4AD5842410}" type="presParOf" srcId="{C1E25136-68D2-40D7-9599-EA3E7F9D9FE0}" destId="{F5C0788B-2D96-48D8-BE76-1E5DA75C14FA}" srcOrd="5" destOrd="0" presId="urn:microsoft.com/office/officeart/2005/8/layout/hierarchy6"/>
    <dgm:cxn modelId="{F5765474-F6B8-4FD5-89FB-9BB5D755E63F}" type="presParOf" srcId="{F5C0788B-2D96-48D8-BE76-1E5DA75C14FA}" destId="{5826A8CD-C5F3-482E-B163-7E0F9AFC8C16}" srcOrd="0" destOrd="0" presId="urn:microsoft.com/office/officeart/2005/8/layout/hierarchy6"/>
    <dgm:cxn modelId="{9B6E61F6-8797-43A7-8262-26573A4BA452}" type="presParOf" srcId="{F5C0788B-2D96-48D8-BE76-1E5DA75C14FA}" destId="{133D84C4-04F4-4DC8-AED4-CFAC636B9DD9}" srcOrd="1" destOrd="0" presId="urn:microsoft.com/office/officeart/2005/8/layout/hierarchy6"/>
    <dgm:cxn modelId="{02750B62-0F03-421B-8D05-7B08D72D854C}" type="presParOf" srcId="{D5B2AEFB-4871-4E8B-BFFE-EB099C3BFFF2}" destId="{E80307CD-F1FF-4FB7-AC43-3BE02F617699}" srcOrd="2" destOrd="0" presId="urn:microsoft.com/office/officeart/2005/8/layout/hierarchy6"/>
    <dgm:cxn modelId="{2911877D-1D00-4FB2-AB23-B83129893F36}" type="presParOf" srcId="{D5B2AEFB-4871-4E8B-BFFE-EB099C3BFFF2}" destId="{441EABE7-3C01-4AB7-907D-01613AF36A3A}" srcOrd="3" destOrd="0" presId="urn:microsoft.com/office/officeart/2005/8/layout/hierarchy6"/>
    <dgm:cxn modelId="{BF03ADDD-74E4-4FAA-80B7-95FCA6FAF779}" type="presParOf" srcId="{441EABE7-3C01-4AB7-907D-01613AF36A3A}" destId="{8080370A-DEE4-45F3-83C5-8FB706A6CA52}" srcOrd="0" destOrd="0" presId="urn:microsoft.com/office/officeart/2005/8/layout/hierarchy6"/>
    <dgm:cxn modelId="{570D9130-536D-4C3E-8A12-7367A8384F12}" type="presParOf" srcId="{441EABE7-3C01-4AB7-907D-01613AF36A3A}" destId="{F58F4D61-C2DF-4ABB-A9BE-7B614A05D72B}" srcOrd="1" destOrd="0" presId="urn:microsoft.com/office/officeart/2005/8/layout/hierarchy6"/>
    <dgm:cxn modelId="{85842765-E33F-4EC0-9657-DDE463C1CD36}" type="presParOf" srcId="{D5B2AEFB-4871-4E8B-BFFE-EB099C3BFFF2}" destId="{42E938D3-F9FE-4B93-A712-F26E842DD304}" srcOrd="4" destOrd="0" presId="urn:microsoft.com/office/officeart/2005/8/layout/hierarchy6"/>
    <dgm:cxn modelId="{9F7EE5A1-0A74-44A4-BA32-DA5540016F08}" type="presParOf" srcId="{D5B2AEFB-4871-4E8B-BFFE-EB099C3BFFF2}" destId="{B58DF337-391E-468F-98B0-7D56636630E5}" srcOrd="5" destOrd="0" presId="urn:microsoft.com/office/officeart/2005/8/layout/hierarchy6"/>
    <dgm:cxn modelId="{50DE3379-EA57-4AF3-8EA6-1A894ED2B471}" type="presParOf" srcId="{B58DF337-391E-468F-98B0-7D56636630E5}" destId="{886ABB19-BF34-4428-B493-7F64C41B6159}" srcOrd="0" destOrd="0" presId="urn:microsoft.com/office/officeart/2005/8/layout/hierarchy6"/>
    <dgm:cxn modelId="{B1AC21DE-4B80-4A93-8A3B-AEC6F8D7B97A}" type="presParOf" srcId="{B58DF337-391E-468F-98B0-7D56636630E5}" destId="{AF898DA5-D167-404B-90A6-8B2B04D84B47}" srcOrd="1" destOrd="0" presId="urn:microsoft.com/office/officeart/2005/8/layout/hierarchy6"/>
    <dgm:cxn modelId="{6CE0B43D-4F43-4571-A23B-84E45DB6B272}" type="presParOf" srcId="{AF898DA5-D167-404B-90A6-8B2B04D84B47}" destId="{8D42FA44-CD9A-450F-87D6-176A77DDD820}" srcOrd="0" destOrd="0" presId="urn:microsoft.com/office/officeart/2005/8/layout/hierarchy6"/>
    <dgm:cxn modelId="{36C7E05E-D019-48F6-A408-A8F86240735C}" type="presParOf" srcId="{AF898DA5-D167-404B-90A6-8B2B04D84B47}" destId="{B4FCB081-5809-459F-859E-C313311D38E2}" srcOrd="1" destOrd="0" presId="urn:microsoft.com/office/officeart/2005/8/layout/hierarchy6"/>
    <dgm:cxn modelId="{D37BB6A5-E6FB-4384-9C53-5A82FFE00D47}" type="presParOf" srcId="{B4FCB081-5809-459F-859E-C313311D38E2}" destId="{38EE8D7E-3800-4C2B-A26A-3EF6854C6E67}" srcOrd="0" destOrd="0" presId="urn:microsoft.com/office/officeart/2005/8/layout/hierarchy6"/>
    <dgm:cxn modelId="{817B87D7-167A-4030-8A39-2C6E8992A207}" type="presParOf" srcId="{B4FCB081-5809-459F-859E-C313311D38E2}" destId="{D01FD3D6-D88D-4F6A-9152-3D6FB852169B}" srcOrd="1" destOrd="0" presId="urn:microsoft.com/office/officeart/2005/8/layout/hierarchy6"/>
    <dgm:cxn modelId="{2855119B-4D1B-462A-9F7B-6C5A50881973}" type="presParOf" srcId="{AF898DA5-D167-404B-90A6-8B2B04D84B47}" destId="{373305FC-AA3C-43A3-9104-EC0C09EA08B8}" srcOrd="2" destOrd="0" presId="urn:microsoft.com/office/officeart/2005/8/layout/hierarchy6"/>
    <dgm:cxn modelId="{7F699D68-BAF3-4AA5-8CBF-66381CEE2285}" type="presParOf" srcId="{AF898DA5-D167-404B-90A6-8B2B04D84B47}" destId="{B2931FFE-B189-42BB-BFCB-8CB61FFE8F37}" srcOrd="3" destOrd="0" presId="urn:microsoft.com/office/officeart/2005/8/layout/hierarchy6"/>
    <dgm:cxn modelId="{14CDBA23-7A8D-4986-8356-74FAE0C4835D}" type="presParOf" srcId="{B2931FFE-B189-42BB-BFCB-8CB61FFE8F37}" destId="{27E2246A-6D41-4FCA-B81C-7D8D997610D1}" srcOrd="0" destOrd="0" presId="urn:microsoft.com/office/officeart/2005/8/layout/hierarchy6"/>
    <dgm:cxn modelId="{ACBD7C8B-0652-4465-9294-E1E7AB63C464}" type="presParOf" srcId="{B2931FFE-B189-42BB-BFCB-8CB61FFE8F37}" destId="{EAF04EEF-7755-454F-BF54-5506864F1C1C}" srcOrd="1" destOrd="0" presId="urn:microsoft.com/office/officeart/2005/8/layout/hierarchy6"/>
    <dgm:cxn modelId="{AAA3AD33-1C3E-414D-84EE-5C80B5CDD453}" type="presParOf" srcId="{42BE371B-80B3-47F8-9377-93FF596C5ACC}" destId="{D2A52FE0-D3BF-41A3-9122-F44D823AEB98}" srcOrd="1" destOrd="0" presId="urn:microsoft.com/office/officeart/2005/8/layout/hierarchy6"/>
    <dgm:cxn modelId="{8691A640-CBC1-4C3C-873A-45A1397333E4}" type="presParOf" srcId="{D2A52FE0-D3BF-41A3-9122-F44D823AEB98}" destId="{2B6BECD8-2B8B-46D8-ADE7-5E67706DFCD2}" srcOrd="0" destOrd="0" presId="urn:microsoft.com/office/officeart/2005/8/layout/hierarchy6"/>
    <dgm:cxn modelId="{A4FB592D-D4D0-44FE-9F80-B7BB25AECD67}" type="presParOf" srcId="{2B6BECD8-2B8B-46D8-ADE7-5E67706DFCD2}" destId="{0A8C46AD-1409-4BAA-AC6F-566BF911BD19}" srcOrd="0" destOrd="0" presId="urn:microsoft.com/office/officeart/2005/8/layout/hierarchy6"/>
    <dgm:cxn modelId="{2043ACB5-F8E1-40BB-966D-16146FC01074}" type="presParOf" srcId="{2B6BECD8-2B8B-46D8-ADE7-5E67706DFCD2}" destId="{AB2DCAD0-E2B2-46E1-B603-600DF8B7C72C}" srcOrd="1" destOrd="0" presId="urn:microsoft.com/office/officeart/2005/8/layout/hierarchy6"/>
    <dgm:cxn modelId="{1CD9AD46-AACC-4E1D-BBD1-E20B918AE5DA}" type="presParOf" srcId="{D2A52FE0-D3BF-41A3-9122-F44D823AEB98}" destId="{D06DE0E5-3139-4539-BA0D-4D5095A6395D}" srcOrd="1" destOrd="0" presId="urn:microsoft.com/office/officeart/2005/8/layout/hierarchy6"/>
    <dgm:cxn modelId="{A4C1D43A-2177-4E73-A385-4E72FA24EF8A}" type="presParOf" srcId="{D06DE0E5-3139-4539-BA0D-4D5095A6395D}" destId="{F7B9C079-708F-42DF-B430-16A5541A8C6A}" srcOrd="0" destOrd="0" presId="urn:microsoft.com/office/officeart/2005/8/layout/hierarchy6"/>
    <dgm:cxn modelId="{B828A00F-982E-4876-9EDB-6FB8BEEA4751}" type="presParOf" srcId="{D2A52FE0-D3BF-41A3-9122-F44D823AEB98}" destId="{C6F38989-F0F4-4312-83FF-51C56CFA4E98}" srcOrd="2" destOrd="0" presId="urn:microsoft.com/office/officeart/2005/8/layout/hierarchy6"/>
    <dgm:cxn modelId="{8A21C989-307B-4CB8-AECA-2EAE64CEC3D0}" type="presParOf" srcId="{C6F38989-F0F4-4312-83FF-51C56CFA4E98}" destId="{EFD4ED21-E517-4F9F-B8F1-6AA98C7F446E}" srcOrd="0" destOrd="0" presId="urn:microsoft.com/office/officeart/2005/8/layout/hierarchy6"/>
    <dgm:cxn modelId="{6C0263E5-0B37-468B-A115-9A6417C42249}" type="presParOf" srcId="{C6F38989-F0F4-4312-83FF-51C56CFA4E98}" destId="{AF1A9B9B-1098-4DD2-B432-163A11ADAAAF}" srcOrd="1" destOrd="0" presId="urn:microsoft.com/office/officeart/2005/8/layout/hierarchy6"/>
    <dgm:cxn modelId="{ED537FC9-E7FD-47C3-9DAE-F2B27A1CB6A3}" type="presParOf" srcId="{D2A52FE0-D3BF-41A3-9122-F44D823AEB98}" destId="{AFC27EAF-1D12-4B2B-91C5-C56501166262}" srcOrd="3" destOrd="0" presId="urn:microsoft.com/office/officeart/2005/8/layout/hierarchy6"/>
    <dgm:cxn modelId="{3152C516-9CE5-41AC-99D8-951F824D6634}" type="presParOf" srcId="{AFC27EAF-1D12-4B2B-91C5-C56501166262}" destId="{2F816994-DB26-4AF9-85D8-5ABF7B728D15}" srcOrd="0" destOrd="0" presId="urn:microsoft.com/office/officeart/2005/8/layout/hierarchy6"/>
    <dgm:cxn modelId="{07777A9A-B490-43E3-BE8D-F5EA88636186}" type="presParOf" srcId="{D2A52FE0-D3BF-41A3-9122-F44D823AEB98}" destId="{1F07A24C-EE68-4FB8-B7FA-0CDEFAAAD144}" srcOrd="4" destOrd="0" presId="urn:microsoft.com/office/officeart/2005/8/layout/hierarchy6"/>
    <dgm:cxn modelId="{7FFE0B75-5FAE-4D8A-8977-007332059A6D}" type="presParOf" srcId="{1F07A24C-EE68-4FB8-B7FA-0CDEFAAAD144}" destId="{CFF19EAA-1580-4206-B2F2-D73AC71397B1}" srcOrd="0" destOrd="0" presId="urn:microsoft.com/office/officeart/2005/8/layout/hierarchy6"/>
    <dgm:cxn modelId="{93060684-4E73-45C5-91ED-FB1C2B52C97D}" type="presParOf" srcId="{1F07A24C-EE68-4FB8-B7FA-0CDEFAAAD144}" destId="{EE27B9C1-3C86-4185-BCEE-2C62183FF69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F19EAA-1580-4206-B2F2-D73AC71397B1}">
      <dsp:nvSpPr>
        <dsp:cNvPr id="0" name=""/>
        <dsp:cNvSpPr/>
      </dsp:nvSpPr>
      <dsp:spPr>
        <a:xfrm>
          <a:off x="0" y="2432328"/>
          <a:ext cx="10515600" cy="9221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700" kern="1200" dirty="0"/>
            <a:t>3. </a:t>
          </a:r>
          <a:r>
            <a:rPr lang="sk-SK" sz="2700" kern="1200" dirty="0" err="1"/>
            <a:t>Working</a:t>
          </a:r>
          <a:r>
            <a:rPr lang="sk-SK" sz="2700" kern="1200" dirty="0"/>
            <a:t> </a:t>
          </a:r>
          <a:r>
            <a:rPr lang="sk-SK" sz="2700" kern="1200" dirty="0" err="1"/>
            <a:t>position</a:t>
          </a:r>
          <a:endParaRPr lang="sk-SK" sz="2700" kern="1200" dirty="0"/>
        </a:p>
      </dsp:txBody>
      <dsp:txXfrm>
        <a:off x="0" y="2432328"/>
        <a:ext cx="3154680" cy="922168"/>
      </dsp:txXfrm>
    </dsp:sp>
    <dsp:sp modelId="{EFD4ED21-E517-4F9F-B8F1-6AA98C7F446E}">
      <dsp:nvSpPr>
        <dsp:cNvPr id="0" name=""/>
        <dsp:cNvSpPr/>
      </dsp:nvSpPr>
      <dsp:spPr>
        <a:xfrm>
          <a:off x="0" y="1356465"/>
          <a:ext cx="10515600" cy="9221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700" kern="1200" dirty="0"/>
            <a:t>2. </a:t>
          </a:r>
          <a:r>
            <a:rPr lang="sk-SK" sz="2700" kern="1200" dirty="0" err="1"/>
            <a:t>Student</a:t>
          </a:r>
          <a:r>
            <a:rPr lang="sk-SK" sz="2700" kern="1200" dirty="0"/>
            <a:t> </a:t>
          </a:r>
          <a:r>
            <a:rPr lang="sk-SK" sz="2700" kern="1200" dirty="0" err="1"/>
            <a:t>position</a:t>
          </a:r>
          <a:endParaRPr lang="sk-SK" sz="2700" kern="1200" dirty="0"/>
        </a:p>
      </dsp:txBody>
      <dsp:txXfrm>
        <a:off x="0" y="1356465"/>
        <a:ext cx="3154680" cy="922168"/>
      </dsp:txXfrm>
    </dsp:sp>
    <dsp:sp modelId="{0A8C46AD-1409-4BAA-AC6F-566BF911BD19}">
      <dsp:nvSpPr>
        <dsp:cNvPr id="0" name=""/>
        <dsp:cNvSpPr/>
      </dsp:nvSpPr>
      <dsp:spPr>
        <a:xfrm>
          <a:off x="0" y="280601"/>
          <a:ext cx="10515600" cy="92216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2700" kern="1200" dirty="0"/>
            <a:t>1. „</a:t>
          </a:r>
          <a:r>
            <a:rPr lang="sk-SK" sz="2700" kern="1200" dirty="0" err="1"/>
            <a:t>Entry</a:t>
          </a:r>
          <a:r>
            <a:rPr lang="sk-SK" sz="2700" kern="1200" dirty="0"/>
            <a:t>“ </a:t>
          </a:r>
          <a:r>
            <a:rPr lang="sk-SK" sz="2700" kern="1200" dirty="0" err="1"/>
            <a:t>position</a:t>
          </a:r>
          <a:endParaRPr lang="sk-SK" sz="2700" kern="1200" dirty="0"/>
        </a:p>
      </dsp:txBody>
      <dsp:txXfrm>
        <a:off x="0" y="280601"/>
        <a:ext cx="3154680" cy="922168"/>
      </dsp:txXfrm>
    </dsp:sp>
    <dsp:sp modelId="{3FC54562-D983-4207-A21D-557420817B9D}">
      <dsp:nvSpPr>
        <dsp:cNvPr id="0" name=""/>
        <dsp:cNvSpPr/>
      </dsp:nvSpPr>
      <dsp:spPr>
        <a:xfrm>
          <a:off x="6528259" y="357448"/>
          <a:ext cx="1152711" cy="7684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kern="1200" dirty="0"/>
            <a:t>„</a:t>
          </a:r>
          <a:r>
            <a:rPr lang="sk-SK" sz="1300" kern="1200" dirty="0" err="1"/>
            <a:t>Programmer</a:t>
          </a:r>
          <a:r>
            <a:rPr lang="sk-SK" sz="1300" kern="1200" dirty="0"/>
            <a:t>“</a:t>
          </a:r>
        </a:p>
      </dsp:txBody>
      <dsp:txXfrm>
        <a:off x="6550767" y="379956"/>
        <a:ext cx="1107695" cy="723458"/>
      </dsp:txXfrm>
    </dsp:sp>
    <dsp:sp modelId="{D48FC385-7F15-46F8-9B4F-CDA20BB526C3}">
      <dsp:nvSpPr>
        <dsp:cNvPr id="0" name=""/>
        <dsp:cNvSpPr/>
      </dsp:nvSpPr>
      <dsp:spPr>
        <a:xfrm>
          <a:off x="5231459" y="1125922"/>
          <a:ext cx="1873155" cy="307389"/>
        </a:xfrm>
        <a:custGeom>
          <a:avLst/>
          <a:gdLst/>
          <a:ahLst/>
          <a:cxnLst/>
          <a:rect l="0" t="0" r="0" b="0"/>
          <a:pathLst>
            <a:path>
              <a:moveTo>
                <a:pt x="1873155" y="0"/>
              </a:moveTo>
              <a:lnTo>
                <a:pt x="1873155" y="153694"/>
              </a:lnTo>
              <a:lnTo>
                <a:pt x="0" y="153694"/>
              </a:lnTo>
              <a:lnTo>
                <a:pt x="0" y="3073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5CE23D-2FD7-4ED1-8DC9-61BDCBE0223A}">
      <dsp:nvSpPr>
        <dsp:cNvPr id="0" name=""/>
        <dsp:cNvSpPr/>
      </dsp:nvSpPr>
      <dsp:spPr>
        <a:xfrm>
          <a:off x="4655104" y="1433312"/>
          <a:ext cx="1152711" cy="7684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kern="1200" dirty="0" err="1"/>
            <a:t>Application</a:t>
          </a:r>
          <a:r>
            <a:rPr lang="sk-SK" sz="1300" kern="1200" dirty="0"/>
            <a:t> developer</a:t>
          </a:r>
        </a:p>
      </dsp:txBody>
      <dsp:txXfrm>
        <a:off x="4677612" y="1455820"/>
        <a:ext cx="1107695" cy="723458"/>
      </dsp:txXfrm>
    </dsp:sp>
    <dsp:sp modelId="{ABFDB3EA-29F1-4F5C-AEB1-24D32F106A1A}">
      <dsp:nvSpPr>
        <dsp:cNvPr id="0" name=""/>
        <dsp:cNvSpPr/>
      </dsp:nvSpPr>
      <dsp:spPr>
        <a:xfrm>
          <a:off x="3732935" y="2201786"/>
          <a:ext cx="1498524" cy="307389"/>
        </a:xfrm>
        <a:custGeom>
          <a:avLst/>
          <a:gdLst/>
          <a:ahLst/>
          <a:cxnLst/>
          <a:rect l="0" t="0" r="0" b="0"/>
          <a:pathLst>
            <a:path>
              <a:moveTo>
                <a:pt x="1498524" y="0"/>
              </a:moveTo>
              <a:lnTo>
                <a:pt x="1498524" y="153694"/>
              </a:lnTo>
              <a:lnTo>
                <a:pt x="0" y="153694"/>
              </a:lnTo>
              <a:lnTo>
                <a:pt x="0" y="30738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171497-9D46-4850-A0FB-3C5BDCA6EC04}">
      <dsp:nvSpPr>
        <dsp:cNvPr id="0" name=""/>
        <dsp:cNvSpPr/>
      </dsp:nvSpPr>
      <dsp:spPr>
        <a:xfrm>
          <a:off x="3156579" y="2509176"/>
          <a:ext cx="1152711" cy="7684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kern="1200" dirty="0"/>
            <a:t>Java/C</a:t>
          </a:r>
          <a:r>
            <a:rPr lang="en-US" sz="1300" kern="1200" dirty="0"/>
            <a:t>#</a:t>
          </a:r>
          <a:endParaRPr lang="sk-SK" sz="1300" kern="1200" dirty="0"/>
        </a:p>
      </dsp:txBody>
      <dsp:txXfrm>
        <a:off x="3179087" y="2531684"/>
        <a:ext cx="1107695" cy="723458"/>
      </dsp:txXfrm>
    </dsp:sp>
    <dsp:sp modelId="{FD422E93-69DA-469E-A1EA-CC1044CE34EB}">
      <dsp:nvSpPr>
        <dsp:cNvPr id="0" name=""/>
        <dsp:cNvSpPr/>
      </dsp:nvSpPr>
      <dsp:spPr>
        <a:xfrm>
          <a:off x="5185739" y="2201786"/>
          <a:ext cx="91440" cy="30738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738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93C22F-FA52-4F10-B8D5-4963DB4E2E26}">
      <dsp:nvSpPr>
        <dsp:cNvPr id="0" name=""/>
        <dsp:cNvSpPr/>
      </dsp:nvSpPr>
      <dsp:spPr>
        <a:xfrm>
          <a:off x="4655104" y="2509176"/>
          <a:ext cx="1152711" cy="7684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kern="1200" dirty="0" err="1"/>
            <a:t>iOS</a:t>
          </a:r>
          <a:endParaRPr lang="sk-SK" sz="1300" kern="1200" dirty="0"/>
        </a:p>
      </dsp:txBody>
      <dsp:txXfrm>
        <a:off x="4677612" y="2531684"/>
        <a:ext cx="1107695" cy="723458"/>
      </dsp:txXfrm>
    </dsp:sp>
    <dsp:sp modelId="{EDA370E9-D522-4D7C-8223-358C59E4E700}">
      <dsp:nvSpPr>
        <dsp:cNvPr id="0" name=""/>
        <dsp:cNvSpPr/>
      </dsp:nvSpPr>
      <dsp:spPr>
        <a:xfrm>
          <a:off x="5231459" y="2201786"/>
          <a:ext cx="1498524" cy="307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694"/>
              </a:lnTo>
              <a:lnTo>
                <a:pt x="1498524" y="153694"/>
              </a:lnTo>
              <a:lnTo>
                <a:pt x="1498524" y="30738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26A8CD-C5F3-482E-B163-7E0F9AFC8C16}">
      <dsp:nvSpPr>
        <dsp:cNvPr id="0" name=""/>
        <dsp:cNvSpPr/>
      </dsp:nvSpPr>
      <dsp:spPr>
        <a:xfrm>
          <a:off x="6153628" y="2509176"/>
          <a:ext cx="1152711" cy="7684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kern="1200" dirty="0"/>
            <a:t>SAP</a:t>
          </a:r>
        </a:p>
      </dsp:txBody>
      <dsp:txXfrm>
        <a:off x="6176136" y="2531684"/>
        <a:ext cx="1107695" cy="723458"/>
      </dsp:txXfrm>
    </dsp:sp>
    <dsp:sp modelId="{E80307CD-F1FF-4FB7-AC43-3BE02F617699}">
      <dsp:nvSpPr>
        <dsp:cNvPr id="0" name=""/>
        <dsp:cNvSpPr/>
      </dsp:nvSpPr>
      <dsp:spPr>
        <a:xfrm>
          <a:off x="7058410" y="1125922"/>
          <a:ext cx="91440" cy="300496"/>
        </a:xfrm>
        <a:custGeom>
          <a:avLst/>
          <a:gdLst/>
          <a:ahLst/>
          <a:cxnLst/>
          <a:rect l="0" t="0" r="0" b="0"/>
          <a:pathLst>
            <a:path>
              <a:moveTo>
                <a:pt x="46204" y="0"/>
              </a:moveTo>
              <a:lnTo>
                <a:pt x="46204" y="150248"/>
              </a:lnTo>
              <a:lnTo>
                <a:pt x="45720" y="150248"/>
              </a:lnTo>
              <a:lnTo>
                <a:pt x="45720" y="3004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80370A-DEE4-45F3-83C5-8FB706A6CA52}">
      <dsp:nvSpPr>
        <dsp:cNvPr id="0" name=""/>
        <dsp:cNvSpPr/>
      </dsp:nvSpPr>
      <dsp:spPr>
        <a:xfrm>
          <a:off x="6527775" y="1426419"/>
          <a:ext cx="1152711" cy="7684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kern="1200" dirty="0" err="1"/>
            <a:t>System</a:t>
          </a:r>
          <a:r>
            <a:rPr lang="sk-SK" sz="1300" kern="1200" dirty="0"/>
            <a:t> </a:t>
          </a:r>
          <a:r>
            <a:rPr lang="sk-SK" sz="1300" kern="1200" dirty="0" err="1"/>
            <a:t>engineer</a:t>
          </a:r>
          <a:endParaRPr lang="sk-SK" sz="1300" kern="1200" dirty="0"/>
        </a:p>
      </dsp:txBody>
      <dsp:txXfrm>
        <a:off x="6550283" y="1448927"/>
        <a:ext cx="1107695" cy="723458"/>
      </dsp:txXfrm>
    </dsp:sp>
    <dsp:sp modelId="{42E938D3-F9FE-4B93-A712-F26E842DD304}">
      <dsp:nvSpPr>
        <dsp:cNvPr id="0" name=""/>
        <dsp:cNvSpPr/>
      </dsp:nvSpPr>
      <dsp:spPr>
        <a:xfrm>
          <a:off x="7104615" y="1125922"/>
          <a:ext cx="1873155" cy="307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694"/>
              </a:lnTo>
              <a:lnTo>
                <a:pt x="1873155" y="153694"/>
              </a:lnTo>
              <a:lnTo>
                <a:pt x="1873155" y="3073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6ABB19-BF34-4428-B493-7F64C41B6159}">
      <dsp:nvSpPr>
        <dsp:cNvPr id="0" name=""/>
        <dsp:cNvSpPr/>
      </dsp:nvSpPr>
      <dsp:spPr>
        <a:xfrm>
          <a:off x="8401415" y="1433312"/>
          <a:ext cx="1152711" cy="7684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kern="1200" dirty="0" err="1"/>
            <a:t>Database</a:t>
          </a:r>
          <a:r>
            <a:rPr lang="sk-SK" sz="1300" kern="1200" dirty="0"/>
            <a:t> developer</a:t>
          </a:r>
        </a:p>
      </dsp:txBody>
      <dsp:txXfrm>
        <a:off x="8423923" y="1455820"/>
        <a:ext cx="1107695" cy="723458"/>
      </dsp:txXfrm>
    </dsp:sp>
    <dsp:sp modelId="{8D42FA44-CD9A-450F-87D6-176A77DDD820}">
      <dsp:nvSpPr>
        <dsp:cNvPr id="0" name=""/>
        <dsp:cNvSpPr/>
      </dsp:nvSpPr>
      <dsp:spPr>
        <a:xfrm>
          <a:off x="8228508" y="2201786"/>
          <a:ext cx="749262" cy="307389"/>
        </a:xfrm>
        <a:custGeom>
          <a:avLst/>
          <a:gdLst/>
          <a:ahLst/>
          <a:cxnLst/>
          <a:rect l="0" t="0" r="0" b="0"/>
          <a:pathLst>
            <a:path>
              <a:moveTo>
                <a:pt x="749262" y="0"/>
              </a:moveTo>
              <a:lnTo>
                <a:pt x="749262" y="153694"/>
              </a:lnTo>
              <a:lnTo>
                <a:pt x="0" y="153694"/>
              </a:lnTo>
              <a:lnTo>
                <a:pt x="0" y="30738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EE8D7E-3800-4C2B-A26A-3EF6854C6E67}">
      <dsp:nvSpPr>
        <dsp:cNvPr id="0" name=""/>
        <dsp:cNvSpPr/>
      </dsp:nvSpPr>
      <dsp:spPr>
        <a:xfrm>
          <a:off x="7652152" y="2509176"/>
          <a:ext cx="1152711" cy="7684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kern="1200" dirty="0" err="1"/>
            <a:t>Database</a:t>
          </a:r>
          <a:r>
            <a:rPr lang="sk-SK" sz="1300" kern="1200" dirty="0"/>
            <a:t> developer</a:t>
          </a:r>
        </a:p>
      </dsp:txBody>
      <dsp:txXfrm>
        <a:off x="7674660" y="2531684"/>
        <a:ext cx="1107695" cy="723458"/>
      </dsp:txXfrm>
    </dsp:sp>
    <dsp:sp modelId="{373305FC-AA3C-43A3-9104-EC0C09EA08B8}">
      <dsp:nvSpPr>
        <dsp:cNvPr id="0" name=""/>
        <dsp:cNvSpPr/>
      </dsp:nvSpPr>
      <dsp:spPr>
        <a:xfrm>
          <a:off x="8977770" y="2201786"/>
          <a:ext cx="749262" cy="307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694"/>
              </a:lnTo>
              <a:lnTo>
                <a:pt x="749262" y="153694"/>
              </a:lnTo>
              <a:lnTo>
                <a:pt x="749262" y="30738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E2246A-6D41-4FCA-B81C-7D8D997610D1}">
      <dsp:nvSpPr>
        <dsp:cNvPr id="0" name=""/>
        <dsp:cNvSpPr/>
      </dsp:nvSpPr>
      <dsp:spPr>
        <a:xfrm>
          <a:off x="9150677" y="2509176"/>
          <a:ext cx="1152711" cy="7684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k-SK" sz="1300" kern="1200" dirty="0" err="1"/>
            <a:t>Database</a:t>
          </a:r>
          <a:r>
            <a:rPr lang="sk-SK" sz="1300" kern="1200" dirty="0"/>
            <a:t> </a:t>
          </a:r>
          <a:r>
            <a:rPr lang="sk-SK" sz="1300" kern="1200" dirty="0" err="1"/>
            <a:t>Analyst</a:t>
          </a:r>
          <a:endParaRPr lang="sk-SK" sz="1300" kern="1200" dirty="0"/>
        </a:p>
      </dsp:txBody>
      <dsp:txXfrm>
        <a:off x="9173185" y="2531684"/>
        <a:ext cx="1107695" cy="7234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699A1-36D8-4037-8395-04CD7C42D12A}" type="datetimeFigureOut">
              <a:rPr lang="en-GB" smtClean="0"/>
              <a:t>24/09/2019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C82F-8D28-473E-8901-0F795C3A10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881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GB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699A1-36D8-4037-8395-04CD7C42D12A}" type="datetimeFigureOut">
              <a:rPr lang="en-GB" smtClean="0"/>
              <a:t>24/09/2019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C82F-8D28-473E-8901-0F795C3A10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399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GB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699A1-36D8-4037-8395-04CD7C42D12A}" type="datetimeFigureOut">
              <a:rPr lang="en-GB" smtClean="0"/>
              <a:t>24/09/2019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C82F-8D28-473E-8901-0F795C3A10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074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GB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699A1-36D8-4037-8395-04CD7C42D12A}" type="datetimeFigureOut">
              <a:rPr lang="en-GB" smtClean="0"/>
              <a:t>24/09/2019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C82F-8D28-473E-8901-0F795C3A10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956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  <a:endParaRPr lang="en-GB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699A1-36D8-4037-8395-04CD7C42D12A}" type="datetimeFigureOut">
              <a:rPr lang="en-GB" smtClean="0"/>
              <a:t>24/09/2019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C82F-8D28-473E-8901-0F795C3A10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417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GB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699A1-36D8-4037-8395-04CD7C42D12A}" type="datetimeFigureOut">
              <a:rPr lang="en-GB" smtClean="0"/>
              <a:t>24/09/2019</a:t>
            </a:fld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C82F-8D28-473E-8901-0F795C3A10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40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GB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699A1-36D8-4037-8395-04CD7C42D12A}" type="datetimeFigureOut">
              <a:rPr lang="en-GB" smtClean="0"/>
              <a:t>24/09/2019</a:t>
            </a:fld>
            <a:endParaRPr lang="en-GB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C82F-8D28-473E-8901-0F795C3A10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637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GB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699A1-36D8-4037-8395-04CD7C42D12A}" type="datetimeFigureOut">
              <a:rPr lang="en-GB" smtClean="0"/>
              <a:t>24/09/2019</a:t>
            </a:fld>
            <a:endParaRPr lang="en-GB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C82F-8D28-473E-8901-0F795C3A10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31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699A1-36D8-4037-8395-04CD7C42D12A}" type="datetimeFigureOut">
              <a:rPr lang="en-GB" smtClean="0"/>
              <a:t>24/09/2019</a:t>
            </a:fld>
            <a:endParaRPr lang="en-GB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C82F-8D28-473E-8901-0F795C3A10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83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GB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699A1-36D8-4037-8395-04CD7C42D12A}" type="datetimeFigureOut">
              <a:rPr lang="en-GB" smtClean="0"/>
              <a:t>24/09/2019</a:t>
            </a:fld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C82F-8D28-473E-8901-0F795C3A10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187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GB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699A1-36D8-4037-8395-04CD7C42D12A}" type="datetimeFigureOut">
              <a:rPr lang="en-GB" smtClean="0"/>
              <a:t>24/09/2019</a:t>
            </a:fld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5C82F-8D28-473E-8901-0F795C3A10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033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  <a:endParaRPr lang="en-GB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699A1-36D8-4037-8395-04CD7C42D12A}" type="datetimeFigureOut">
              <a:rPr lang="en-GB" smtClean="0"/>
              <a:t>24/09/2019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5C82F-8D28-473E-8901-0F795C3A10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51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1.jpe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1.jpeg"/><Relationship Id="rId7" Type="http://schemas.openxmlformats.org/officeDocument/2006/relationships/image" Target="../media/image2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11" Type="http://schemas.openxmlformats.org/officeDocument/2006/relationships/hyperlink" Target="https://www.google.com/maps/place/Vysok%C3%A1+%C5%A1kola+ekon%C3%B3mie+a+mana%C5%BEmentu+verejnej+spr%C3%A1vy+v+Bratislave/@48.1262269,17.1225919,15z/data=!4m5!3m4!1s0x0:0xc4f36e281ff8b719!8m2!3d48.1262269!4d17.1225919" TargetMode="External"/><Relationship Id="rId5" Type="http://schemas.openxmlformats.org/officeDocument/2006/relationships/image" Target="../media/image13.emf"/><Relationship Id="rId10" Type="http://schemas.openxmlformats.org/officeDocument/2006/relationships/image" Target="../media/image26.emf"/><Relationship Id="rId4" Type="http://schemas.openxmlformats.org/officeDocument/2006/relationships/image" Target="../media/image12.emf"/><Relationship Id="rId9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3.jpg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4" Type="http://schemas.openxmlformats.org/officeDocument/2006/relationships/image" Target="../media/image32.png"/><Relationship Id="rId9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hyperlink" Target="https://moodle.vsemvs.sk/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6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1.jpeg"/><Relationship Id="rId7" Type="http://schemas.openxmlformats.org/officeDocument/2006/relationships/diagramData" Target="../diagrams/data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11" Type="http://schemas.microsoft.com/office/2007/relationships/diagramDrawing" Target="../diagrams/drawing1.xml"/><Relationship Id="rId5" Type="http://schemas.openxmlformats.org/officeDocument/2006/relationships/image" Target="../media/image13.emf"/><Relationship Id="rId10" Type="http://schemas.openxmlformats.org/officeDocument/2006/relationships/diagramColors" Target="../diagrams/colors1.xml"/><Relationship Id="rId4" Type="http://schemas.openxmlformats.org/officeDocument/2006/relationships/image" Target="../media/image12.emf"/><Relationship Id="rId9" Type="http://schemas.openxmlformats.org/officeDocument/2006/relationships/diagramQuickStyle" Target="../diagrams/quickStyle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jpeg"/><Relationship Id="rId7" Type="http://schemas.openxmlformats.org/officeDocument/2006/relationships/image" Target="../media/image1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Relationship Id="rId9" Type="http://schemas.microsoft.com/office/2007/relationships/hdphoto" Target="../media/hdphoto1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085517-36C4-427D-85C2-D06092777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429220"/>
          </a:xfrm>
        </p:spPr>
        <p:txBody>
          <a:bodyPr>
            <a:noAutofit/>
          </a:bodyPr>
          <a:lstStyle/>
          <a:p>
            <a:br>
              <a:rPr lang="sk-SK" sz="3600" b="1" dirty="0">
                <a:solidFill>
                  <a:srgbClr val="00853F"/>
                </a:solidFill>
              </a:rPr>
            </a:br>
            <a:r>
              <a:rPr lang="sk-SK" sz="3600" b="1" dirty="0" err="1">
                <a:solidFill>
                  <a:srgbClr val="00853F"/>
                </a:solidFill>
              </a:rPr>
              <a:t>Double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Degree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Master</a:t>
            </a:r>
            <a:r>
              <a:rPr lang="sk-SK" sz="3600" b="1" dirty="0">
                <a:solidFill>
                  <a:srgbClr val="00853F"/>
                </a:solidFill>
              </a:rPr>
              <a:t> Study Program</a:t>
            </a:r>
            <a:br>
              <a:rPr lang="sk-SK" sz="3600" b="1" dirty="0">
                <a:solidFill>
                  <a:srgbClr val="00853F"/>
                </a:solidFill>
              </a:rPr>
            </a:br>
            <a:r>
              <a:rPr lang="sk-SK" sz="3600" b="1" dirty="0" err="1">
                <a:solidFill>
                  <a:srgbClr val="00853F"/>
                </a:solidFill>
              </a:rPr>
              <a:t>for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Ukrainan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students</a:t>
            </a:r>
            <a:br>
              <a:rPr lang="sk-SK" sz="3600" b="1" dirty="0">
                <a:solidFill>
                  <a:srgbClr val="00853F"/>
                </a:solidFill>
              </a:rPr>
            </a:br>
            <a:r>
              <a:rPr lang="sk-SK" sz="3600" b="1" dirty="0" err="1">
                <a:solidFill>
                  <a:srgbClr val="00853F"/>
                </a:solidFill>
              </a:rPr>
              <a:t>with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employment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contract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guarantee</a:t>
            </a:r>
            <a:r>
              <a:rPr lang="sk-SK" sz="3600" b="1" dirty="0">
                <a:solidFill>
                  <a:srgbClr val="00853F"/>
                </a:solidFill>
              </a:rPr>
              <a:t> in Slovakia</a:t>
            </a:r>
            <a:br>
              <a:rPr lang="en-US" sz="3600" b="1" dirty="0">
                <a:solidFill>
                  <a:srgbClr val="00853F"/>
                </a:solidFill>
              </a:rPr>
            </a:br>
            <a:endParaRPr lang="sk-SK" sz="3600" b="1" dirty="0">
              <a:solidFill>
                <a:srgbClr val="00853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377D9F7-9128-4C8B-B564-AF7275099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92438"/>
            <a:ext cx="9144000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8E7C10A-B5EC-482B-A1A0-395207C546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495" y="4665076"/>
            <a:ext cx="3271346" cy="2180897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664F06A0-2C96-4E6E-894E-7D3537A63B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5076"/>
            <a:ext cx="3271345" cy="2180897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4716050C-9175-4D68-AB12-9CE2AB8485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029" y="4665075"/>
            <a:ext cx="3273971" cy="2182647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CB5740A0-70B7-41CB-A002-959D486DFF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991" y="4665075"/>
            <a:ext cx="3271345" cy="218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43878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238125" y="119438"/>
            <a:ext cx="10515600" cy="834190"/>
          </a:xfrm>
          <a:ln>
            <a:noFill/>
          </a:ln>
        </p:spPr>
        <p:txBody>
          <a:bodyPr>
            <a:normAutofit/>
          </a:bodyPr>
          <a:lstStyle/>
          <a:p>
            <a:pPr lvl="0"/>
            <a:r>
              <a:rPr lang="sk-SK" sz="4800" dirty="0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More </a:t>
            </a:r>
            <a:r>
              <a:rPr lang="sk-SK" sz="4800" dirty="0" err="1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than</a:t>
            </a:r>
            <a:r>
              <a:rPr lang="sk-SK" sz="4800" dirty="0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sk-SK" sz="4800" dirty="0">
                <a:latin typeface="+mn-lt"/>
                <a:cs typeface="Arial" panose="020B0604020202020204" pitchFamily="34" charset="0"/>
              </a:rPr>
              <a:t>just a business </a:t>
            </a:r>
            <a:r>
              <a:rPr lang="sk-SK" sz="4800" dirty="0" err="1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school</a:t>
            </a:r>
            <a:endParaRPr lang="sk-SK" sz="4800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8" name="Rovná spojnica 17"/>
          <p:cNvCxnSpPr/>
          <p:nvPr/>
        </p:nvCxnSpPr>
        <p:spPr>
          <a:xfrm>
            <a:off x="0" y="1171073"/>
            <a:ext cx="12192000" cy="0"/>
          </a:xfrm>
          <a:prstGeom prst="line">
            <a:avLst/>
          </a:prstGeom>
          <a:ln w="22225"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ok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1306" y="1194972"/>
            <a:ext cx="4812052" cy="4766158"/>
          </a:xfrm>
          <a:prstGeom prst="rect">
            <a:avLst/>
          </a:prstGeom>
        </p:spPr>
      </p:pic>
      <p:pic>
        <p:nvPicPr>
          <p:cNvPr id="15" name="Picture 12" descr="C:\Users\Mirka\Documents\Pricewise\Office BA\mrk materialy\PW_Vystupy\GRAFICKE_PRVKY\ZVYRAZNOVACE\SIPKA_2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20424069" flipH="1">
            <a:off x="8094886" y="2022478"/>
            <a:ext cx="870393" cy="6675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2" descr="C:\Users\Mirka\Documents\Pricewise\Office BA\mrk materialy\PW_Vystupy\GRAFICKE_PRVKY\ZVYRAZNOVACE\SIPKA_2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175931" flipH="1" flipV="1">
            <a:off x="8094886" y="4562545"/>
            <a:ext cx="870393" cy="6675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2" descr="C:\Users\Mirka\Documents\Pricewise\Office BA\mrk materialy\PW_Vystupy\GRAFICKE_PRVKY\ZVYRAZNOVACE\SIPKA_2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1175931">
            <a:off x="2945370" y="2022478"/>
            <a:ext cx="870393" cy="6675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2" descr="C:\Users\Mirka\Documents\Pricewise\Office BA\mrk materialy\PW_Vystupy\GRAFICKE_PRVKY\ZVYRAZNOVACE\SIPKA_2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rot="20424069" flipV="1">
            <a:off x="2945370" y="4562545"/>
            <a:ext cx="870393" cy="6675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BlokTextu 20"/>
          <p:cNvSpPr txBox="1"/>
          <p:nvPr/>
        </p:nvSpPr>
        <p:spPr>
          <a:xfrm>
            <a:off x="9267757" y="1895837"/>
            <a:ext cx="23475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Team </a:t>
            </a:r>
            <a:r>
              <a:rPr lang="sk-SK" dirty="0" err="1"/>
              <a:t>Competition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Group </a:t>
            </a:r>
            <a:r>
              <a:rPr lang="sk-SK" dirty="0" err="1"/>
              <a:t>Achievement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Personal</a:t>
            </a:r>
            <a:r>
              <a:rPr lang="sk-SK" dirty="0"/>
              <a:t> </a:t>
            </a:r>
            <a:r>
              <a:rPr lang="sk-SK" dirty="0" err="1"/>
              <a:t>Sacrifice</a:t>
            </a:r>
            <a:r>
              <a:rPr lang="sk-SK" dirty="0"/>
              <a:t> </a:t>
            </a:r>
          </a:p>
        </p:txBody>
      </p:sp>
      <p:sp>
        <p:nvSpPr>
          <p:cNvPr id="22" name="BlokTextu 21"/>
          <p:cNvSpPr txBox="1"/>
          <p:nvPr/>
        </p:nvSpPr>
        <p:spPr>
          <a:xfrm>
            <a:off x="375164" y="1740426"/>
            <a:ext cx="25353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Academic</a:t>
            </a:r>
            <a:r>
              <a:rPr lang="sk-SK" dirty="0"/>
              <a:t> </a:t>
            </a:r>
            <a:r>
              <a:rPr lang="sk-SK" dirty="0" err="1"/>
              <a:t>excelence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>
                <a:solidFill>
                  <a:srgbClr val="00853F"/>
                </a:solidFill>
              </a:rPr>
              <a:t>International </a:t>
            </a:r>
            <a:r>
              <a:rPr lang="sk-SK" b="1" dirty="0" err="1">
                <a:solidFill>
                  <a:srgbClr val="00853F"/>
                </a:solidFill>
              </a:rPr>
              <a:t>faculty</a:t>
            </a:r>
            <a:endParaRPr lang="sk-SK" b="1" dirty="0">
              <a:solidFill>
                <a:srgbClr val="00853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err="1">
                <a:solidFill>
                  <a:srgbClr val="00853F"/>
                </a:solidFill>
              </a:rPr>
              <a:t>Customized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programs</a:t>
            </a:r>
            <a:endParaRPr lang="sk-SK" b="1" dirty="0">
              <a:solidFill>
                <a:srgbClr val="00853F"/>
              </a:solidFill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9392712" y="4592224"/>
            <a:ext cx="2773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Cultural</a:t>
            </a:r>
            <a:r>
              <a:rPr lang="sk-SK" dirty="0"/>
              <a:t> </a:t>
            </a:r>
            <a:r>
              <a:rPr lang="sk-SK" dirty="0" err="1"/>
              <a:t>Awereness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International </a:t>
            </a:r>
            <a:r>
              <a:rPr lang="sk-SK" dirty="0" err="1"/>
              <a:t>Experience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Personal</a:t>
            </a:r>
            <a:r>
              <a:rPr lang="sk-SK" dirty="0"/>
              <a:t> </a:t>
            </a:r>
            <a:r>
              <a:rPr lang="sk-SK" dirty="0" err="1"/>
              <a:t>Connections</a:t>
            </a:r>
            <a:endParaRPr lang="sk-SK" dirty="0"/>
          </a:p>
        </p:txBody>
      </p:sp>
      <p:sp>
        <p:nvSpPr>
          <p:cNvPr id="24" name="BlokTextu 23"/>
          <p:cNvSpPr txBox="1"/>
          <p:nvPr/>
        </p:nvSpPr>
        <p:spPr>
          <a:xfrm>
            <a:off x="375164" y="4592224"/>
            <a:ext cx="2598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Regional</a:t>
            </a:r>
            <a:r>
              <a:rPr lang="sk-SK" dirty="0"/>
              <a:t> </a:t>
            </a:r>
            <a:r>
              <a:rPr lang="sk-SK" dirty="0" err="1"/>
              <a:t>Development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Start</a:t>
            </a:r>
            <a:r>
              <a:rPr lang="sk-SK" dirty="0"/>
              <a:t> </a:t>
            </a:r>
            <a:r>
              <a:rPr lang="sk-SK" dirty="0" err="1"/>
              <a:t>Up</a:t>
            </a:r>
            <a:r>
              <a:rPr lang="sk-SK" dirty="0"/>
              <a:t> </a:t>
            </a:r>
            <a:r>
              <a:rPr lang="sk-SK" dirty="0" err="1"/>
              <a:t>Incubator</a:t>
            </a: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err="1"/>
              <a:t>Carrier</a:t>
            </a:r>
            <a:r>
              <a:rPr lang="sk-SK" dirty="0"/>
              <a:t> </a:t>
            </a:r>
            <a:r>
              <a:rPr lang="sk-SK" dirty="0" err="1"/>
              <a:t>Assistance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02595690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238125" y="119438"/>
            <a:ext cx="10515600" cy="834190"/>
          </a:xfrm>
        </p:spPr>
        <p:txBody>
          <a:bodyPr>
            <a:normAutofit/>
          </a:bodyPr>
          <a:lstStyle/>
          <a:p>
            <a:r>
              <a:rPr lang="sk-SK" sz="4800" dirty="0" err="1"/>
              <a:t>Let´s</a:t>
            </a:r>
            <a:r>
              <a:rPr lang="sk-SK" sz="4800" dirty="0"/>
              <a:t> </a:t>
            </a:r>
            <a:r>
              <a:rPr lang="sk-SK" sz="4800" dirty="0" err="1"/>
              <a:t>start</a:t>
            </a:r>
            <a:r>
              <a:rPr lang="sk-SK" sz="4800" dirty="0"/>
              <a:t>      </a:t>
            </a:r>
            <a:r>
              <a:rPr lang="sk-SK" sz="4800" b="1" dirty="0" err="1">
                <a:solidFill>
                  <a:srgbClr val="00853F"/>
                </a:solidFill>
              </a:rPr>
              <a:t>Cooperation</a:t>
            </a:r>
            <a:r>
              <a:rPr lang="sk-SK" sz="4800" dirty="0"/>
              <a:t>!</a:t>
            </a:r>
            <a:endParaRPr lang="sk-SK" sz="4800" b="1" dirty="0">
              <a:solidFill>
                <a:srgbClr val="00B050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8" name="Rovná spojnica 17"/>
          <p:cNvCxnSpPr/>
          <p:nvPr/>
        </p:nvCxnSpPr>
        <p:spPr>
          <a:xfrm>
            <a:off x="0" y="1171073"/>
            <a:ext cx="12192000" cy="0"/>
          </a:xfrm>
          <a:prstGeom prst="line">
            <a:avLst/>
          </a:prstGeom>
          <a:ln w="222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Nadpis 1"/>
          <p:cNvSpPr txBox="1">
            <a:spLocks/>
          </p:cNvSpPr>
          <p:nvPr/>
        </p:nvSpPr>
        <p:spPr>
          <a:xfrm>
            <a:off x="361950" y="649704"/>
            <a:ext cx="10515600" cy="6737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950" y="1692443"/>
            <a:ext cx="1070264" cy="7968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564" y="3396812"/>
            <a:ext cx="1017981" cy="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2564" y="5024922"/>
            <a:ext cx="1072932" cy="10308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5600" y="215726"/>
            <a:ext cx="579294" cy="494519"/>
          </a:xfrm>
          <a:prstGeom prst="rect">
            <a:avLst/>
          </a:prstGeom>
        </p:spPr>
      </p:pic>
      <p:sp>
        <p:nvSpPr>
          <p:cNvPr id="2" name="BlokTextu 1"/>
          <p:cNvSpPr txBox="1"/>
          <p:nvPr/>
        </p:nvSpPr>
        <p:spPr>
          <a:xfrm>
            <a:off x="1680483" y="1592153"/>
            <a:ext cx="4671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hlinkClick r:id="rId11"/>
              </a:rPr>
              <a:t>Furdekova 16, Bratislava, </a:t>
            </a:r>
          </a:p>
          <a:p>
            <a:r>
              <a:rPr lang="sk-SK" sz="3200" dirty="0">
                <a:hlinkClick r:id="rId11"/>
              </a:rPr>
              <a:t>851 04, Slovakia</a:t>
            </a:r>
            <a:endParaRPr lang="en-GB" sz="3200" dirty="0"/>
          </a:p>
        </p:txBody>
      </p:sp>
      <p:sp>
        <p:nvSpPr>
          <p:cNvPr id="19" name="BlokTextu 18"/>
          <p:cNvSpPr txBox="1"/>
          <p:nvPr/>
        </p:nvSpPr>
        <p:spPr>
          <a:xfrm>
            <a:off x="1680483" y="3575523"/>
            <a:ext cx="4385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/>
              <a:t>info@vsemvs.sk</a:t>
            </a:r>
            <a:endParaRPr lang="en-GB" sz="3200" dirty="0"/>
          </a:p>
        </p:txBody>
      </p:sp>
      <p:sp>
        <p:nvSpPr>
          <p:cNvPr id="20" name="BlokTextu 19"/>
          <p:cNvSpPr txBox="1"/>
          <p:nvPr/>
        </p:nvSpPr>
        <p:spPr>
          <a:xfrm>
            <a:off x="1753959" y="4927327"/>
            <a:ext cx="8010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/>
              <a:t>Rector´s</a:t>
            </a:r>
            <a:r>
              <a:rPr lang="sk-SK" sz="3200" dirty="0"/>
              <a:t> Office </a:t>
            </a:r>
          </a:p>
          <a:p>
            <a:r>
              <a:rPr lang="sk-SK" sz="3200" dirty="0"/>
              <a:t>+421 905 864 457</a:t>
            </a:r>
            <a:endParaRPr lang="en-GB" sz="3200" dirty="0"/>
          </a:p>
        </p:txBody>
      </p:sp>
      <p:pic>
        <p:nvPicPr>
          <p:cNvPr id="22" name="Obrázok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708" y="1831695"/>
            <a:ext cx="202477" cy="3639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Obrázok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7708" y="2464349"/>
            <a:ext cx="299959" cy="2788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Obrázok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5886" y="3054641"/>
            <a:ext cx="348597" cy="339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BlokTextu 25"/>
          <p:cNvSpPr txBox="1"/>
          <p:nvPr/>
        </p:nvSpPr>
        <p:spPr>
          <a:xfrm>
            <a:off x="7520668" y="1795559"/>
            <a:ext cx="4671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www.facebook.com/</a:t>
            </a:r>
            <a:r>
              <a:rPr lang="sk-SK" sz="2000" dirty="0">
                <a:solidFill>
                  <a:srgbClr val="00853F"/>
                </a:solidFill>
              </a:rPr>
              <a:t>VSEMvs/</a:t>
            </a:r>
            <a:endParaRPr lang="en-GB" sz="2000" dirty="0">
              <a:solidFill>
                <a:srgbClr val="00853F"/>
              </a:solidFill>
            </a:endParaRPr>
          </a:p>
        </p:txBody>
      </p:sp>
      <p:sp>
        <p:nvSpPr>
          <p:cNvPr id="27" name="BlokTextu 26"/>
          <p:cNvSpPr txBox="1"/>
          <p:nvPr/>
        </p:nvSpPr>
        <p:spPr>
          <a:xfrm>
            <a:off x="7520668" y="2403728"/>
            <a:ext cx="4671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www.twitter.com/</a:t>
            </a:r>
            <a:r>
              <a:rPr lang="sk-SK" sz="2000" dirty="0">
                <a:solidFill>
                  <a:srgbClr val="00853F"/>
                </a:solidFill>
              </a:rPr>
              <a:t>VSEMVS_SK/</a:t>
            </a:r>
            <a:endParaRPr lang="en-GB" sz="2000" dirty="0">
              <a:solidFill>
                <a:srgbClr val="00853F"/>
              </a:solidFill>
            </a:endParaRPr>
          </a:p>
        </p:txBody>
      </p:sp>
      <p:sp>
        <p:nvSpPr>
          <p:cNvPr id="28" name="BlokTextu 27"/>
          <p:cNvSpPr txBox="1"/>
          <p:nvPr/>
        </p:nvSpPr>
        <p:spPr>
          <a:xfrm>
            <a:off x="7520668" y="3028920"/>
            <a:ext cx="4671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/>
              <a:t>www.linkedin.com/</a:t>
            </a:r>
            <a:r>
              <a:rPr lang="sk-SK" sz="2000" dirty="0">
                <a:solidFill>
                  <a:srgbClr val="00853F"/>
                </a:solidFill>
              </a:rPr>
              <a:t>edu/</a:t>
            </a:r>
            <a:endParaRPr lang="en-GB" sz="2000" dirty="0">
              <a:solidFill>
                <a:srgbClr val="008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945693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2F82F9C-81D8-47AC-9B90-12B83654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b="1" dirty="0">
                <a:solidFill>
                  <a:srgbClr val="00853F"/>
                </a:solidFill>
              </a:rPr>
              <a:t>„</a:t>
            </a:r>
            <a:r>
              <a:rPr lang="sk-SK" sz="5400" b="1" dirty="0" err="1">
                <a:solidFill>
                  <a:srgbClr val="00853F"/>
                </a:solidFill>
              </a:rPr>
              <a:t>There</a:t>
            </a:r>
            <a:r>
              <a:rPr lang="sk-SK" sz="5400" b="1" dirty="0">
                <a:solidFill>
                  <a:srgbClr val="00853F"/>
                </a:solidFill>
              </a:rPr>
              <a:t> </a:t>
            </a:r>
            <a:r>
              <a:rPr lang="sk-SK" sz="5400" b="1" dirty="0" err="1">
                <a:solidFill>
                  <a:srgbClr val="00853F"/>
                </a:solidFill>
              </a:rPr>
              <a:t>is</a:t>
            </a:r>
            <a:r>
              <a:rPr lang="sk-SK" sz="5400" b="1" dirty="0">
                <a:solidFill>
                  <a:srgbClr val="00853F"/>
                </a:solidFill>
              </a:rPr>
              <a:t> a </a:t>
            </a:r>
            <a:r>
              <a:rPr lang="sk-SK" sz="5400" b="1" dirty="0" err="1">
                <a:solidFill>
                  <a:srgbClr val="00853F"/>
                </a:solidFill>
              </a:rPr>
              <a:t>demand</a:t>
            </a:r>
            <a:r>
              <a:rPr lang="sk-SK" sz="5400" b="1" dirty="0">
                <a:solidFill>
                  <a:srgbClr val="00853F"/>
                </a:solidFill>
              </a:rPr>
              <a:t> </a:t>
            </a:r>
            <a:r>
              <a:rPr lang="sk-SK" sz="5400" b="1" dirty="0" err="1">
                <a:solidFill>
                  <a:srgbClr val="00853F"/>
                </a:solidFill>
              </a:rPr>
              <a:t>for</a:t>
            </a:r>
            <a:r>
              <a:rPr lang="sk-SK" sz="5400" b="1" dirty="0">
                <a:solidFill>
                  <a:srgbClr val="00853F"/>
                </a:solidFill>
              </a:rPr>
              <a:t> 13k IT </a:t>
            </a:r>
            <a:r>
              <a:rPr lang="sk-SK" sz="5400" b="1" dirty="0" err="1">
                <a:solidFill>
                  <a:srgbClr val="00853F"/>
                </a:solidFill>
              </a:rPr>
              <a:t>work</a:t>
            </a:r>
            <a:r>
              <a:rPr lang="sk-SK" sz="5400" b="1" dirty="0">
                <a:solidFill>
                  <a:srgbClr val="00853F"/>
                </a:solidFill>
              </a:rPr>
              <a:t> </a:t>
            </a:r>
            <a:r>
              <a:rPr lang="sk-SK" sz="5400" b="1" dirty="0" err="1">
                <a:solidFill>
                  <a:srgbClr val="00853F"/>
                </a:solidFill>
              </a:rPr>
              <a:t>positions</a:t>
            </a:r>
            <a:r>
              <a:rPr lang="sk-SK" sz="5400" b="1" dirty="0">
                <a:solidFill>
                  <a:srgbClr val="00853F"/>
                </a:solidFill>
              </a:rPr>
              <a:t> in Slovakia </a:t>
            </a:r>
            <a:r>
              <a:rPr lang="sk-SK" sz="5400" b="1" dirty="0" err="1">
                <a:solidFill>
                  <a:srgbClr val="00853F"/>
                </a:solidFill>
              </a:rPr>
              <a:t>that</a:t>
            </a:r>
            <a:r>
              <a:rPr lang="sk-SK" sz="5400" b="1" dirty="0">
                <a:solidFill>
                  <a:srgbClr val="00853F"/>
                </a:solidFill>
              </a:rPr>
              <a:t> </a:t>
            </a:r>
            <a:r>
              <a:rPr lang="sk-SK" sz="5400" b="1" dirty="0" err="1">
                <a:solidFill>
                  <a:srgbClr val="00853F"/>
                </a:solidFill>
              </a:rPr>
              <a:t>our</a:t>
            </a:r>
            <a:r>
              <a:rPr lang="sk-SK" sz="5400" b="1" dirty="0">
                <a:solidFill>
                  <a:srgbClr val="00853F"/>
                </a:solidFill>
              </a:rPr>
              <a:t> </a:t>
            </a:r>
            <a:r>
              <a:rPr lang="sk-SK" sz="5400" b="1" dirty="0" err="1">
                <a:solidFill>
                  <a:srgbClr val="00853F"/>
                </a:solidFill>
              </a:rPr>
              <a:t>UNIs</a:t>
            </a:r>
            <a:r>
              <a:rPr lang="sk-SK" sz="5400" b="1" dirty="0">
                <a:solidFill>
                  <a:srgbClr val="00853F"/>
                </a:solidFill>
              </a:rPr>
              <a:t> are </a:t>
            </a:r>
            <a:r>
              <a:rPr lang="sk-SK" sz="5400" b="1" dirty="0" err="1">
                <a:solidFill>
                  <a:srgbClr val="00853F"/>
                </a:solidFill>
              </a:rPr>
              <a:t>not</a:t>
            </a:r>
            <a:r>
              <a:rPr lang="sk-SK" sz="5400" b="1" dirty="0">
                <a:solidFill>
                  <a:srgbClr val="00853F"/>
                </a:solidFill>
              </a:rPr>
              <a:t> </a:t>
            </a:r>
            <a:r>
              <a:rPr lang="sk-SK" sz="5400" b="1" dirty="0" err="1">
                <a:solidFill>
                  <a:srgbClr val="00853F"/>
                </a:solidFill>
              </a:rPr>
              <a:t>able</a:t>
            </a:r>
            <a:r>
              <a:rPr lang="sk-SK" sz="5400" b="1" dirty="0">
                <a:solidFill>
                  <a:srgbClr val="00853F"/>
                </a:solidFill>
              </a:rPr>
              <a:t> to </a:t>
            </a:r>
            <a:r>
              <a:rPr lang="sk-SK" sz="5400" b="1" dirty="0" err="1">
                <a:solidFill>
                  <a:srgbClr val="00853F"/>
                </a:solidFill>
              </a:rPr>
              <a:t>deliver</a:t>
            </a:r>
            <a:r>
              <a:rPr lang="sk-SK" sz="5400" b="1" dirty="0">
                <a:solidFill>
                  <a:srgbClr val="00853F"/>
                </a:solidFill>
              </a:rPr>
              <a:t>“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8C140384-466A-47F8-B34F-0C11A7FD6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cxnSp>
        <p:nvCxnSpPr>
          <p:cNvPr id="18" name="Rovná spojnica 17"/>
          <p:cNvCxnSpPr/>
          <p:nvPr/>
        </p:nvCxnSpPr>
        <p:spPr>
          <a:xfrm>
            <a:off x="0" y="1171073"/>
            <a:ext cx="12192000" cy="0"/>
          </a:xfrm>
          <a:prstGeom prst="line">
            <a:avLst/>
          </a:prstGeom>
          <a:ln w="22225"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Nadpis 1">
            <a:extLst>
              <a:ext uri="{FF2B5EF4-FFF2-40B4-BE49-F238E27FC236}">
                <a16:creationId xmlns:a16="http://schemas.microsoft.com/office/drawing/2014/main" id="{408146DE-410D-4B91-A568-0C9D68133A1D}"/>
              </a:ext>
            </a:extLst>
          </p:cNvPr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800" dirty="0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ITAS (2019):</a:t>
            </a:r>
          </a:p>
        </p:txBody>
      </p:sp>
    </p:spTree>
    <p:extLst>
      <p:ext uri="{BB962C8B-B14F-4D97-AF65-F5344CB8AC3E}">
        <p14:creationId xmlns:p14="http://schemas.microsoft.com/office/powerpoint/2010/main" val="1229704144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2F82F9C-81D8-47AC-9B90-12B83654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00853F"/>
                </a:solidFill>
              </a:rPr>
              <a:t>Double Degree Master Study Program</a:t>
            </a:r>
            <a:br>
              <a:rPr lang="en-US" sz="4000" b="1" dirty="0">
                <a:solidFill>
                  <a:srgbClr val="00853F"/>
                </a:solidFill>
              </a:rPr>
            </a:br>
            <a:r>
              <a:rPr lang="en-US" sz="4000" b="1" dirty="0">
                <a:solidFill>
                  <a:srgbClr val="00853F"/>
                </a:solidFill>
              </a:rPr>
              <a:t>for </a:t>
            </a:r>
            <a:r>
              <a:rPr lang="en-US" sz="4000" b="1" dirty="0" err="1">
                <a:solidFill>
                  <a:srgbClr val="00853F"/>
                </a:solidFill>
              </a:rPr>
              <a:t>Ukrainan</a:t>
            </a:r>
            <a:r>
              <a:rPr lang="en-US" sz="4000" b="1" dirty="0">
                <a:solidFill>
                  <a:srgbClr val="00853F"/>
                </a:solidFill>
              </a:rPr>
              <a:t> students</a:t>
            </a:r>
            <a:br>
              <a:rPr lang="en-US" sz="4000" b="1" dirty="0">
                <a:solidFill>
                  <a:srgbClr val="00853F"/>
                </a:solidFill>
              </a:rPr>
            </a:br>
            <a:r>
              <a:rPr lang="en-US" sz="4000" b="1" dirty="0">
                <a:solidFill>
                  <a:srgbClr val="00853F"/>
                </a:solidFill>
              </a:rPr>
              <a:t>with </a:t>
            </a:r>
            <a:r>
              <a:rPr lang="sk-SK" sz="4000" b="1" dirty="0">
                <a:solidFill>
                  <a:srgbClr val="00853F"/>
                </a:solidFill>
              </a:rPr>
              <a:t>2Y </a:t>
            </a:r>
            <a:r>
              <a:rPr lang="sk-SK" sz="4000" b="1" dirty="0" err="1">
                <a:solidFill>
                  <a:srgbClr val="00853F"/>
                </a:solidFill>
              </a:rPr>
              <a:t>Working</a:t>
            </a:r>
            <a:r>
              <a:rPr lang="sk-SK" sz="4000" b="1" dirty="0">
                <a:solidFill>
                  <a:srgbClr val="00853F"/>
                </a:solidFill>
              </a:rPr>
              <a:t> </a:t>
            </a:r>
            <a:r>
              <a:rPr lang="sk-SK" sz="4000" b="1" dirty="0" err="1">
                <a:solidFill>
                  <a:srgbClr val="00853F"/>
                </a:solidFill>
              </a:rPr>
              <a:t>contract</a:t>
            </a:r>
            <a:r>
              <a:rPr lang="en-US" sz="4000" b="1" dirty="0">
                <a:solidFill>
                  <a:srgbClr val="00853F"/>
                </a:solidFill>
              </a:rPr>
              <a:t> guarantee </a:t>
            </a:r>
            <a:br>
              <a:rPr lang="sk-SK" sz="4000" b="1" dirty="0">
                <a:solidFill>
                  <a:srgbClr val="00853F"/>
                </a:solidFill>
              </a:rPr>
            </a:br>
            <a:r>
              <a:rPr lang="en-US" sz="4000" b="1" dirty="0">
                <a:solidFill>
                  <a:srgbClr val="00853F"/>
                </a:solidFill>
              </a:rPr>
              <a:t>in Slovakia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8C140384-466A-47F8-B34F-0C11A7FD6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sk-SK" dirty="0"/>
          </a:p>
        </p:txBody>
      </p:sp>
      <p:cxnSp>
        <p:nvCxnSpPr>
          <p:cNvPr id="18" name="Rovná spojnica 17"/>
          <p:cNvCxnSpPr/>
          <p:nvPr/>
        </p:nvCxnSpPr>
        <p:spPr>
          <a:xfrm>
            <a:off x="0" y="1171073"/>
            <a:ext cx="12192000" cy="0"/>
          </a:xfrm>
          <a:prstGeom prst="line">
            <a:avLst/>
          </a:prstGeom>
          <a:ln w="22225"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Nadpis 1">
            <a:extLst>
              <a:ext uri="{FF2B5EF4-FFF2-40B4-BE49-F238E27FC236}">
                <a16:creationId xmlns:a16="http://schemas.microsoft.com/office/drawing/2014/main" id="{408146DE-410D-4B91-A568-0C9D68133A1D}"/>
              </a:ext>
            </a:extLst>
          </p:cNvPr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800" dirty="0">
                <a:solidFill>
                  <a:srgbClr val="00853F"/>
                </a:solidFill>
                <a:cs typeface="Arial" panose="020B0604020202020204" pitchFamily="34" charset="0"/>
              </a:rPr>
              <a:t>VŠEMvs / ITAS (2017)</a:t>
            </a:r>
            <a:endParaRPr lang="sk-SK" sz="4800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251950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2F82F9C-81D8-47AC-9B90-12B836543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k-SK" sz="3600" b="1" dirty="0" err="1">
                <a:solidFill>
                  <a:srgbClr val="00853F"/>
                </a:solidFill>
              </a:rPr>
              <a:t>Double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Degree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Master</a:t>
            </a:r>
            <a:r>
              <a:rPr lang="sk-SK" sz="3600" b="1" dirty="0">
                <a:solidFill>
                  <a:srgbClr val="00853F"/>
                </a:solidFill>
              </a:rPr>
              <a:t> Study Program by ITAS/VŠEMvs</a:t>
            </a:r>
            <a:endParaRPr lang="en-US" sz="3600" b="1" dirty="0">
              <a:solidFill>
                <a:srgbClr val="00853F"/>
              </a:solidFill>
            </a:endParaRPr>
          </a:p>
        </p:txBody>
      </p:sp>
      <p:sp>
        <p:nvSpPr>
          <p:cNvPr id="11" name="Zástupný objekt pre obsah 10">
            <a:extLst>
              <a:ext uri="{FF2B5EF4-FFF2-40B4-BE49-F238E27FC236}">
                <a16:creationId xmlns:a16="http://schemas.microsoft.com/office/drawing/2014/main" id="{D2420569-14F3-4504-A422-C2E082717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does it mean?</a:t>
            </a:r>
            <a:endParaRPr lang="sk-SK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do we offer?</a:t>
            </a:r>
            <a:r>
              <a:rPr lang="sk-SK" dirty="0"/>
              <a:t> (to </a:t>
            </a:r>
            <a:r>
              <a:rPr lang="sk-SK" dirty="0" err="1"/>
              <a:t>students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 err="1"/>
              <a:t>What</a:t>
            </a:r>
            <a:r>
              <a:rPr lang="sk-SK" dirty="0"/>
              <a:t> do </a:t>
            </a:r>
            <a:r>
              <a:rPr lang="sk-SK" dirty="0" err="1"/>
              <a:t>we</a:t>
            </a:r>
            <a:r>
              <a:rPr lang="sk-SK" dirty="0"/>
              <a:t> </a:t>
            </a:r>
            <a:r>
              <a:rPr lang="sk-SK" dirty="0" err="1"/>
              <a:t>expect</a:t>
            </a:r>
            <a:r>
              <a:rPr lang="sk-SK" dirty="0"/>
              <a:t>? (</a:t>
            </a:r>
            <a:r>
              <a:rPr lang="sk-SK" dirty="0" err="1"/>
              <a:t>from</a:t>
            </a:r>
            <a:r>
              <a:rPr lang="sk-SK" dirty="0"/>
              <a:t> </a:t>
            </a:r>
            <a:r>
              <a:rPr lang="sk-SK" dirty="0" err="1"/>
              <a:t>students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Who are our </a:t>
            </a:r>
            <a:r>
              <a:rPr lang="sk-SK" dirty="0"/>
              <a:t>p</a:t>
            </a:r>
            <a:r>
              <a:rPr lang="en-US" dirty="0" err="1"/>
              <a:t>ar</a:t>
            </a:r>
            <a:r>
              <a:rPr lang="sk-SK" dirty="0"/>
              <a:t>t</a:t>
            </a:r>
            <a:r>
              <a:rPr lang="en-US" dirty="0" err="1"/>
              <a:t>ners</a:t>
            </a:r>
            <a:r>
              <a:rPr lang="en-US" dirty="0"/>
              <a:t>?</a:t>
            </a:r>
            <a:endParaRPr lang="sk-SK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does it work?</a:t>
            </a:r>
            <a:endParaRPr lang="sk-SK" dirty="0"/>
          </a:p>
          <a:p>
            <a:pPr marL="514350" indent="-514350">
              <a:buFont typeface="+mj-lt"/>
              <a:buAutoNum type="arabicPeriod"/>
            </a:pPr>
            <a:r>
              <a:rPr lang="sk-SK" dirty="0" err="1"/>
              <a:t>What</a:t>
            </a:r>
            <a:r>
              <a:rPr lang="sk-SK" dirty="0"/>
              <a:t> do </a:t>
            </a:r>
            <a:r>
              <a:rPr lang="sk-SK" dirty="0" err="1"/>
              <a:t>students</a:t>
            </a:r>
            <a:r>
              <a:rPr lang="sk-SK" dirty="0"/>
              <a:t> get?</a:t>
            </a:r>
          </a:p>
        </p:txBody>
      </p:sp>
    </p:spTree>
    <p:extLst>
      <p:ext uri="{BB962C8B-B14F-4D97-AF65-F5344CB8AC3E}">
        <p14:creationId xmlns:p14="http://schemas.microsoft.com/office/powerpoint/2010/main" val="2999532582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6" name="Nadpis 3">
            <a:extLst>
              <a:ext uri="{FF2B5EF4-FFF2-40B4-BE49-F238E27FC236}">
                <a16:creationId xmlns:a16="http://schemas.microsoft.com/office/drawing/2014/main" id="{CF708DAA-22CF-4F4D-ADDB-B3DDC30272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k-SK" b="1" dirty="0">
                <a:solidFill>
                  <a:srgbClr val="00853F"/>
                </a:solidFill>
              </a:rPr>
              <a:t>1. </a:t>
            </a:r>
            <a:r>
              <a:rPr lang="sk-SK" b="1" dirty="0" err="1">
                <a:solidFill>
                  <a:srgbClr val="00853F"/>
                </a:solidFill>
              </a:rPr>
              <a:t>What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does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it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mean</a:t>
            </a:r>
            <a:r>
              <a:rPr lang="sk-SK" b="1" dirty="0">
                <a:solidFill>
                  <a:srgbClr val="00853F"/>
                </a:solidFill>
              </a:rPr>
              <a:t>?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CD62DD6F-3EE5-46C2-9150-769DA0E2CF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408146DE-410D-4B91-A568-0C9D68133A1D}"/>
              </a:ext>
            </a:extLst>
          </p:cNvPr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4800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B77C1177-07E1-4DD5-984C-D6CDC74CE2E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853F"/>
              </a:solidFill>
            </a:endParaRP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B5E7B7B1-3FE0-4DEE-98B0-4D084A4A09E7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>
                <a:solidFill>
                  <a:srgbClr val="00853F"/>
                </a:solidFill>
              </a:rPr>
              <a:t>Double Degree Master Study Program by ITAS/VŠEMvs</a:t>
            </a:r>
            <a:endParaRPr lang="en-US" sz="3600" b="1" dirty="0">
              <a:solidFill>
                <a:srgbClr val="008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92190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2F82F9C-81D8-47AC-9B90-12B836543A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highlight>
                  <a:srgbClr val="00853F"/>
                </a:highlight>
              </a:rPr>
              <a:t>Double Degree </a:t>
            </a:r>
            <a:r>
              <a:rPr lang="en-US" sz="3200" b="1" dirty="0"/>
              <a:t>Master Study Program</a:t>
            </a:r>
            <a:br>
              <a:rPr lang="en-US" sz="3200" b="1" dirty="0"/>
            </a:br>
            <a:r>
              <a:rPr lang="en-US" sz="3200" b="1" dirty="0"/>
              <a:t>for </a:t>
            </a:r>
            <a:r>
              <a:rPr lang="en-US" sz="3200" b="1" dirty="0" err="1"/>
              <a:t>Ukrainan</a:t>
            </a:r>
            <a:r>
              <a:rPr lang="en-US" sz="3200" b="1" dirty="0"/>
              <a:t> students</a:t>
            </a:r>
            <a:br>
              <a:rPr lang="en-US" sz="3200" b="1" dirty="0"/>
            </a:br>
            <a:r>
              <a:rPr lang="en-US" sz="3200" b="1" dirty="0"/>
              <a:t>with </a:t>
            </a:r>
            <a:r>
              <a:rPr lang="sk-SK" sz="3200" b="1" dirty="0"/>
              <a:t>2Y </a:t>
            </a:r>
            <a:r>
              <a:rPr lang="sk-SK" sz="3200" b="1" dirty="0" err="1"/>
              <a:t>Working</a:t>
            </a:r>
            <a:r>
              <a:rPr lang="sk-SK" sz="3200" b="1" dirty="0"/>
              <a:t> </a:t>
            </a:r>
            <a:r>
              <a:rPr lang="sk-SK" sz="3200" b="1" dirty="0" err="1"/>
              <a:t>contract</a:t>
            </a:r>
            <a:r>
              <a:rPr lang="en-US" sz="3200" b="1" dirty="0"/>
              <a:t> guarantee </a:t>
            </a:r>
            <a:br>
              <a:rPr lang="sk-SK" sz="3200" b="1" dirty="0"/>
            </a:br>
            <a:r>
              <a:rPr lang="en-US" sz="3200" b="1" dirty="0"/>
              <a:t>in Slovakia</a:t>
            </a:r>
          </a:p>
        </p:txBody>
      </p:sp>
      <p:sp>
        <p:nvSpPr>
          <p:cNvPr id="11" name="Podnadpis 10">
            <a:extLst>
              <a:ext uri="{FF2B5EF4-FFF2-40B4-BE49-F238E27FC236}">
                <a16:creationId xmlns:a16="http://schemas.microsoft.com/office/drawing/2014/main" id="{7B34C449-A57F-46AD-A88A-822526DD77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r>
              <a:rPr lang="sk-SK" dirty="0"/>
              <a:t>All </a:t>
            </a:r>
            <a:r>
              <a:rPr lang="sk-SK" dirty="0" err="1"/>
              <a:t>Graduates</a:t>
            </a:r>
            <a:r>
              <a:rPr lang="sk-SK" dirty="0"/>
              <a:t> </a:t>
            </a:r>
            <a:r>
              <a:rPr lang="sk-SK" dirty="0" err="1"/>
              <a:t>obtain</a:t>
            </a:r>
            <a:r>
              <a:rPr lang="sk-SK" dirty="0"/>
              <a:t> 2 </a:t>
            </a:r>
            <a:r>
              <a:rPr lang="sk-SK" dirty="0" err="1"/>
              <a:t>diplomas</a:t>
            </a:r>
            <a:r>
              <a:rPr lang="sk-SK" dirty="0"/>
              <a:t>:</a:t>
            </a:r>
          </a:p>
          <a:p>
            <a:pPr marL="457200" indent="-457200">
              <a:buAutoNum type="arabicPeriod"/>
            </a:pPr>
            <a:r>
              <a:rPr lang="sk-SK" dirty="0" err="1"/>
              <a:t>Master</a:t>
            </a:r>
            <a:r>
              <a:rPr lang="sk-SK" dirty="0"/>
              <a:t> </a:t>
            </a:r>
            <a:r>
              <a:rPr lang="sk-SK" dirty="0" err="1"/>
              <a:t>Diploma</a:t>
            </a:r>
            <a:r>
              <a:rPr lang="sk-SK" dirty="0"/>
              <a:t> of </a:t>
            </a:r>
            <a:r>
              <a:rPr lang="sk-SK" dirty="0" err="1"/>
              <a:t>Ukrainan</a:t>
            </a:r>
            <a:r>
              <a:rPr lang="sk-SK" dirty="0"/>
              <a:t> </a:t>
            </a:r>
            <a:r>
              <a:rPr lang="sk-SK" dirty="0" err="1"/>
              <a:t>University</a:t>
            </a:r>
            <a:endParaRPr lang="sk-SK" dirty="0"/>
          </a:p>
          <a:p>
            <a:pPr marL="457200" indent="-457200">
              <a:buAutoNum type="arabicPeriod"/>
            </a:pPr>
            <a:r>
              <a:rPr lang="sk-SK" dirty="0" err="1"/>
              <a:t>Master</a:t>
            </a:r>
            <a:r>
              <a:rPr lang="sk-SK" dirty="0"/>
              <a:t> </a:t>
            </a:r>
            <a:r>
              <a:rPr lang="sk-SK" dirty="0" err="1"/>
              <a:t>Diploma</a:t>
            </a:r>
            <a:r>
              <a:rPr lang="sk-SK" dirty="0"/>
              <a:t> od Slovak </a:t>
            </a:r>
            <a:r>
              <a:rPr lang="sk-SK" dirty="0" err="1"/>
              <a:t>University</a:t>
            </a:r>
            <a:r>
              <a:rPr lang="sk-SK" dirty="0"/>
              <a:t> (EU </a:t>
            </a:r>
            <a:r>
              <a:rPr lang="sk-SK" dirty="0" err="1"/>
              <a:t>Diploma</a:t>
            </a:r>
            <a:r>
              <a:rPr lang="sk-SK" dirty="0"/>
              <a:t>)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C89CFA9A-4BC7-4BE5-ABFD-9F610B112DD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7298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>
                <a:solidFill>
                  <a:srgbClr val="00853F"/>
                </a:solidFill>
              </a:rPr>
              <a:t>1. </a:t>
            </a:r>
            <a:r>
              <a:rPr lang="sk-SK" sz="3600" b="1" dirty="0" err="1">
                <a:solidFill>
                  <a:srgbClr val="00853F"/>
                </a:solidFill>
              </a:rPr>
              <a:t>What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does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it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mean</a:t>
            </a:r>
            <a:r>
              <a:rPr lang="sk-SK" sz="3600" b="1" dirty="0">
                <a:solidFill>
                  <a:srgbClr val="00853F"/>
                </a:solidFill>
              </a:rPr>
              <a:t>?</a:t>
            </a:r>
            <a:endParaRPr lang="en-US" sz="3600" b="1" dirty="0">
              <a:solidFill>
                <a:srgbClr val="008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049633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2F82F9C-81D8-47AC-9B90-12B836543A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/>
              <a:t>Double Degree </a:t>
            </a:r>
            <a:r>
              <a:rPr lang="en-US" sz="3200" b="1" dirty="0">
                <a:solidFill>
                  <a:schemeClr val="bg1"/>
                </a:solidFill>
                <a:highlight>
                  <a:srgbClr val="00853F"/>
                </a:highlight>
              </a:rPr>
              <a:t>Master Study Program</a:t>
            </a:r>
            <a:br>
              <a:rPr lang="en-US" sz="3200" b="1" dirty="0"/>
            </a:br>
            <a:r>
              <a:rPr lang="en-US" sz="3200" b="1" dirty="0"/>
              <a:t>for </a:t>
            </a:r>
            <a:r>
              <a:rPr lang="en-US" sz="3200" b="1" dirty="0" err="1"/>
              <a:t>Ukrainan</a:t>
            </a:r>
            <a:r>
              <a:rPr lang="en-US" sz="3200" b="1" dirty="0"/>
              <a:t> students</a:t>
            </a:r>
            <a:br>
              <a:rPr lang="en-US" sz="3200" b="1" dirty="0"/>
            </a:br>
            <a:r>
              <a:rPr lang="en-US" sz="3200" b="1" dirty="0"/>
              <a:t>with </a:t>
            </a:r>
            <a:r>
              <a:rPr lang="sk-SK" sz="3200" b="1" dirty="0"/>
              <a:t>2Y </a:t>
            </a:r>
            <a:r>
              <a:rPr lang="sk-SK" sz="3200" b="1" dirty="0" err="1"/>
              <a:t>Working</a:t>
            </a:r>
            <a:r>
              <a:rPr lang="sk-SK" sz="3200" b="1" dirty="0"/>
              <a:t> </a:t>
            </a:r>
            <a:r>
              <a:rPr lang="sk-SK" sz="3200" b="1" dirty="0" err="1"/>
              <a:t>contract</a:t>
            </a:r>
            <a:r>
              <a:rPr lang="en-US" sz="3200" b="1" dirty="0"/>
              <a:t> guarantee </a:t>
            </a:r>
            <a:br>
              <a:rPr lang="sk-SK" sz="3200" b="1" dirty="0"/>
            </a:br>
            <a:r>
              <a:rPr lang="en-US" sz="3200" b="1" dirty="0"/>
              <a:t>in Slovakia</a:t>
            </a:r>
          </a:p>
        </p:txBody>
      </p:sp>
      <p:sp>
        <p:nvSpPr>
          <p:cNvPr id="11" name="Podnadpis 10">
            <a:extLst>
              <a:ext uri="{FF2B5EF4-FFF2-40B4-BE49-F238E27FC236}">
                <a16:creationId xmlns:a16="http://schemas.microsoft.com/office/drawing/2014/main" id="{7B34C449-A57F-46AD-A88A-822526DD77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r>
              <a:rPr lang="sk-SK" dirty="0"/>
              <a:t>Study Program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open</a:t>
            </a:r>
            <a:r>
              <a:rPr lang="sk-SK" dirty="0"/>
              <a:t> to all </a:t>
            </a:r>
            <a:r>
              <a:rPr lang="sk-SK" dirty="0" err="1"/>
              <a:t>Graduates</a:t>
            </a:r>
            <a:r>
              <a:rPr lang="sk-SK" dirty="0"/>
              <a:t> of </a:t>
            </a:r>
            <a:r>
              <a:rPr lang="sk-SK" dirty="0" err="1"/>
              <a:t>Bachelor</a:t>
            </a:r>
            <a:r>
              <a:rPr lang="sk-SK" dirty="0"/>
              <a:t> (Bc.) study program </a:t>
            </a:r>
            <a:r>
              <a:rPr lang="sk-SK" dirty="0" err="1"/>
              <a:t>with</a:t>
            </a:r>
            <a:r>
              <a:rPr lang="sk-SK" dirty="0"/>
              <a:t> </a:t>
            </a:r>
            <a:r>
              <a:rPr lang="sk-SK" dirty="0" err="1"/>
              <a:t>similar</a:t>
            </a:r>
            <a:r>
              <a:rPr lang="sk-SK" dirty="0"/>
              <a:t> </a:t>
            </a:r>
            <a:r>
              <a:rPr lang="sk-SK" dirty="0" err="1"/>
              <a:t>topic</a:t>
            </a:r>
            <a:r>
              <a:rPr lang="sk-SK" dirty="0"/>
              <a:t> (</a:t>
            </a:r>
            <a:r>
              <a:rPr lang="sk-SK" dirty="0" err="1"/>
              <a:t>i.e</a:t>
            </a:r>
            <a:r>
              <a:rPr lang="sk-SK" dirty="0"/>
              <a:t>. IT), </a:t>
            </a:r>
            <a:r>
              <a:rPr lang="sk-SK" dirty="0" err="1"/>
              <a:t>who</a:t>
            </a:r>
            <a:r>
              <a:rPr lang="sk-SK" dirty="0"/>
              <a:t> </a:t>
            </a:r>
            <a:r>
              <a:rPr lang="sk-SK" dirty="0" err="1"/>
              <a:t>can</a:t>
            </a:r>
            <a:r>
              <a:rPr lang="sk-SK" dirty="0"/>
              <a:t> </a:t>
            </a:r>
            <a:r>
              <a:rPr lang="sk-SK" dirty="0" err="1"/>
              <a:t>apply</a:t>
            </a:r>
            <a:r>
              <a:rPr lang="sk-SK" dirty="0"/>
              <a:t> to </a:t>
            </a:r>
            <a:r>
              <a:rPr lang="sk-SK" dirty="0" err="1"/>
              <a:t>this</a:t>
            </a:r>
            <a:r>
              <a:rPr lang="sk-SK" dirty="0"/>
              <a:t> </a:t>
            </a:r>
            <a:r>
              <a:rPr lang="sk-SK" dirty="0" err="1"/>
              <a:t>Master</a:t>
            </a:r>
            <a:r>
              <a:rPr lang="sk-SK" dirty="0"/>
              <a:t> program </a:t>
            </a:r>
            <a:r>
              <a:rPr lang="sk-SK" dirty="0" err="1"/>
              <a:t>according</a:t>
            </a:r>
            <a:r>
              <a:rPr lang="sk-SK" dirty="0"/>
              <a:t> </a:t>
            </a:r>
            <a:r>
              <a:rPr lang="sk-SK" dirty="0" err="1"/>
              <a:t>Ukrainan</a:t>
            </a:r>
            <a:r>
              <a:rPr lang="sk-SK" dirty="0"/>
              <a:t> </a:t>
            </a:r>
            <a:r>
              <a:rPr lang="sk-SK" dirty="0" err="1"/>
              <a:t>rules</a:t>
            </a:r>
            <a:endParaRPr lang="sk-SK" dirty="0"/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C89CFA9A-4BC7-4BE5-ABFD-9F610B112DD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7298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>
                <a:solidFill>
                  <a:srgbClr val="00853F"/>
                </a:solidFill>
              </a:rPr>
              <a:t>1. </a:t>
            </a:r>
            <a:r>
              <a:rPr lang="sk-SK" sz="3600" b="1" dirty="0" err="1">
                <a:solidFill>
                  <a:srgbClr val="00853F"/>
                </a:solidFill>
              </a:rPr>
              <a:t>What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does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it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mean</a:t>
            </a:r>
            <a:r>
              <a:rPr lang="sk-SK" sz="3600" b="1" dirty="0">
                <a:solidFill>
                  <a:srgbClr val="00853F"/>
                </a:solidFill>
              </a:rPr>
              <a:t>?</a:t>
            </a:r>
            <a:endParaRPr lang="en-US" sz="3600" b="1" dirty="0">
              <a:solidFill>
                <a:srgbClr val="008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363551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2F82F9C-81D8-47AC-9B90-12B836543A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b="1" dirty="0"/>
              <a:t>Double Degree Master Study Program</a:t>
            </a:r>
            <a:br>
              <a:rPr lang="en-US" sz="3200" b="1" dirty="0"/>
            </a:br>
            <a:r>
              <a:rPr lang="en-US" sz="3200" b="1" dirty="0"/>
              <a:t>for </a:t>
            </a:r>
            <a:r>
              <a:rPr lang="en-US" sz="3200" b="1" dirty="0" err="1"/>
              <a:t>Ukrainan</a:t>
            </a:r>
            <a:r>
              <a:rPr lang="en-US" sz="3200" b="1" dirty="0"/>
              <a:t> students</a:t>
            </a:r>
            <a:br>
              <a:rPr lang="en-US" sz="3200" b="1" dirty="0"/>
            </a:br>
            <a:r>
              <a:rPr lang="en-US" sz="3200" b="1" dirty="0"/>
              <a:t>with </a:t>
            </a:r>
            <a:r>
              <a:rPr lang="sk-SK" sz="3200" b="1" dirty="0">
                <a:solidFill>
                  <a:schemeClr val="bg1"/>
                </a:solidFill>
                <a:highlight>
                  <a:srgbClr val="00853F"/>
                </a:highlight>
              </a:rPr>
              <a:t>2Y </a:t>
            </a:r>
            <a:r>
              <a:rPr lang="sk-SK" sz="3200" b="1" dirty="0" err="1">
                <a:solidFill>
                  <a:schemeClr val="bg1"/>
                </a:solidFill>
                <a:highlight>
                  <a:srgbClr val="00853F"/>
                </a:highlight>
              </a:rPr>
              <a:t>Working</a:t>
            </a:r>
            <a:r>
              <a:rPr lang="sk-SK" sz="3200" b="1" dirty="0">
                <a:solidFill>
                  <a:schemeClr val="bg1"/>
                </a:solidFill>
                <a:highlight>
                  <a:srgbClr val="00853F"/>
                </a:highlight>
              </a:rPr>
              <a:t> </a:t>
            </a:r>
            <a:r>
              <a:rPr lang="sk-SK" sz="3200" b="1" dirty="0" err="1">
                <a:solidFill>
                  <a:schemeClr val="bg1"/>
                </a:solidFill>
                <a:highlight>
                  <a:srgbClr val="00853F"/>
                </a:highlight>
              </a:rPr>
              <a:t>contract</a:t>
            </a:r>
            <a:r>
              <a:rPr lang="en-US" sz="3200" b="1" dirty="0">
                <a:solidFill>
                  <a:schemeClr val="bg1"/>
                </a:solidFill>
                <a:highlight>
                  <a:srgbClr val="00853F"/>
                </a:highlight>
              </a:rPr>
              <a:t> </a:t>
            </a:r>
            <a:r>
              <a:rPr lang="en-US" sz="3200" b="1" dirty="0"/>
              <a:t>guarantee </a:t>
            </a:r>
            <a:br>
              <a:rPr lang="sk-SK" sz="3200" b="1" dirty="0"/>
            </a:br>
            <a:r>
              <a:rPr lang="en-US" sz="3200" b="1" dirty="0"/>
              <a:t>in Slovakia</a:t>
            </a:r>
          </a:p>
        </p:txBody>
      </p:sp>
      <p:sp>
        <p:nvSpPr>
          <p:cNvPr id="11" name="Podnadpis 10">
            <a:extLst>
              <a:ext uri="{FF2B5EF4-FFF2-40B4-BE49-F238E27FC236}">
                <a16:creationId xmlns:a16="http://schemas.microsoft.com/office/drawing/2014/main" id="{7B34C449-A57F-46AD-A88A-822526DD77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r>
              <a:rPr lang="sk-SK" dirty="0" err="1"/>
              <a:t>After</a:t>
            </a:r>
            <a:r>
              <a:rPr lang="sk-SK" dirty="0"/>
              <a:t> </a:t>
            </a:r>
            <a:r>
              <a:rPr lang="sk-SK" dirty="0" err="1"/>
              <a:t>successful</a:t>
            </a:r>
            <a:r>
              <a:rPr lang="sk-SK" dirty="0"/>
              <a:t> </a:t>
            </a:r>
            <a:r>
              <a:rPr lang="sk-SK" dirty="0" err="1"/>
              <a:t>finishing</a:t>
            </a:r>
            <a:r>
              <a:rPr lang="sk-SK" dirty="0"/>
              <a:t> of study all </a:t>
            </a:r>
            <a:r>
              <a:rPr lang="sk-SK" dirty="0" err="1"/>
              <a:t>graduates</a:t>
            </a:r>
            <a:r>
              <a:rPr lang="sk-SK" dirty="0"/>
              <a:t> </a:t>
            </a:r>
            <a:r>
              <a:rPr lang="sk-SK" dirty="0" err="1"/>
              <a:t>will</a:t>
            </a:r>
            <a:r>
              <a:rPr lang="sk-SK" dirty="0"/>
              <a:t> </a:t>
            </a:r>
            <a:r>
              <a:rPr lang="sk-SK" dirty="0" err="1"/>
              <a:t>sign</a:t>
            </a:r>
            <a:r>
              <a:rPr lang="sk-SK" dirty="0"/>
              <a:t> </a:t>
            </a:r>
            <a:r>
              <a:rPr lang="sk-SK" dirty="0" err="1"/>
              <a:t>regular</a:t>
            </a:r>
            <a:r>
              <a:rPr lang="sk-SK" dirty="0"/>
              <a:t> </a:t>
            </a:r>
            <a:r>
              <a:rPr lang="sk-SK" dirty="0" err="1"/>
              <a:t>working</a:t>
            </a:r>
            <a:r>
              <a:rPr lang="sk-SK" dirty="0"/>
              <a:t> </a:t>
            </a:r>
            <a:r>
              <a:rPr lang="sk-SK" dirty="0" err="1"/>
              <a:t>contract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two</a:t>
            </a:r>
            <a:r>
              <a:rPr lang="sk-SK" dirty="0"/>
              <a:t> </a:t>
            </a:r>
            <a:r>
              <a:rPr lang="sk-SK" dirty="0" err="1"/>
              <a:t>years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company</a:t>
            </a:r>
            <a:r>
              <a:rPr lang="sk-SK" dirty="0"/>
              <a:t> </a:t>
            </a:r>
            <a:r>
              <a:rPr lang="sk-SK" dirty="0" err="1"/>
              <a:t>where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student</a:t>
            </a:r>
            <a:r>
              <a:rPr lang="sk-SK" dirty="0"/>
              <a:t> </a:t>
            </a:r>
            <a:r>
              <a:rPr lang="sk-SK" dirty="0" err="1"/>
              <a:t>will</a:t>
            </a:r>
            <a:r>
              <a:rPr lang="sk-SK" dirty="0"/>
              <a:t> do </a:t>
            </a:r>
            <a:r>
              <a:rPr lang="sk-SK" dirty="0" err="1"/>
              <a:t>his</a:t>
            </a:r>
            <a:r>
              <a:rPr lang="sk-SK" dirty="0"/>
              <a:t> </a:t>
            </a:r>
            <a:r>
              <a:rPr lang="sk-SK" dirty="0" err="1"/>
              <a:t>practice</a:t>
            </a:r>
            <a:r>
              <a:rPr lang="sk-SK" dirty="0"/>
              <a:t> </a:t>
            </a:r>
            <a:r>
              <a:rPr lang="sk-SK" dirty="0" err="1"/>
              <a:t>during</a:t>
            </a:r>
            <a:r>
              <a:rPr lang="sk-SK" dirty="0"/>
              <a:t> </a:t>
            </a:r>
            <a:r>
              <a:rPr lang="sk-SK" dirty="0" err="1"/>
              <a:t>second</a:t>
            </a:r>
            <a:r>
              <a:rPr lang="sk-SK" dirty="0"/>
              <a:t> </a:t>
            </a:r>
            <a:r>
              <a:rPr lang="sk-SK" dirty="0" err="1"/>
              <a:t>years</a:t>
            </a:r>
            <a:r>
              <a:rPr lang="sk-SK" dirty="0"/>
              <a:t> of study.</a:t>
            </a:r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C89CFA9A-4BC7-4BE5-ABFD-9F610B112DD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7298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>
                <a:solidFill>
                  <a:srgbClr val="00853F"/>
                </a:solidFill>
              </a:rPr>
              <a:t>1. </a:t>
            </a:r>
            <a:r>
              <a:rPr lang="sk-SK" sz="3600" b="1" dirty="0" err="1">
                <a:solidFill>
                  <a:srgbClr val="00853F"/>
                </a:solidFill>
              </a:rPr>
              <a:t>What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does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it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mean</a:t>
            </a:r>
            <a:r>
              <a:rPr lang="sk-SK" sz="3600" b="1" dirty="0">
                <a:solidFill>
                  <a:srgbClr val="00853F"/>
                </a:solidFill>
              </a:rPr>
              <a:t>?</a:t>
            </a:r>
            <a:endParaRPr lang="en-US" sz="3600" b="1" dirty="0">
              <a:solidFill>
                <a:srgbClr val="008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512679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6" name="Nadpis 3">
            <a:extLst>
              <a:ext uri="{FF2B5EF4-FFF2-40B4-BE49-F238E27FC236}">
                <a16:creationId xmlns:a16="http://schemas.microsoft.com/office/drawing/2014/main" id="{CF708DAA-22CF-4F4D-ADDB-B3DDC3027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72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k-SK" sz="3600" b="1" dirty="0">
                <a:solidFill>
                  <a:srgbClr val="00853F"/>
                </a:solidFill>
              </a:rPr>
              <a:t>1. </a:t>
            </a:r>
            <a:r>
              <a:rPr lang="sk-SK" sz="3600" b="1" dirty="0" err="1">
                <a:solidFill>
                  <a:srgbClr val="00853F"/>
                </a:solidFill>
              </a:rPr>
              <a:t>What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does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it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mean</a:t>
            </a:r>
            <a:r>
              <a:rPr lang="sk-SK" sz="3600" b="1" dirty="0">
                <a:solidFill>
                  <a:srgbClr val="00853F"/>
                </a:solidFill>
              </a:rPr>
              <a:t>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6783B92-D1C2-4851-97BA-A1FC637FF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3600" dirty="0" err="1"/>
              <a:t>Legal</a:t>
            </a:r>
            <a:r>
              <a:rPr lang="sk-SK" sz="3600" dirty="0"/>
              <a:t> </a:t>
            </a:r>
            <a:r>
              <a:rPr lang="sk-SK" sz="3600" dirty="0" err="1"/>
              <a:t>Framework</a:t>
            </a:r>
            <a:r>
              <a:rPr lang="sk-SK" sz="3600" dirty="0"/>
              <a:t> od </a:t>
            </a:r>
            <a:r>
              <a:rPr lang="sk-SK" sz="3600" dirty="0" err="1"/>
              <a:t>Double</a:t>
            </a:r>
            <a:r>
              <a:rPr lang="sk-SK" sz="3600" dirty="0"/>
              <a:t> </a:t>
            </a:r>
            <a:r>
              <a:rPr lang="sk-SK" sz="3600" dirty="0" err="1"/>
              <a:t>Degree</a:t>
            </a:r>
            <a:r>
              <a:rPr lang="sk-SK" sz="3600" dirty="0"/>
              <a:t> </a:t>
            </a:r>
            <a:r>
              <a:rPr lang="sk-SK" sz="3600" dirty="0" err="1"/>
              <a:t>Programs</a:t>
            </a:r>
            <a:r>
              <a:rPr lang="sk-SK" sz="3600" dirty="0"/>
              <a:t>: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 err="1"/>
              <a:t>Contract</a:t>
            </a:r>
            <a:r>
              <a:rPr lang="sk-SK" dirty="0"/>
              <a:t> </a:t>
            </a:r>
            <a:r>
              <a:rPr lang="sk-SK" b="1" dirty="0"/>
              <a:t>VŠEMvs / </a:t>
            </a:r>
            <a:r>
              <a:rPr lang="sk-SK" b="1" dirty="0" err="1"/>
              <a:t>UAuni</a:t>
            </a:r>
            <a:r>
              <a:rPr lang="sk-SK" b="1" dirty="0"/>
              <a:t> </a:t>
            </a:r>
            <a:r>
              <a:rPr lang="sk-SK" dirty="0"/>
              <a:t>– </a:t>
            </a:r>
            <a:r>
              <a:rPr lang="sk-SK" dirty="0" err="1"/>
              <a:t>Double</a:t>
            </a:r>
            <a:r>
              <a:rPr lang="sk-SK" dirty="0"/>
              <a:t> </a:t>
            </a:r>
            <a:r>
              <a:rPr lang="sk-SK" dirty="0" err="1"/>
              <a:t>Degree</a:t>
            </a:r>
            <a:r>
              <a:rPr lang="sk-SK" dirty="0"/>
              <a:t> </a:t>
            </a:r>
            <a:r>
              <a:rPr lang="sk-SK" dirty="0" err="1"/>
              <a:t>Master</a:t>
            </a:r>
            <a:r>
              <a:rPr lang="sk-SK" dirty="0"/>
              <a:t> Study Program</a:t>
            </a:r>
          </a:p>
          <a:p>
            <a:pPr lvl="1"/>
            <a:r>
              <a:rPr lang="sk-SK" dirty="0" err="1"/>
              <a:t>Obligatory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Program </a:t>
            </a:r>
            <a:r>
              <a:rPr lang="sk-SK" dirty="0" err="1"/>
              <a:t>Registration</a:t>
            </a:r>
            <a:r>
              <a:rPr lang="sk-SK" dirty="0"/>
              <a:t> at </a:t>
            </a:r>
            <a:r>
              <a:rPr lang="sk-SK" dirty="0" err="1"/>
              <a:t>Ministry</a:t>
            </a:r>
            <a:r>
              <a:rPr lang="sk-SK" dirty="0"/>
              <a:t> of </a:t>
            </a:r>
            <a:r>
              <a:rPr lang="sk-SK" dirty="0" err="1"/>
              <a:t>Education</a:t>
            </a:r>
            <a:r>
              <a:rPr lang="sk-SK" dirty="0"/>
              <a:t> in Slovakia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 err="1"/>
              <a:t>Contract</a:t>
            </a:r>
            <a:r>
              <a:rPr lang="sk-SK" dirty="0"/>
              <a:t> </a:t>
            </a:r>
            <a:r>
              <a:rPr lang="sk-SK" b="1" dirty="0"/>
              <a:t>VŠEMvs / ITAS </a:t>
            </a:r>
            <a:r>
              <a:rPr lang="sk-SK" dirty="0"/>
              <a:t>– IT </a:t>
            </a:r>
            <a:r>
              <a:rPr lang="sk-SK" dirty="0" err="1"/>
              <a:t>Companies</a:t>
            </a:r>
            <a:r>
              <a:rPr lang="sk-SK" dirty="0"/>
              <a:t> </a:t>
            </a:r>
            <a:r>
              <a:rPr lang="sk-SK" dirty="0" err="1"/>
              <a:t>Selection</a:t>
            </a:r>
            <a:endParaRPr lang="sk-SK" dirty="0"/>
          </a:p>
          <a:p>
            <a:pPr lvl="1"/>
            <a:r>
              <a:rPr lang="sk-SK" dirty="0"/>
              <a:t>IT </a:t>
            </a:r>
            <a:r>
              <a:rPr lang="sk-SK" dirty="0" err="1"/>
              <a:t>Comapnies</a:t>
            </a:r>
            <a:r>
              <a:rPr lang="sk-SK" dirty="0"/>
              <a:t>/IT </a:t>
            </a:r>
            <a:r>
              <a:rPr lang="sk-SK" dirty="0" err="1"/>
              <a:t>Practice</a:t>
            </a:r>
            <a:r>
              <a:rPr lang="sk-SK" dirty="0"/>
              <a:t>/IT </a:t>
            </a:r>
            <a:r>
              <a:rPr lang="sk-SK" dirty="0" err="1"/>
              <a:t>Positions</a:t>
            </a:r>
            <a:r>
              <a:rPr lang="sk-SK" dirty="0"/>
              <a:t> </a:t>
            </a:r>
            <a:r>
              <a:rPr lang="sk-SK" dirty="0" err="1"/>
              <a:t>Demand</a:t>
            </a:r>
            <a:endParaRPr lang="sk-SK" dirty="0"/>
          </a:p>
          <a:p>
            <a:pPr marL="514350" indent="-514350">
              <a:buFont typeface="+mj-lt"/>
              <a:buAutoNum type="arabicPeriod"/>
            </a:pPr>
            <a:r>
              <a:rPr lang="sk-SK" dirty="0" err="1"/>
              <a:t>Contract</a:t>
            </a:r>
            <a:r>
              <a:rPr lang="sk-SK" dirty="0"/>
              <a:t> </a:t>
            </a:r>
            <a:r>
              <a:rPr lang="sk-SK" b="1" dirty="0"/>
              <a:t>VŠEMvs / ITAS / </a:t>
            </a:r>
            <a:r>
              <a:rPr lang="sk-SK" b="1" dirty="0" err="1"/>
              <a:t>Student</a:t>
            </a:r>
            <a:endParaRPr lang="sk-SK" b="1" dirty="0"/>
          </a:p>
          <a:p>
            <a:pPr lvl="1"/>
            <a:r>
              <a:rPr lang="sk-SK" dirty="0" err="1"/>
              <a:t>Provision</a:t>
            </a:r>
            <a:r>
              <a:rPr lang="sk-SK" dirty="0"/>
              <a:t> of Study, </a:t>
            </a:r>
            <a:r>
              <a:rPr lang="sk-SK" dirty="0" err="1"/>
              <a:t>Tuition</a:t>
            </a:r>
            <a:r>
              <a:rPr lang="sk-SK" dirty="0"/>
              <a:t> </a:t>
            </a:r>
            <a:r>
              <a:rPr lang="sk-SK" dirty="0" err="1"/>
              <a:t>fee</a:t>
            </a:r>
            <a:r>
              <a:rPr lang="sk-SK" dirty="0"/>
              <a:t>, </a:t>
            </a:r>
            <a:r>
              <a:rPr lang="sk-SK" dirty="0" err="1"/>
              <a:t>Accomodation</a:t>
            </a:r>
            <a:r>
              <a:rPr lang="sk-SK" dirty="0"/>
              <a:t>, </a:t>
            </a:r>
            <a:r>
              <a:rPr lang="sk-SK" dirty="0" err="1"/>
              <a:t>Scholarship</a:t>
            </a:r>
            <a:endParaRPr lang="sk-SK" b="1" i="1" u="sng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408146DE-410D-4B91-A568-0C9D68133A1D}"/>
              </a:ext>
            </a:extLst>
          </p:cNvPr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4800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B77C1177-07E1-4DD5-984C-D6CDC74CE2E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8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465787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422" y="270691"/>
            <a:ext cx="9882187" cy="3745866"/>
          </a:xfrm>
          <a:prstGeom prst="rect">
            <a:avLst/>
          </a:prstGeom>
        </p:spPr>
      </p:pic>
      <p:cxnSp>
        <p:nvCxnSpPr>
          <p:cNvPr id="6" name="Rovná spojnica 7"/>
          <p:cNvCxnSpPr/>
          <p:nvPr/>
        </p:nvCxnSpPr>
        <p:spPr>
          <a:xfrm flipV="1">
            <a:off x="-182336" y="4592075"/>
            <a:ext cx="12458700" cy="23781"/>
          </a:xfrm>
          <a:prstGeom prst="line">
            <a:avLst/>
          </a:prstGeom>
          <a:ln w="22225"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lokTextu 6"/>
          <p:cNvSpPr txBox="1"/>
          <p:nvPr/>
        </p:nvSpPr>
        <p:spPr>
          <a:xfrm>
            <a:off x="2135332" y="5573106"/>
            <a:ext cx="11542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54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5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5400" dirty="0" err="1">
                <a:solidFill>
                  <a:srgbClr val="00853F"/>
                </a:solidFill>
              </a:rPr>
              <a:t>Mission</a:t>
            </a:r>
            <a:r>
              <a:rPr lang="sk-SK" sz="5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54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5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54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5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5400" dirty="0" err="1">
                <a:solidFill>
                  <a:srgbClr val="00853F"/>
                </a:solidFill>
              </a:rPr>
              <a:t>Success</a:t>
            </a:r>
            <a:r>
              <a:rPr lang="sk-SK" sz="54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5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13039" y="4896497"/>
            <a:ext cx="948919" cy="719999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32909" y="4896497"/>
            <a:ext cx="797199" cy="71999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631403" y="4896497"/>
            <a:ext cx="770159" cy="719999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08265" y="4896497"/>
            <a:ext cx="660519" cy="7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96238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6" name="Nadpis 3">
            <a:extLst>
              <a:ext uri="{FF2B5EF4-FFF2-40B4-BE49-F238E27FC236}">
                <a16:creationId xmlns:a16="http://schemas.microsoft.com/office/drawing/2014/main" id="{CF708DAA-22CF-4F4D-ADDB-B3DDC30272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k-SK" b="1" dirty="0">
                <a:solidFill>
                  <a:srgbClr val="00853F"/>
                </a:solidFill>
              </a:rPr>
              <a:t>2. </a:t>
            </a:r>
            <a:r>
              <a:rPr lang="sk-SK" b="1" dirty="0" err="1">
                <a:solidFill>
                  <a:srgbClr val="00853F"/>
                </a:solidFill>
              </a:rPr>
              <a:t>What</a:t>
            </a:r>
            <a:r>
              <a:rPr lang="sk-SK" b="1" dirty="0">
                <a:solidFill>
                  <a:srgbClr val="00853F"/>
                </a:solidFill>
              </a:rPr>
              <a:t> do </a:t>
            </a:r>
            <a:r>
              <a:rPr lang="sk-SK" b="1" dirty="0" err="1">
                <a:solidFill>
                  <a:srgbClr val="00853F"/>
                </a:solidFill>
              </a:rPr>
              <a:t>we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offer</a:t>
            </a:r>
            <a:r>
              <a:rPr lang="sk-SK" b="1" dirty="0">
                <a:solidFill>
                  <a:srgbClr val="00853F"/>
                </a:solidFill>
              </a:rPr>
              <a:t>?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CD62DD6F-3EE5-46C2-9150-769DA0E2CF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(to </a:t>
            </a:r>
            <a:r>
              <a:rPr lang="sk-SK" dirty="0" err="1"/>
              <a:t>students</a:t>
            </a:r>
            <a:r>
              <a:rPr lang="sk-SK" dirty="0"/>
              <a:t>)</a:t>
            </a: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408146DE-410D-4B91-A568-0C9D68133A1D}"/>
              </a:ext>
            </a:extLst>
          </p:cNvPr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4800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B77C1177-07E1-4DD5-984C-D6CDC74CE2E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853F"/>
              </a:solidFill>
            </a:endParaRP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B5E7B7B1-3FE0-4DEE-98B0-4D084A4A09E7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 err="1">
                <a:solidFill>
                  <a:srgbClr val="00853F"/>
                </a:solidFill>
              </a:rPr>
              <a:t>Double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Degree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Master</a:t>
            </a:r>
            <a:r>
              <a:rPr lang="sk-SK" sz="3600" b="1" dirty="0">
                <a:solidFill>
                  <a:srgbClr val="00853F"/>
                </a:solidFill>
              </a:rPr>
              <a:t> Study Program by ITAS/VŠEMvs</a:t>
            </a:r>
            <a:endParaRPr lang="en-US" sz="3600" b="1" dirty="0">
              <a:solidFill>
                <a:srgbClr val="008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607273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6" name="Nadpis 3">
            <a:extLst>
              <a:ext uri="{FF2B5EF4-FFF2-40B4-BE49-F238E27FC236}">
                <a16:creationId xmlns:a16="http://schemas.microsoft.com/office/drawing/2014/main" id="{CF708DAA-22CF-4F4D-ADDB-B3DDC3027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2. </a:t>
            </a:r>
            <a:r>
              <a:rPr lang="sk-SK" b="1" dirty="0" err="1">
                <a:solidFill>
                  <a:srgbClr val="00853F"/>
                </a:solidFill>
              </a:rPr>
              <a:t>What</a:t>
            </a:r>
            <a:r>
              <a:rPr lang="sk-SK" b="1" dirty="0">
                <a:solidFill>
                  <a:srgbClr val="00853F"/>
                </a:solidFill>
              </a:rPr>
              <a:t> do </a:t>
            </a:r>
            <a:r>
              <a:rPr lang="sk-SK" b="1" dirty="0" err="1">
                <a:solidFill>
                  <a:srgbClr val="00853F"/>
                </a:solidFill>
              </a:rPr>
              <a:t>we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offer</a:t>
            </a:r>
            <a:r>
              <a:rPr lang="sk-SK" b="1" dirty="0">
                <a:solidFill>
                  <a:srgbClr val="00853F"/>
                </a:solidFill>
              </a:rPr>
              <a:t>? (to </a:t>
            </a:r>
            <a:r>
              <a:rPr lang="sk-SK" b="1" dirty="0" err="1">
                <a:solidFill>
                  <a:srgbClr val="00853F"/>
                </a:solidFill>
              </a:rPr>
              <a:t>students</a:t>
            </a:r>
            <a:r>
              <a:rPr lang="sk-SK" b="1" dirty="0">
                <a:solidFill>
                  <a:srgbClr val="00853F"/>
                </a:solidFill>
              </a:rPr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6783B92-D1C2-4851-97BA-A1FC637FF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dirty="0" err="1"/>
              <a:t>Fully</a:t>
            </a:r>
            <a:r>
              <a:rPr lang="sk-SK" dirty="0"/>
              <a:t> </a:t>
            </a:r>
            <a:r>
              <a:rPr lang="sk-SK" dirty="0" err="1"/>
              <a:t>covered</a:t>
            </a:r>
            <a:r>
              <a:rPr lang="sk-SK" dirty="0"/>
              <a:t>:</a:t>
            </a:r>
          </a:p>
          <a:p>
            <a:r>
              <a:rPr lang="sk-SK" dirty="0" err="1"/>
              <a:t>Cost</a:t>
            </a:r>
            <a:r>
              <a:rPr lang="sk-SK" dirty="0"/>
              <a:t> of </a:t>
            </a:r>
            <a:r>
              <a:rPr lang="sk-SK" dirty="0" err="1"/>
              <a:t>education</a:t>
            </a:r>
            <a:r>
              <a:rPr lang="sk-SK" dirty="0"/>
              <a:t> in Slovakia </a:t>
            </a:r>
          </a:p>
          <a:p>
            <a:r>
              <a:rPr lang="sk-SK" dirty="0" err="1"/>
              <a:t>Basic</a:t>
            </a:r>
            <a:r>
              <a:rPr lang="sk-SK" dirty="0"/>
              <a:t> </a:t>
            </a:r>
            <a:r>
              <a:rPr lang="sk-SK" dirty="0" err="1"/>
              <a:t>monthly</a:t>
            </a:r>
            <a:r>
              <a:rPr lang="sk-SK" dirty="0"/>
              <a:t> </a:t>
            </a:r>
            <a:r>
              <a:rPr lang="sk-SK" dirty="0" err="1"/>
              <a:t>scholarship</a:t>
            </a:r>
            <a:r>
              <a:rPr lang="sk-SK" dirty="0"/>
              <a:t> (200€/</a:t>
            </a:r>
            <a:r>
              <a:rPr lang="sk-SK" dirty="0" err="1"/>
              <a:t>month</a:t>
            </a:r>
            <a:r>
              <a:rPr lang="sk-SK" dirty="0"/>
              <a:t>)</a:t>
            </a:r>
          </a:p>
          <a:p>
            <a:r>
              <a:rPr lang="sk-SK" dirty="0" err="1"/>
              <a:t>Cost</a:t>
            </a:r>
            <a:r>
              <a:rPr lang="sk-SK" dirty="0"/>
              <a:t> of </a:t>
            </a:r>
            <a:r>
              <a:rPr lang="sk-SK" dirty="0" err="1"/>
              <a:t>dormitory</a:t>
            </a:r>
            <a:r>
              <a:rPr lang="sk-SK" dirty="0"/>
              <a:t> (</a:t>
            </a:r>
            <a:r>
              <a:rPr lang="sk-SK" dirty="0" err="1"/>
              <a:t>ca</a:t>
            </a:r>
            <a:r>
              <a:rPr lang="sk-SK" dirty="0"/>
              <a:t>. 120€/</a:t>
            </a:r>
            <a:r>
              <a:rPr lang="sk-SK" dirty="0" err="1"/>
              <a:t>month</a:t>
            </a:r>
            <a:r>
              <a:rPr lang="sk-SK" dirty="0"/>
              <a:t>, </a:t>
            </a:r>
            <a:r>
              <a:rPr lang="sk-SK" dirty="0" err="1"/>
              <a:t>standard</a:t>
            </a:r>
            <a:r>
              <a:rPr lang="sk-SK" dirty="0"/>
              <a:t> level)</a:t>
            </a:r>
          </a:p>
          <a:p>
            <a:r>
              <a:rPr lang="sk-SK" dirty="0" err="1"/>
              <a:t>Mandatory</a:t>
            </a:r>
            <a:r>
              <a:rPr lang="sk-SK" dirty="0"/>
              <a:t> </a:t>
            </a:r>
            <a:r>
              <a:rPr lang="sk-SK" dirty="0" err="1"/>
              <a:t>health</a:t>
            </a:r>
            <a:r>
              <a:rPr lang="sk-SK" dirty="0"/>
              <a:t> and </a:t>
            </a:r>
            <a:r>
              <a:rPr lang="sk-SK" dirty="0" err="1"/>
              <a:t>other</a:t>
            </a:r>
            <a:r>
              <a:rPr lang="sk-SK" dirty="0"/>
              <a:t> </a:t>
            </a:r>
            <a:r>
              <a:rPr lang="sk-SK" dirty="0" err="1"/>
              <a:t>insurance</a:t>
            </a:r>
            <a:r>
              <a:rPr lang="sk-SK" dirty="0"/>
              <a:t> (</a:t>
            </a:r>
            <a:r>
              <a:rPr lang="sk-SK" dirty="0" err="1"/>
              <a:t>ca</a:t>
            </a:r>
            <a:r>
              <a:rPr lang="sk-SK" dirty="0"/>
              <a:t>. 600€/</a:t>
            </a:r>
            <a:r>
              <a:rPr lang="sk-SK" dirty="0" err="1"/>
              <a:t>year</a:t>
            </a:r>
            <a:r>
              <a:rPr lang="sk-SK" dirty="0"/>
              <a:t>)</a:t>
            </a:r>
          </a:p>
          <a:p>
            <a:pPr marL="0" indent="0">
              <a:buNone/>
            </a:pPr>
            <a:r>
              <a:rPr lang="sk-SK" dirty="0" err="1"/>
              <a:t>Additional</a:t>
            </a:r>
            <a:r>
              <a:rPr lang="sk-SK" dirty="0"/>
              <a:t> </a:t>
            </a:r>
            <a:r>
              <a:rPr lang="sk-SK" dirty="0" err="1"/>
              <a:t>benefits</a:t>
            </a:r>
            <a:r>
              <a:rPr lang="sk-SK" dirty="0"/>
              <a:t>:</a:t>
            </a:r>
          </a:p>
          <a:p>
            <a:r>
              <a:rPr lang="sk-SK" dirty="0" err="1"/>
              <a:t>Student</a:t>
            </a:r>
            <a:r>
              <a:rPr lang="sk-SK" dirty="0"/>
              <a:t> </a:t>
            </a:r>
            <a:r>
              <a:rPr lang="sk-SK" dirty="0" err="1"/>
              <a:t>working</a:t>
            </a:r>
            <a:r>
              <a:rPr lang="sk-SK" dirty="0"/>
              <a:t> </a:t>
            </a:r>
            <a:r>
              <a:rPr lang="sk-SK" dirty="0" err="1"/>
              <a:t>contract</a:t>
            </a:r>
            <a:r>
              <a:rPr lang="sk-SK" dirty="0"/>
              <a:t> (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mandatory</a:t>
            </a:r>
            <a:r>
              <a:rPr lang="sk-SK" dirty="0"/>
              <a:t>,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clever</a:t>
            </a:r>
            <a:r>
              <a:rPr lang="sk-SK" dirty="0"/>
              <a:t> </a:t>
            </a:r>
            <a:r>
              <a:rPr lang="sk-SK" dirty="0" err="1"/>
              <a:t>student</a:t>
            </a:r>
            <a:r>
              <a:rPr lang="sk-SK" dirty="0"/>
              <a:t> </a:t>
            </a:r>
            <a:r>
              <a:rPr lang="sk-SK" dirty="0" err="1"/>
              <a:t>only</a:t>
            </a:r>
            <a:r>
              <a:rPr lang="sk-SK" dirty="0"/>
              <a:t>!)</a:t>
            </a:r>
          </a:p>
          <a:p>
            <a:r>
              <a:rPr lang="sk-SK" dirty="0" err="1"/>
              <a:t>Reimbursment</a:t>
            </a:r>
            <a:r>
              <a:rPr lang="sk-SK" dirty="0"/>
              <a:t> of </a:t>
            </a:r>
            <a:r>
              <a:rPr lang="sk-SK" dirty="0" err="1"/>
              <a:t>travel</a:t>
            </a:r>
            <a:r>
              <a:rPr lang="sk-SK" dirty="0"/>
              <a:t> </a:t>
            </a:r>
            <a:r>
              <a:rPr lang="sk-SK" dirty="0" err="1"/>
              <a:t>cost</a:t>
            </a:r>
            <a:r>
              <a:rPr lang="sk-SK" dirty="0"/>
              <a:t> to UA and </a:t>
            </a:r>
            <a:r>
              <a:rPr lang="sk-SK" dirty="0" err="1"/>
              <a:t>back</a:t>
            </a:r>
            <a:r>
              <a:rPr lang="sk-SK" dirty="0"/>
              <a:t> (</a:t>
            </a:r>
            <a:r>
              <a:rPr lang="sk-SK" dirty="0" err="1"/>
              <a:t>twice</a:t>
            </a:r>
            <a:r>
              <a:rPr lang="sk-SK" dirty="0"/>
              <a:t> </a:t>
            </a:r>
            <a:r>
              <a:rPr lang="sk-SK" dirty="0" err="1"/>
              <a:t>during</a:t>
            </a:r>
            <a:r>
              <a:rPr lang="sk-SK" dirty="0"/>
              <a:t> study)</a:t>
            </a:r>
          </a:p>
          <a:p>
            <a:r>
              <a:rPr lang="sk-SK" dirty="0" err="1"/>
              <a:t>Reimbursement</a:t>
            </a:r>
            <a:r>
              <a:rPr lang="sk-SK" dirty="0"/>
              <a:t> of </a:t>
            </a:r>
            <a:r>
              <a:rPr lang="sk-SK" dirty="0" err="1"/>
              <a:t>cost</a:t>
            </a:r>
            <a:r>
              <a:rPr lang="sk-SK" dirty="0"/>
              <a:t> od </a:t>
            </a:r>
            <a:r>
              <a:rPr lang="sk-SK" dirty="0" err="1"/>
              <a:t>education</a:t>
            </a:r>
            <a:r>
              <a:rPr lang="sk-SK" dirty="0"/>
              <a:t> in UA </a:t>
            </a:r>
            <a:r>
              <a:rPr lang="sk-SK" dirty="0" err="1"/>
              <a:t>if</a:t>
            </a:r>
            <a:r>
              <a:rPr lang="sk-SK" dirty="0"/>
              <a:t> </a:t>
            </a:r>
            <a:r>
              <a:rPr lang="sk-SK" dirty="0" err="1"/>
              <a:t>any</a:t>
            </a:r>
            <a:r>
              <a:rPr lang="sk-SK" dirty="0"/>
              <a:t> (</a:t>
            </a:r>
            <a:r>
              <a:rPr lang="sk-SK" dirty="0" err="1"/>
              <a:t>up</a:t>
            </a:r>
            <a:r>
              <a:rPr lang="sk-SK" dirty="0"/>
              <a:t> to 300€)</a:t>
            </a:r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408146DE-410D-4B91-A568-0C9D68133A1D}"/>
              </a:ext>
            </a:extLst>
          </p:cNvPr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4800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B77C1177-07E1-4DD5-984C-D6CDC74CE2E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8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321307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6" name="Nadpis 3">
            <a:extLst>
              <a:ext uri="{FF2B5EF4-FFF2-40B4-BE49-F238E27FC236}">
                <a16:creationId xmlns:a16="http://schemas.microsoft.com/office/drawing/2014/main" id="{CF708DAA-22CF-4F4D-ADDB-B3DDC30272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k-SK" b="1" dirty="0">
                <a:solidFill>
                  <a:srgbClr val="00853F"/>
                </a:solidFill>
              </a:rPr>
              <a:t>3. </a:t>
            </a:r>
            <a:r>
              <a:rPr lang="sk-SK" b="1" dirty="0" err="1">
                <a:solidFill>
                  <a:srgbClr val="00853F"/>
                </a:solidFill>
              </a:rPr>
              <a:t>What</a:t>
            </a:r>
            <a:r>
              <a:rPr lang="sk-SK" b="1" dirty="0">
                <a:solidFill>
                  <a:srgbClr val="00853F"/>
                </a:solidFill>
              </a:rPr>
              <a:t> do </a:t>
            </a:r>
            <a:r>
              <a:rPr lang="sk-SK" b="1" dirty="0" err="1">
                <a:solidFill>
                  <a:srgbClr val="00853F"/>
                </a:solidFill>
              </a:rPr>
              <a:t>we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expect</a:t>
            </a:r>
            <a:r>
              <a:rPr lang="sk-SK" b="1" dirty="0">
                <a:solidFill>
                  <a:srgbClr val="00853F"/>
                </a:solidFill>
              </a:rPr>
              <a:t>?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CD62DD6F-3EE5-46C2-9150-769DA0E2CF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(</a:t>
            </a:r>
            <a:r>
              <a:rPr lang="sk-SK" dirty="0" err="1"/>
              <a:t>from</a:t>
            </a:r>
            <a:r>
              <a:rPr lang="sk-SK" dirty="0"/>
              <a:t> </a:t>
            </a:r>
            <a:r>
              <a:rPr lang="sk-SK" dirty="0" err="1"/>
              <a:t>students</a:t>
            </a:r>
            <a:r>
              <a:rPr lang="sk-SK" dirty="0"/>
              <a:t>)</a:t>
            </a: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408146DE-410D-4B91-A568-0C9D68133A1D}"/>
              </a:ext>
            </a:extLst>
          </p:cNvPr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4800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B77C1177-07E1-4DD5-984C-D6CDC74CE2E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853F"/>
              </a:solidFill>
            </a:endParaRP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B5E7B7B1-3FE0-4DEE-98B0-4D084A4A09E7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 err="1">
                <a:solidFill>
                  <a:srgbClr val="00853F"/>
                </a:solidFill>
              </a:rPr>
              <a:t>Double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Degree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Master</a:t>
            </a:r>
            <a:r>
              <a:rPr lang="sk-SK" sz="3600" b="1" dirty="0">
                <a:solidFill>
                  <a:srgbClr val="00853F"/>
                </a:solidFill>
              </a:rPr>
              <a:t> Study Program by ITAS/VŠEMvs</a:t>
            </a:r>
            <a:endParaRPr lang="en-US" sz="3600" b="1" dirty="0">
              <a:solidFill>
                <a:srgbClr val="008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952828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6" name="Nadpis 3">
            <a:extLst>
              <a:ext uri="{FF2B5EF4-FFF2-40B4-BE49-F238E27FC236}">
                <a16:creationId xmlns:a16="http://schemas.microsoft.com/office/drawing/2014/main" id="{CF708DAA-22CF-4F4D-ADDB-B3DDC3027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3. </a:t>
            </a:r>
            <a:r>
              <a:rPr lang="sk-SK" b="1" dirty="0" err="1">
                <a:solidFill>
                  <a:srgbClr val="00853F"/>
                </a:solidFill>
              </a:rPr>
              <a:t>What</a:t>
            </a:r>
            <a:r>
              <a:rPr lang="sk-SK" b="1" dirty="0">
                <a:solidFill>
                  <a:srgbClr val="00853F"/>
                </a:solidFill>
              </a:rPr>
              <a:t> do </a:t>
            </a:r>
            <a:r>
              <a:rPr lang="sk-SK" b="1" dirty="0" err="1">
                <a:solidFill>
                  <a:srgbClr val="00853F"/>
                </a:solidFill>
              </a:rPr>
              <a:t>we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expect</a:t>
            </a:r>
            <a:r>
              <a:rPr lang="sk-SK" b="1" dirty="0">
                <a:solidFill>
                  <a:srgbClr val="00853F"/>
                </a:solidFill>
              </a:rPr>
              <a:t>? (</a:t>
            </a:r>
            <a:r>
              <a:rPr lang="sk-SK" b="1" dirty="0" err="1">
                <a:solidFill>
                  <a:srgbClr val="00853F"/>
                </a:solidFill>
              </a:rPr>
              <a:t>from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students</a:t>
            </a:r>
            <a:r>
              <a:rPr lang="sk-SK" b="1" dirty="0">
                <a:solidFill>
                  <a:srgbClr val="00853F"/>
                </a:solidFill>
              </a:rPr>
              <a:t>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6783B92-D1C2-4851-97BA-A1FC637FF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err="1"/>
              <a:t>Successful</a:t>
            </a:r>
            <a:r>
              <a:rPr lang="sk-SK" dirty="0"/>
              <a:t> </a:t>
            </a:r>
            <a:r>
              <a:rPr lang="sk-SK" dirty="0" err="1"/>
              <a:t>enrollment</a:t>
            </a:r>
            <a:r>
              <a:rPr lang="sk-SK" dirty="0"/>
              <a:t> to UA </a:t>
            </a:r>
            <a:r>
              <a:rPr lang="sk-SK" dirty="0" err="1"/>
              <a:t>university</a:t>
            </a:r>
            <a:endParaRPr lang="sk-SK" dirty="0"/>
          </a:p>
          <a:p>
            <a:r>
              <a:rPr lang="sk-SK" dirty="0" err="1"/>
              <a:t>Good</a:t>
            </a:r>
            <a:r>
              <a:rPr lang="sk-SK" dirty="0"/>
              <a:t> study </a:t>
            </a:r>
            <a:r>
              <a:rPr lang="sk-SK" dirty="0" err="1"/>
              <a:t>results</a:t>
            </a:r>
            <a:endParaRPr lang="sk-SK" dirty="0"/>
          </a:p>
          <a:p>
            <a:r>
              <a:rPr lang="sk-SK" dirty="0" err="1"/>
              <a:t>Good</a:t>
            </a:r>
            <a:r>
              <a:rPr lang="sk-SK" dirty="0"/>
              <a:t> </a:t>
            </a:r>
            <a:r>
              <a:rPr lang="sk-SK" dirty="0" err="1"/>
              <a:t>programming</a:t>
            </a:r>
            <a:r>
              <a:rPr lang="sk-SK" dirty="0"/>
              <a:t> </a:t>
            </a:r>
            <a:r>
              <a:rPr lang="sk-SK" dirty="0" err="1"/>
              <a:t>skills</a:t>
            </a:r>
            <a:endParaRPr lang="sk-SK" dirty="0"/>
          </a:p>
          <a:p>
            <a:r>
              <a:rPr lang="sk-SK" dirty="0" err="1"/>
              <a:t>Appropriate</a:t>
            </a:r>
            <a:r>
              <a:rPr lang="sk-SK" dirty="0"/>
              <a:t> English </a:t>
            </a:r>
            <a:r>
              <a:rPr lang="sk-SK" dirty="0" err="1"/>
              <a:t>language</a:t>
            </a:r>
            <a:r>
              <a:rPr lang="sk-SK" dirty="0"/>
              <a:t> </a:t>
            </a:r>
            <a:r>
              <a:rPr lang="sk-SK" dirty="0" err="1"/>
              <a:t>skills</a:t>
            </a:r>
            <a:endParaRPr lang="sk-SK" dirty="0"/>
          </a:p>
          <a:p>
            <a:r>
              <a:rPr lang="sk-SK" dirty="0" err="1"/>
              <a:t>Readiness</a:t>
            </a:r>
            <a:r>
              <a:rPr lang="sk-SK" dirty="0"/>
              <a:t> to go </a:t>
            </a:r>
            <a:r>
              <a:rPr lang="sk-SK" dirty="0" err="1"/>
              <a:t>through</a:t>
            </a:r>
            <a:r>
              <a:rPr lang="sk-SK" dirty="0"/>
              <a:t> </a:t>
            </a:r>
            <a:r>
              <a:rPr lang="sk-SK" dirty="0" err="1"/>
              <a:t>Programming</a:t>
            </a:r>
            <a:r>
              <a:rPr lang="sk-SK" dirty="0"/>
              <a:t> </a:t>
            </a:r>
            <a:r>
              <a:rPr lang="sk-SK" dirty="0" err="1"/>
              <a:t>assesment</a:t>
            </a:r>
            <a:r>
              <a:rPr lang="sk-SK" dirty="0"/>
              <a:t> test (</a:t>
            </a:r>
            <a:r>
              <a:rPr lang="sk-SK" dirty="0" err="1"/>
              <a:t>twice</a:t>
            </a:r>
            <a:r>
              <a:rPr lang="sk-SK" dirty="0"/>
              <a:t>)</a:t>
            </a:r>
          </a:p>
          <a:p>
            <a:r>
              <a:rPr lang="sk-SK" dirty="0" err="1"/>
              <a:t>Readiness</a:t>
            </a:r>
            <a:r>
              <a:rPr lang="sk-SK" dirty="0"/>
              <a:t> to go </a:t>
            </a:r>
            <a:r>
              <a:rPr lang="sk-SK" dirty="0" err="1"/>
              <a:t>through</a:t>
            </a:r>
            <a:r>
              <a:rPr lang="sk-SK" dirty="0"/>
              <a:t> Slovak </a:t>
            </a:r>
            <a:r>
              <a:rPr lang="sk-SK" dirty="0" err="1"/>
              <a:t>language</a:t>
            </a:r>
            <a:r>
              <a:rPr lang="sk-SK" dirty="0"/>
              <a:t> </a:t>
            </a:r>
            <a:r>
              <a:rPr lang="sk-SK" dirty="0" err="1"/>
              <a:t>course</a:t>
            </a:r>
            <a:r>
              <a:rPr lang="sk-SK" dirty="0"/>
              <a:t> (A1, A2, B1, B2)</a:t>
            </a:r>
          </a:p>
          <a:p>
            <a:r>
              <a:rPr lang="sk-SK" dirty="0" err="1"/>
              <a:t>Readiness</a:t>
            </a:r>
            <a:r>
              <a:rPr lang="sk-SK" dirty="0"/>
              <a:t> to go </a:t>
            </a:r>
            <a:r>
              <a:rPr lang="sk-SK" dirty="0" err="1"/>
              <a:t>through</a:t>
            </a:r>
            <a:r>
              <a:rPr lang="sk-SK" dirty="0"/>
              <a:t> English </a:t>
            </a:r>
            <a:r>
              <a:rPr lang="sk-SK" dirty="0" err="1"/>
              <a:t>language</a:t>
            </a:r>
            <a:r>
              <a:rPr lang="sk-SK" dirty="0"/>
              <a:t> </a:t>
            </a:r>
            <a:r>
              <a:rPr lang="sk-SK" dirty="0" err="1"/>
              <a:t>course</a:t>
            </a:r>
            <a:r>
              <a:rPr lang="sk-SK" dirty="0"/>
              <a:t> (</a:t>
            </a:r>
            <a:r>
              <a:rPr lang="sk-SK" dirty="0" err="1"/>
              <a:t>if</a:t>
            </a:r>
            <a:r>
              <a:rPr lang="sk-SK" dirty="0"/>
              <a:t> </a:t>
            </a:r>
            <a:r>
              <a:rPr lang="sk-SK" dirty="0" err="1"/>
              <a:t>necessary</a:t>
            </a:r>
            <a:r>
              <a:rPr lang="sk-SK" dirty="0"/>
              <a:t>)</a:t>
            </a:r>
          </a:p>
          <a:p>
            <a:r>
              <a:rPr lang="sk-SK" dirty="0" err="1"/>
              <a:t>Readiness</a:t>
            </a:r>
            <a:r>
              <a:rPr lang="sk-SK" dirty="0"/>
              <a:t> to </a:t>
            </a:r>
            <a:r>
              <a:rPr lang="sk-SK" dirty="0" err="1"/>
              <a:t>finish</a:t>
            </a:r>
            <a:r>
              <a:rPr lang="sk-SK" dirty="0"/>
              <a:t> study in Slovak </a:t>
            </a:r>
            <a:r>
              <a:rPr lang="sk-SK" dirty="0" err="1"/>
              <a:t>language</a:t>
            </a:r>
            <a:endParaRPr lang="sk-SK" dirty="0"/>
          </a:p>
          <a:p>
            <a:r>
              <a:rPr lang="sk-SK" dirty="0"/>
              <a:t>Slovak </a:t>
            </a:r>
            <a:r>
              <a:rPr lang="sk-SK" dirty="0" err="1"/>
              <a:t>language</a:t>
            </a:r>
            <a:r>
              <a:rPr lang="sk-SK" dirty="0"/>
              <a:t> </a:t>
            </a:r>
            <a:r>
              <a:rPr lang="sk-SK" dirty="0" err="1"/>
              <a:t>skills</a:t>
            </a:r>
            <a:r>
              <a:rPr lang="sk-SK" dirty="0"/>
              <a:t> (at </a:t>
            </a:r>
            <a:r>
              <a:rPr lang="sk-SK" dirty="0" err="1"/>
              <a:t>least</a:t>
            </a:r>
            <a:r>
              <a:rPr lang="sk-SK" dirty="0"/>
              <a:t>) on level A1 </a:t>
            </a:r>
            <a:r>
              <a:rPr lang="sk-SK" dirty="0" err="1"/>
              <a:t>before</a:t>
            </a:r>
            <a:r>
              <a:rPr lang="sk-SK" dirty="0"/>
              <a:t> </a:t>
            </a:r>
            <a:r>
              <a:rPr lang="sk-SK" dirty="0" err="1"/>
              <a:t>entering</a:t>
            </a:r>
            <a:r>
              <a:rPr lang="sk-SK" dirty="0"/>
              <a:t> Slovakia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408146DE-410D-4B91-A568-0C9D68133A1D}"/>
              </a:ext>
            </a:extLst>
          </p:cNvPr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4800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B77C1177-07E1-4DD5-984C-D6CDC74CE2E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8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459357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6" name="Nadpis 3">
            <a:extLst>
              <a:ext uri="{FF2B5EF4-FFF2-40B4-BE49-F238E27FC236}">
                <a16:creationId xmlns:a16="http://schemas.microsoft.com/office/drawing/2014/main" id="{CF708DAA-22CF-4F4D-ADDB-B3DDC30272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k-SK" b="1" dirty="0">
                <a:solidFill>
                  <a:srgbClr val="00853F"/>
                </a:solidFill>
              </a:rPr>
              <a:t>4. </a:t>
            </a:r>
            <a:r>
              <a:rPr lang="sk-SK" b="1" dirty="0" err="1">
                <a:solidFill>
                  <a:srgbClr val="00853F"/>
                </a:solidFill>
              </a:rPr>
              <a:t>Who</a:t>
            </a:r>
            <a:r>
              <a:rPr lang="sk-SK" b="1" dirty="0">
                <a:solidFill>
                  <a:srgbClr val="00853F"/>
                </a:solidFill>
              </a:rPr>
              <a:t> are </a:t>
            </a:r>
            <a:r>
              <a:rPr lang="sk-SK" b="1" dirty="0" err="1">
                <a:solidFill>
                  <a:srgbClr val="00853F"/>
                </a:solidFill>
              </a:rPr>
              <a:t>our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partners</a:t>
            </a:r>
            <a:r>
              <a:rPr lang="sk-SK" b="1" dirty="0">
                <a:solidFill>
                  <a:srgbClr val="00853F"/>
                </a:solidFill>
              </a:rPr>
              <a:t>?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CD62DD6F-3EE5-46C2-9150-769DA0E2CF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408146DE-410D-4B91-A568-0C9D68133A1D}"/>
              </a:ext>
            </a:extLst>
          </p:cNvPr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4800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B77C1177-07E1-4DD5-984C-D6CDC74CE2E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853F"/>
              </a:solidFill>
            </a:endParaRP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B5E7B7B1-3FE0-4DEE-98B0-4D084A4A09E7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 err="1">
                <a:solidFill>
                  <a:srgbClr val="00853F"/>
                </a:solidFill>
              </a:rPr>
              <a:t>Double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Degree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Master</a:t>
            </a:r>
            <a:r>
              <a:rPr lang="sk-SK" sz="3600" b="1" dirty="0">
                <a:solidFill>
                  <a:srgbClr val="00853F"/>
                </a:solidFill>
              </a:rPr>
              <a:t> Study Program by ITAS/VŠEMvs</a:t>
            </a:r>
            <a:endParaRPr lang="en-US" sz="3600" b="1" dirty="0">
              <a:solidFill>
                <a:srgbClr val="008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829242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5A28787C-23A0-4A25-B57A-D00F4705F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00853F"/>
                </a:solidFill>
              </a:rPr>
              <a:t>Simon Kuznets </a:t>
            </a:r>
            <a:r>
              <a:rPr lang="en-US" b="1" dirty="0" err="1">
                <a:solidFill>
                  <a:srgbClr val="00853F"/>
                </a:solidFill>
              </a:rPr>
              <a:t>Kharkiv</a:t>
            </a:r>
            <a:r>
              <a:rPr lang="en-US" b="1" dirty="0">
                <a:solidFill>
                  <a:srgbClr val="00853F"/>
                </a:solidFill>
              </a:rPr>
              <a:t> National University of Economics</a:t>
            </a:r>
            <a:endParaRPr lang="sk-SK" dirty="0">
              <a:solidFill>
                <a:srgbClr val="00853F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25B5E4B-EA10-4217-ADAA-CDC4BBE88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619875" cy="4351338"/>
          </a:xfrm>
        </p:spPr>
        <p:txBody>
          <a:bodyPr>
            <a:normAutofit/>
          </a:bodyPr>
          <a:lstStyle/>
          <a:p>
            <a:pPr marL="269875" indent="-182563">
              <a:spcBef>
                <a:spcPts val="600"/>
              </a:spcBef>
            </a:pPr>
            <a:r>
              <a:rPr lang="ru-RU" b="1" dirty="0"/>
              <a:t>Харківський національний економічний університет імені Семена Кузнеця</a:t>
            </a:r>
            <a:endParaRPr lang="sk-SK" b="1" dirty="0"/>
          </a:p>
          <a:p>
            <a:pPr marL="269875" indent="-182563">
              <a:spcBef>
                <a:spcPts val="600"/>
              </a:spcBef>
            </a:pPr>
            <a:r>
              <a:rPr lang="sk-SK" b="1" dirty="0"/>
              <a:t>„</a:t>
            </a:r>
            <a:r>
              <a:rPr lang="ru-RU" dirty="0"/>
              <a:t>Бізнес-аналітика та інформаційні системи в </a:t>
            </a:r>
            <a:r>
              <a:rPr lang="sk-SK" dirty="0"/>
              <a:t> </a:t>
            </a:r>
            <a:r>
              <a:rPr lang="ru-RU" dirty="0"/>
              <a:t>підприємництві</a:t>
            </a:r>
            <a:r>
              <a:rPr lang="sk-SK" dirty="0"/>
              <a:t>. </a:t>
            </a:r>
          </a:p>
          <a:p>
            <a:endParaRPr lang="sk-SK" dirty="0"/>
          </a:p>
          <a:p>
            <a:r>
              <a:rPr lang="sk-SK" dirty="0"/>
              <a:t>(</a:t>
            </a:r>
            <a:r>
              <a:rPr lang="sk-SK" dirty="0" err="1"/>
              <a:t>Registration</a:t>
            </a:r>
            <a:r>
              <a:rPr lang="sk-SK" dirty="0"/>
              <a:t> </a:t>
            </a:r>
            <a:r>
              <a:rPr lang="sk-SK" dirty="0" err="1"/>
              <a:t>code</a:t>
            </a:r>
            <a:r>
              <a:rPr lang="sk-SK" dirty="0"/>
              <a:t> in Slovakia 183323)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5B30E07A-A1C4-4265-933B-DDAC8C4E3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125" y="1690688"/>
            <a:ext cx="209550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84757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5A28787C-23A0-4A25-B57A-D00F4705F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 err="1">
                <a:solidFill>
                  <a:srgbClr val="00853F"/>
                </a:solidFill>
              </a:rPr>
              <a:t>Uzhhorod</a:t>
            </a:r>
            <a:r>
              <a:rPr lang="sk-SK" b="1" dirty="0">
                <a:solidFill>
                  <a:srgbClr val="00853F"/>
                </a:solidFill>
              </a:rPr>
              <a:t> National </a:t>
            </a:r>
            <a:r>
              <a:rPr lang="sk-SK" b="1" dirty="0" err="1">
                <a:solidFill>
                  <a:srgbClr val="00853F"/>
                </a:solidFill>
              </a:rPr>
              <a:t>University</a:t>
            </a:r>
            <a:endParaRPr lang="sk-SK" dirty="0">
              <a:solidFill>
                <a:srgbClr val="00853F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25B5E4B-EA10-4217-ADAA-CDC4BBE88C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979850" cy="4351338"/>
          </a:xfrm>
        </p:spPr>
        <p:txBody>
          <a:bodyPr>
            <a:normAutofit/>
          </a:bodyPr>
          <a:lstStyle/>
          <a:p>
            <a:pPr marL="269875" indent="-182563">
              <a:spcBef>
                <a:spcPts val="600"/>
              </a:spcBef>
            </a:pPr>
            <a:r>
              <a:rPr lang="az-Cyrl-AZ" b="1" dirty="0"/>
              <a:t>Ужгородський національний університет</a:t>
            </a:r>
            <a:endParaRPr lang="sk-SK" b="1" dirty="0"/>
          </a:p>
          <a:p>
            <a:pPr marL="269875" indent="-182563">
              <a:spcBef>
                <a:spcPts val="600"/>
              </a:spcBef>
            </a:pPr>
            <a:r>
              <a:rPr lang="sk-SK" b="1" dirty="0"/>
              <a:t>„</a:t>
            </a:r>
            <a:r>
              <a:rPr lang="sk-SK" dirty="0" err="1"/>
              <a:t>Інженерія</a:t>
            </a:r>
            <a:r>
              <a:rPr lang="sk-SK" dirty="0"/>
              <a:t> </a:t>
            </a:r>
            <a:r>
              <a:rPr lang="sk-SK" dirty="0" err="1"/>
              <a:t>програмного</a:t>
            </a:r>
            <a:r>
              <a:rPr lang="sk-SK" dirty="0"/>
              <a:t> </a:t>
            </a:r>
            <a:r>
              <a:rPr lang="sk-SK" dirty="0" err="1"/>
              <a:t>забезпечення</a:t>
            </a:r>
            <a:r>
              <a:rPr lang="sk-SK" dirty="0"/>
              <a:t> </a:t>
            </a:r>
            <a:r>
              <a:rPr lang="sk-SK" dirty="0" err="1"/>
              <a:t>та</a:t>
            </a:r>
            <a:r>
              <a:rPr lang="sk-SK" dirty="0"/>
              <a:t> </a:t>
            </a:r>
            <a:r>
              <a:rPr lang="sk-SK" dirty="0" err="1"/>
              <a:t>бізнес-аналіз</a:t>
            </a:r>
            <a:r>
              <a:rPr lang="sk-SK" dirty="0"/>
              <a:t>“</a:t>
            </a:r>
          </a:p>
          <a:p>
            <a:endParaRPr lang="sk-SK" dirty="0"/>
          </a:p>
          <a:p>
            <a:r>
              <a:rPr lang="sk-SK" dirty="0"/>
              <a:t>(</a:t>
            </a:r>
            <a:r>
              <a:rPr lang="sk-SK" dirty="0" err="1"/>
              <a:t>Registration</a:t>
            </a:r>
            <a:r>
              <a:rPr lang="sk-SK" dirty="0"/>
              <a:t> </a:t>
            </a:r>
            <a:r>
              <a:rPr lang="sk-SK" dirty="0" err="1"/>
              <a:t>code</a:t>
            </a:r>
            <a:r>
              <a:rPr lang="sk-SK" dirty="0"/>
              <a:t> in Slovakia 183669)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E07D0EE4-BD5D-40C4-9200-2DEAB1FD5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0" y="1690688"/>
            <a:ext cx="2676525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40072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023FE4-9A84-4CBD-B84C-7A5363FC7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00853F"/>
                </a:solidFill>
              </a:rPr>
              <a:t>Yurii</a:t>
            </a:r>
            <a:r>
              <a:rPr lang="en-US" b="1" dirty="0">
                <a:solidFill>
                  <a:srgbClr val="00853F"/>
                </a:solidFill>
              </a:rPr>
              <a:t> </a:t>
            </a:r>
            <a:r>
              <a:rPr lang="en-US" b="1" dirty="0" err="1">
                <a:solidFill>
                  <a:srgbClr val="00853F"/>
                </a:solidFill>
              </a:rPr>
              <a:t>Fedkovych</a:t>
            </a:r>
            <a:r>
              <a:rPr lang="en-US" b="1" dirty="0">
                <a:solidFill>
                  <a:srgbClr val="00853F"/>
                </a:solidFill>
              </a:rPr>
              <a:t> Chernivtsi National University</a:t>
            </a:r>
            <a:endParaRPr lang="sk-SK" b="1" dirty="0">
              <a:solidFill>
                <a:srgbClr val="00853F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DE6C40C-1794-424B-8503-1377273AB9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04643" cy="4351338"/>
          </a:xfrm>
        </p:spPr>
        <p:txBody>
          <a:bodyPr/>
          <a:lstStyle/>
          <a:p>
            <a:r>
              <a:rPr lang="ru-RU" dirty="0"/>
              <a:t>Чернівецький національний університет імені Юрія Федьковича</a:t>
            </a:r>
            <a:r>
              <a:rPr lang="sk-SK" dirty="0"/>
              <a:t> </a:t>
            </a:r>
          </a:p>
          <a:p>
            <a:r>
              <a:rPr lang="sk-SK" dirty="0"/>
              <a:t>„</a:t>
            </a:r>
            <a:r>
              <a:rPr lang="ru-RU" dirty="0"/>
              <a:t>Інженерія програмного забезпечення в підприємництві</a:t>
            </a:r>
            <a:r>
              <a:rPr lang="sk-SK" dirty="0"/>
              <a:t>“</a:t>
            </a:r>
          </a:p>
          <a:p>
            <a:endParaRPr lang="sk-SK" dirty="0"/>
          </a:p>
          <a:p>
            <a:pPr marL="0" indent="0">
              <a:buNone/>
            </a:pPr>
            <a:r>
              <a:rPr lang="sk-SK" dirty="0"/>
              <a:t>(</a:t>
            </a:r>
            <a:r>
              <a:rPr lang="sk-SK" dirty="0" err="1"/>
              <a:t>Registration</a:t>
            </a:r>
            <a:r>
              <a:rPr lang="sk-SK" dirty="0"/>
              <a:t> </a:t>
            </a:r>
            <a:r>
              <a:rPr lang="sk-SK" dirty="0" err="1"/>
              <a:t>code</a:t>
            </a:r>
            <a:r>
              <a:rPr lang="sk-SK" dirty="0"/>
              <a:t> in Slovakia 183672)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E6F7103-B2E7-4865-B872-649F2A047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125" y="1825625"/>
            <a:ext cx="1914525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81928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28C5A9-F69A-4673-A65A-30F560B84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853F"/>
                </a:solidFill>
              </a:rPr>
              <a:t>Kyiv National University of Trade and Economics</a:t>
            </a:r>
            <a:endParaRPr lang="sk-SK" b="1" dirty="0">
              <a:solidFill>
                <a:srgbClr val="00853F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C2899D9-5E90-4EFB-8DAD-B70BAD088D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953217" cy="4351338"/>
          </a:xfrm>
        </p:spPr>
        <p:txBody>
          <a:bodyPr/>
          <a:lstStyle/>
          <a:p>
            <a:r>
              <a:rPr lang="az-Cyrl-AZ" dirty="0"/>
              <a:t>Київський національний торговельно-економічний університет</a:t>
            </a:r>
            <a:r>
              <a:rPr lang="sk-SK" dirty="0"/>
              <a:t> </a:t>
            </a:r>
          </a:p>
          <a:p>
            <a:r>
              <a:rPr lang="sk-SK" dirty="0"/>
              <a:t>„</a:t>
            </a:r>
            <a:r>
              <a:rPr lang="az-Cyrl-AZ" dirty="0"/>
              <a:t>Міжнародна бізнес-аналітика</a:t>
            </a:r>
            <a:r>
              <a:rPr lang="sk-SK" dirty="0"/>
              <a:t>“</a:t>
            </a:r>
          </a:p>
          <a:p>
            <a:endParaRPr lang="sk-SK" dirty="0"/>
          </a:p>
          <a:p>
            <a:pPr marL="0" indent="0">
              <a:buNone/>
            </a:pPr>
            <a:r>
              <a:rPr lang="sk-SK" dirty="0"/>
              <a:t>(</a:t>
            </a:r>
            <a:r>
              <a:rPr lang="sk-SK" dirty="0" err="1"/>
              <a:t>Registration</a:t>
            </a:r>
            <a:r>
              <a:rPr lang="sk-SK" dirty="0"/>
              <a:t> </a:t>
            </a:r>
            <a:r>
              <a:rPr lang="sk-SK" dirty="0" err="1"/>
              <a:t>code</a:t>
            </a:r>
            <a:r>
              <a:rPr lang="sk-SK" dirty="0"/>
              <a:t> in Slovakia 183667)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2E01131-C98B-4567-A85D-CD2FC7AEE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350" y="1825625"/>
            <a:ext cx="3384812" cy="273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08629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D8F9D2-70EB-40AE-950D-8D1E8F8E7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>
                <a:solidFill>
                  <a:srgbClr val="00853F"/>
                </a:solidFill>
              </a:rPr>
              <a:t>Odessa</a:t>
            </a:r>
            <a:r>
              <a:rPr lang="sk-SK" b="1" dirty="0">
                <a:solidFill>
                  <a:srgbClr val="00853F"/>
                </a:solidFill>
              </a:rPr>
              <a:t> National </a:t>
            </a:r>
            <a:r>
              <a:rPr lang="sk-SK" b="1" dirty="0" err="1">
                <a:solidFill>
                  <a:srgbClr val="00853F"/>
                </a:solidFill>
              </a:rPr>
              <a:t>Polytechnic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University</a:t>
            </a:r>
            <a:endParaRPr lang="sk-SK" b="1" dirty="0">
              <a:solidFill>
                <a:srgbClr val="00853F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5BFFF4F-5ADA-47CA-94CB-981FE7FBAC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02297" cy="4351338"/>
          </a:xfrm>
        </p:spPr>
        <p:txBody>
          <a:bodyPr/>
          <a:lstStyle/>
          <a:p>
            <a:r>
              <a:rPr lang="az-Cyrl-AZ" dirty="0"/>
              <a:t>Одеський національний політехнічний університет</a:t>
            </a:r>
            <a:endParaRPr lang="sk-SK" dirty="0"/>
          </a:p>
          <a:p>
            <a:r>
              <a:rPr lang="sk-SK" dirty="0"/>
              <a:t>„</a:t>
            </a:r>
            <a:r>
              <a:rPr lang="ru-RU" dirty="0"/>
              <a:t>Бізнес-аналітика та інформаційні технології в підприємництві</a:t>
            </a:r>
            <a:r>
              <a:rPr lang="sk-SK" dirty="0"/>
              <a:t>“</a:t>
            </a:r>
          </a:p>
          <a:p>
            <a:endParaRPr lang="sk-SK" dirty="0"/>
          </a:p>
          <a:p>
            <a:pPr marL="0" indent="0">
              <a:buNone/>
            </a:pPr>
            <a:r>
              <a:rPr lang="sk-SK" dirty="0"/>
              <a:t>(</a:t>
            </a:r>
            <a:r>
              <a:rPr lang="sk-SK" dirty="0" err="1"/>
              <a:t>Registration</a:t>
            </a:r>
            <a:r>
              <a:rPr lang="sk-SK" dirty="0"/>
              <a:t> </a:t>
            </a:r>
            <a:r>
              <a:rPr lang="sk-SK" dirty="0" err="1"/>
              <a:t>code</a:t>
            </a:r>
            <a:r>
              <a:rPr lang="sk-SK" dirty="0"/>
              <a:t> in Slovakia 183670)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B0E5D8B-9F8A-4BC0-AC5A-A0ECF56A2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975" y="1825625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11413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3" y="0"/>
            <a:ext cx="12220194" cy="6325425"/>
          </a:xfrm>
          <a:prstGeom prst="rect">
            <a:avLst/>
          </a:prstGeom>
          <a:ln>
            <a:noFill/>
          </a:ln>
        </p:spPr>
      </p:pic>
      <p:sp>
        <p:nvSpPr>
          <p:cNvPr id="3" name="Obdĺžnik 2"/>
          <p:cNvSpPr/>
          <p:nvPr/>
        </p:nvSpPr>
        <p:spPr>
          <a:xfrm>
            <a:off x="-28194" y="-13488"/>
            <a:ext cx="12220194" cy="1184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Obrázok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24" name="Rovná spojnica 23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lokTextu 24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Obrázok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27" name="Obrázo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28" name="Obrázok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29" name="Nadpis 1"/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+mn-lt"/>
                <a:cs typeface="Arial" panose="020B0604020202020204" pitchFamily="34" charset="0"/>
              </a:rPr>
              <a:t>Welcome to </a:t>
            </a:r>
            <a:r>
              <a:rPr lang="sk-SK" sz="4800" dirty="0" err="1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our</a:t>
            </a:r>
            <a:r>
              <a:rPr lang="sk-SK" sz="4800" dirty="0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sk-SK" sz="4800" dirty="0" err="1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story</a:t>
            </a:r>
            <a:r>
              <a:rPr lang="sk-SK" sz="4800" dirty="0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...</a:t>
            </a:r>
          </a:p>
        </p:txBody>
      </p:sp>
      <p:cxnSp>
        <p:nvCxnSpPr>
          <p:cNvPr id="30" name="Rovná spojnica 29"/>
          <p:cNvCxnSpPr/>
          <p:nvPr/>
        </p:nvCxnSpPr>
        <p:spPr>
          <a:xfrm>
            <a:off x="0" y="1171073"/>
            <a:ext cx="12192000" cy="0"/>
          </a:xfrm>
          <a:prstGeom prst="line">
            <a:avLst/>
          </a:prstGeom>
          <a:ln w="22225"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BlokTextu 30"/>
          <p:cNvSpPr txBox="1"/>
          <p:nvPr/>
        </p:nvSpPr>
        <p:spPr>
          <a:xfrm>
            <a:off x="6081903" y="6250482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425955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D3CF-415B-4708-80C9-C34E72CD1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>
                <a:solidFill>
                  <a:srgbClr val="00853F"/>
                </a:solidFill>
              </a:rPr>
              <a:t>Lviv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Polytechnic</a:t>
            </a:r>
            <a:r>
              <a:rPr lang="sk-SK" b="1" dirty="0">
                <a:solidFill>
                  <a:srgbClr val="00853F"/>
                </a:solidFill>
              </a:rPr>
              <a:t> National </a:t>
            </a:r>
            <a:r>
              <a:rPr lang="sk-SK" b="1" dirty="0" err="1">
                <a:solidFill>
                  <a:srgbClr val="00853F"/>
                </a:solidFill>
              </a:rPr>
              <a:t>University</a:t>
            </a:r>
            <a:endParaRPr lang="sk-SK" b="1" dirty="0">
              <a:solidFill>
                <a:srgbClr val="00853F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D34BB76-E7E1-48AC-A33C-491485457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55563" cy="4351338"/>
          </a:xfrm>
        </p:spPr>
        <p:txBody>
          <a:bodyPr/>
          <a:lstStyle/>
          <a:p>
            <a:r>
              <a:rPr lang="az-Cyrl-AZ" dirty="0"/>
              <a:t> Національний університет "Львівська політехніка„</a:t>
            </a:r>
            <a:endParaRPr lang="sk-SK" dirty="0"/>
          </a:p>
          <a:p>
            <a:r>
              <a:rPr lang="sk-SK" dirty="0"/>
              <a:t>„</a:t>
            </a:r>
            <a:r>
              <a:rPr lang="ru-RU" dirty="0"/>
              <a:t>Штучний інтелект та інформаційні системи в підприємництві</a:t>
            </a:r>
            <a:r>
              <a:rPr lang="sk-SK" dirty="0"/>
              <a:t>“</a:t>
            </a:r>
          </a:p>
          <a:p>
            <a:endParaRPr lang="sk-SK" dirty="0"/>
          </a:p>
          <a:p>
            <a:pPr marL="0" indent="0">
              <a:buNone/>
            </a:pPr>
            <a:r>
              <a:rPr lang="sk-SK" dirty="0"/>
              <a:t>(</a:t>
            </a:r>
            <a:r>
              <a:rPr lang="sk-SK" dirty="0" err="1"/>
              <a:t>Registration</a:t>
            </a:r>
            <a:r>
              <a:rPr lang="sk-SK" dirty="0"/>
              <a:t> </a:t>
            </a:r>
            <a:r>
              <a:rPr lang="sk-SK" dirty="0" err="1"/>
              <a:t>code</a:t>
            </a:r>
            <a:r>
              <a:rPr lang="sk-SK" dirty="0"/>
              <a:t> in Slovakia 183668)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8897B10-D7C5-48B1-8F85-16CFC2171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7600" y="1825625"/>
            <a:ext cx="266700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142955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D3CF-415B-4708-80C9-C34E72CD1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>
                <a:solidFill>
                  <a:srgbClr val="00853F"/>
                </a:solidFill>
              </a:rPr>
              <a:t>Lviv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Polytechnic</a:t>
            </a:r>
            <a:r>
              <a:rPr lang="sk-SK" b="1" dirty="0">
                <a:solidFill>
                  <a:srgbClr val="00853F"/>
                </a:solidFill>
              </a:rPr>
              <a:t> National </a:t>
            </a:r>
            <a:r>
              <a:rPr lang="sk-SK" b="1" dirty="0" err="1">
                <a:solidFill>
                  <a:srgbClr val="00853F"/>
                </a:solidFill>
              </a:rPr>
              <a:t>University</a:t>
            </a:r>
            <a:endParaRPr lang="sk-SK" b="1" dirty="0">
              <a:solidFill>
                <a:srgbClr val="00853F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D34BB76-E7E1-48AC-A33C-491485457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55563" cy="4351338"/>
          </a:xfrm>
        </p:spPr>
        <p:txBody>
          <a:bodyPr/>
          <a:lstStyle/>
          <a:p>
            <a:r>
              <a:rPr lang="az-Cyrl-AZ" dirty="0"/>
              <a:t> </a:t>
            </a:r>
            <a:r>
              <a:rPr lang="ru-RU" dirty="0"/>
              <a:t>Національний технічний університет "Харківський політехнічний інститут"</a:t>
            </a:r>
            <a:endParaRPr lang="sk-SK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84C6D586-9403-427A-9236-36E47936A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802" y="1814992"/>
            <a:ext cx="2673436" cy="2694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734640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AAD3CF-415B-4708-80C9-C34E72CD1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 b="1">
                <a:solidFill>
                  <a:srgbClr val="00853F"/>
                </a:solidFill>
              </a:rPr>
              <a:t>Who are our partners?</a:t>
            </a:r>
            <a:endParaRPr lang="sk-SK" b="1" dirty="0">
              <a:solidFill>
                <a:srgbClr val="00853F"/>
              </a:solidFill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84C6D586-9403-427A-9236-36E47936A7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98" y="3877264"/>
            <a:ext cx="2292794" cy="2311136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0C5ABA01-5113-4A6A-803E-2B916038E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055" y="3969075"/>
            <a:ext cx="2336132" cy="221932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A44512C5-14FE-4FDD-8944-6604B0D910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1682" y="4283400"/>
            <a:ext cx="1905000" cy="190500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E100D15A-6764-4103-A395-A95BA41361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4095" y="1487722"/>
            <a:ext cx="2378706" cy="1922787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31854FA7-6881-4ACF-A98D-00B49D9F5B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1515140"/>
            <a:ext cx="1557433" cy="1913860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18C65222-E995-4D8B-9DC4-C6E9463ADF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8381" y="1418197"/>
            <a:ext cx="2136450" cy="2136450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07A5A993-1A30-45C2-A18F-6482F5F907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8682" y="1487722"/>
            <a:ext cx="209550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25986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6" name="Nadpis 3">
            <a:extLst>
              <a:ext uri="{FF2B5EF4-FFF2-40B4-BE49-F238E27FC236}">
                <a16:creationId xmlns:a16="http://schemas.microsoft.com/office/drawing/2014/main" id="{CF708DAA-22CF-4F4D-ADDB-B3DDC3027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4. </a:t>
            </a:r>
            <a:r>
              <a:rPr lang="sk-SK" b="1" dirty="0" err="1">
                <a:solidFill>
                  <a:srgbClr val="00853F"/>
                </a:solidFill>
              </a:rPr>
              <a:t>Who</a:t>
            </a:r>
            <a:r>
              <a:rPr lang="sk-SK" b="1" dirty="0">
                <a:solidFill>
                  <a:srgbClr val="00853F"/>
                </a:solidFill>
              </a:rPr>
              <a:t> are </a:t>
            </a:r>
            <a:r>
              <a:rPr lang="sk-SK" b="1" dirty="0" err="1">
                <a:solidFill>
                  <a:srgbClr val="00853F"/>
                </a:solidFill>
              </a:rPr>
              <a:t>our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partners</a:t>
            </a:r>
            <a:r>
              <a:rPr lang="sk-SK" b="1" dirty="0">
                <a:solidFill>
                  <a:srgbClr val="00853F"/>
                </a:solidFill>
              </a:rPr>
              <a:t>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6783B92-D1C2-4851-97BA-A1FC637FF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k-SK" b="1" dirty="0" err="1"/>
              <a:t>Already</a:t>
            </a:r>
            <a:r>
              <a:rPr lang="sk-SK" b="1" dirty="0"/>
              <a:t> </a:t>
            </a:r>
            <a:r>
              <a:rPr lang="sk-SK" b="1" dirty="0" err="1"/>
              <a:t>registered</a:t>
            </a:r>
            <a:r>
              <a:rPr lang="sk-SK" b="1" dirty="0"/>
              <a:t> DD MSP: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Simon </a:t>
            </a:r>
            <a:r>
              <a:rPr lang="sk-SK" dirty="0" err="1"/>
              <a:t>Kuznets</a:t>
            </a:r>
            <a:r>
              <a:rPr lang="sk-SK" dirty="0"/>
              <a:t> </a:t>
            </a:r>
            <a:r>
              <a:rPr lang="sk-SK" dirty="0" err="1"/>
              <a:t>Kharkiv</a:t>
            </a:r>
            <a:r>
              <a:rPr lang="sk-SK" dirty="0"/>
              <a:t> National </a:t>
            </a:r>
            <a:r>
              <a:rPr lang="sk-SK" dirty="0" err="1"/>
              <a:t>University</a:t>
            </a:r>
            <a:r>
              <a:rPr lang="sk-SK" dirty="0"/>
              <a:t> of </a:t>
            </a:r>
            <a:r>
              <a:rPr lang="sk-SK" dirty="0" err="1"/>
              <a:t>Economics</a:t>
            </a:r>
            <a:endParaRPr lang="sk-SK" dirty="0"/>
          </a:p>
          <a:p>
            <a:pPr marL="514350" indent="-514350">
              <a:buFont typeface="+mj-lt"/>
              <a:buAutoNum type="arabicPeriod"/>
            </a:pPr>
            <a:r>
              <a:rPr lang="sk-SK" dirty="0" err="1"/>
              <a:t>Uzhhorod</a:t>
            </a:r>
            <a:r>
              <a:rPr lang="sk-SK" dirty="0"/>
              <a:t> National </a:t>
            </a:r>
            <a:r>
              <a:rPr lang="sk-SK" dirty="0" err="1"/>
              <a:t>University</a:t>
            </a:r>
            <a:endParaRPr lang="sk-SK" dirty="0"/>
          </a:p>
          <a:p>
            <a:pPr marL="514350" indent="-514350">
              <a:buFont typeface="+mj-lt"/>
              <a:buAutoNum type="arabicPeriod"/>
            </a:pPr>
            <a:r>
              <a:rPr lang="sk-SK" dirty="0" err="1"/>
              <a:t>Yurii</a:t>
            </a:r>
            <a:r>
              <a:rPr lang="sk-SK" dirty="0"/>
              <a:t> </a:t>
            </a:r>
            <a:r>
              <a:rPr lang="sk-SK" dirty="0" err="1"/>
              <a:t>Fedkovych</a:t>
            </a:r>
            <a:r>
              <a:rPr lang="sk-SK" dirty="0"/>
              <a:t> </a:t>
            </a:r>
            <a:r>
              <a:rPr lang="sk-SK" dirty="0" err="1"/>
              <a:t>Chernivtsi</a:t>
            </a:r>
            <a:r>
              <a:rPr lang="sk-SK" dirty="0"/>
              <a:t> National </a:t>
            </a:r>
            <a:r>
              <a:rPr lang="sk-SK" dirty="0" err="1"/>
              <a:t>University</a:t>
            </a:r>
            <a:endParaRPr lang="sk-SK" dirty="0"/>
          </a:p>
          <a:p>
            <a:pPr marL="514350" indent="-514350">
              <a:buFont typeface="+mj-lt"/>
              <a:buAutoNum type="arabicPeriod"/>
            </a:pPr>
            <a:r>
              <a:rPr lang="sk-SK" dirty="0" err="1"/>
              <a:t>Kyiv</a:t>
            </a:r>
            <a:r>
              <a:rPr lang="sk-SK" dirty="0"/>
              <a:t> National </a:t>
            </a:r>
            <a:r>
              <a:rPr lang="sk-SK" dirty="0" err="1"/>
              <a:t>University</a:t>
            </a:r>
            <a:r>
              <a:rPr lang="sk-SK" dirty="0"/>
              <a:t> of </a:t>
            </a:r>
            <a:r>
              <a:rPr lang="sk-SK" dirty="0" err="1"/>
              <a:t>Trade</a:t>
            </a:r>
            <a:r>
              <a:rPr lang="sk-SK" dirty="0"/>
              <a:t> and </a:t>
            </a:r>
            <a:r>
              <a:rPr lang="sk-SK" dirty="0" err="1"/>
              <a:t>Economics</a:t>
            </a:r>
            <a:endParaRPr lang="sk-SK" dirty="0"/>
          </a:p>
          <a:p>
            <a:pPr marL="514350" indent="-514350">
              <a:buFont typeface="+mj-lt"/>
              <a:buAutoNum type="arabicPeriod"/>
            </a:pPr>
            <a:r>
              <a:rPr lang="sk-SK" dirty="0" err="1"/>
              <a:t>Odessa</a:t>
            </a:r>
            <a:r>
              <a:rPr lang="sk-SK" dirty="0"/>
              <a:t> National </a:t>
            </a:r>
            <a:r>
              <a:rPr lang="sk-SK" dirty="0" err="1"/>
              <a:t>Polytechnic</a:t>
            </a:r>
            <a:r>
              <a:rPr lang="sk-SK" dirty="0"/>
              <a:t> </a:t>
            </a:r>
            <a:r>
              <a:rPr lang="sk-SK" dirty="0" err="1"/>
              <a:t>University</a:t>
            </a:r>
            <a:endParaRPr lang="sk-SK" dirty="0"/>
          </a:p>
          <a:p>
            <a:pPr marL="514350" indent="-514350">
              <a:buFont typeface="+mj-lt"/>
              <a:buAutoNum type="arabicPeriod"/>
            </a:pPr>
            <a:r>
              <a:rPr lang="sk-SK" dirty="0" err="1"/>
              <a:t>Lviv</a:t>
            </a:r>
            <a:r>
              <a:rPr lang="sk-SK" dirty="0"/>
              <a:t> </a:t>
            </a:r>
            <a:r>
              <a:rPr lang="sk-SK" dirty="0" err="1"/>
              <a:t>Polytechnic</a:t>
            </a:r>
            <a:r>
              <a:rPr lang="sk-SK" dirty="0"/>
              <a:t> National </a:t>
            </a:r>
            <a:r>
              <a:rPr lang="sk-SK" dirty="0" err="1"/>
              <a:t>University</a:t>
            </a:r>
            <a:endParaRPr lang="sk-SK" dirty="0"/>
          </a:p>
          <a:p>
            <a:pPr marL="514350" indent="-514350">
              <a:buFont typeface="+mj-lt"/>
              <a:buAutoNum type="arabicPeriod" startAt="7"/>
            </a:pPr>
            <a:r>
              <a:rPr lang="sk-SK" dirty="0" err="1"/>
              <a:t>Kharkiv</a:t>
            </a:r>
            <a:r>
              <a:rPr lang="sk-SK" dirty="0"/>
              <a:t> </a:t>
            </a:r>
            <a:r>
              <a:rPr lang="sk-SK" dirty="0" err="1"/>
              <a:t>Polytechnic</a:t>
            </a:r>
            <a:r>
              <a:rPr lang="sk-SK" dirty="0"/>
              <a:t> </a:t>
            </a:r>
            <a:r>
              <a:rPr lang="sk-SK" dirty="0" err="1"/>
              <a:t>Institute</a:t>
            </a:r>
            <a:r>
              <a:rPr lang="sk-SK" dirty="0"/>
              <a:t> </a:t>
            </a:r>
          </a:p>
          <a:p>
            <a:r>
              <a:rPr lang="sk-SK" b="1" dirty="0"/>
              <a:t>At </a:t>
            </a:r>
            <a:r>
              <a:rPr lang="sk-SK" b="1" dirty="0" err="1"/>
              <a:t>work</a:t>
            </a:r>
            <a:r>
              <a:rPr lang="sk-SK" b="1" dirty="0"/>
              <a:t> (</a:t>
            </a:r>
            <a:r>
              <a:rPr lang="sk-SK" b="1" dirty="0" err="1"/>
              <a:t>Prepared</a:t>
            </a:r>
            <a:r>
              <a:rPr lang="sk-SK" b="1" dirty="0"/>
              <a:t> </a:t>
            </a:r>
            <a:r>
              <a:rPr lang="sk-SK" b="1" dirty="0" err="1"/>
              <a:t>for</a:t>
            </a:r>
            <a:r>
              <a:rPr lang="sk-SK" b="1" dirty="0"/>
              <a:t> </a:t>
            </a:r>
            <a:r>
              <a:rPr lang="sk-SK" b="1" dirty="0" err="1"/>
              <a:t>registration</a:t>
            </a:r>
            <a:r>
              <a:rPr lang="sk-SK" b="1" dirty="0"/>
              <a:t>):</a:t>
            </a:r>
          </a:p>
          <a:p>
            <a:pPr marL="514350" indent="-514350">
              <a:buFont typeface="+mj-lt"/>
              <a:buAutoNum type="arabicPeriod" startAt="8"/>
            </a:pPr>
            <a:r>
              <a:rPr lang="sk-SK" dirty="0" err="1"/>
              <a:t>University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State </a:t>
            </a:r>
            <a:r>
              <a:rPr lang="sk-SK" dirty="0" err="1"/>
              <a:t>Fiscal</a:t>
            </a:r>
            <a:r>
              <a:rPr lang="sk-SK" dirty="0"/>
              <a:t> Service of </a:t>
            </a:r>
            <a:r>
              <a:rPr lang="sk-SK" dirty="0" err="1"/>
              <a:t>Ukraine</a:t>
            </a:r>
            <a:r>
              <a:rPr lang="sk-SK" dirty="0"/>
              <a:t> </a:t>
            </a:r>
          </a:p>
          <a:p>
            <a:endParaRPr lang="sk-SK" dirty="0"/>
          </a:p>
          <a:p>
            <a:endParaRPr lang="sk-SK" dirty="0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408146DE-410D-4B91-A568-0C9D68133A1D}"/>
              </a:ext>
            </a:extLst>
          </p:cNvPr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4800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B77C1177-07E1-4DD5-984C-D6CDC74CE2E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8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11046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6" name="Nadpis 3">
            <a:extLst>
              <a:ext uri="{FF2B5EF4-FFF2-40B4-BE49-F238E27FC236}">
                <a16:creationId xmlns:a16="http://schemas.microsoft.com/office/drawing/2014/main" id="{CF708DAA-22CF-4F4D-ADDB-B3DDC30272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k-SK" b="1" dirty="0">
                <a:solidFill>
                  <a:srgbClr val="00853F"/>
                </a:solidFill>
              </a:rPr>
              <a:t>5. </a:t>
            </a:r>
            <a:r>
              <a:rPr lang="sk-SK" b="1" dirty="0" err="1">
                <a:solidFill>
                  <a:srgbClr val="00853F"/>
                </a:solidFill>
              </a:rPr>
              <a:t>How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does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it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work</a:t>
            </a:r>
            <a:r>
              <a:rPr lang="sk-SK" b="1" dirty="0">
                <a:solidFill>
                  <a:srgbClr val="00853F"/>
                </a:solidFill>
              </a:rPr>
              <a:t>?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CD62DD6F-3EE5-46C2-9150-769DA0E2CF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408146DE-410D-4B91-A568-0C9D68133A1D}"/>
              </a:ext>
            </a:extLst>
          </p:cNvPr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4800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B77C1177-07E1-4DD5-984C-D6CDC74CE2E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853F"/>
              </a:solidFill>
            </a:endParaRP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B5E7B7B1-3FE0-4DEE-98B0-4D084A4A09E7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 err="1">
                <a:solidFill>
                  <a:srgbClr val="00853F"/>
                </a:solidFill>
              </a:rPr>
              <a:t>Double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Degree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Master</a:t>
            </a:r>
            <a:r>
              <a:rPr lang="sk-SK" sz="3600" b="1" dirty="0">
                <a:solidFill>
                  <a:srgbClr val="00853F"/>
                </a:solidFill>
              </a:rPr>
              <a:t> Study Program by ITAS/VŠEMvs</a:t>
            </a:r>
            <a:endParaRPr lang="en-US" sz="3600" b="1" dirty="0">
              <a:solidFill>
                <a:srgbClr val="008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21574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6" name="Nadpis 3">
            <a:extLst>
              <a:ext uri="{FF2B5EF4-FFF2-40B4-BE49-F238E27FC236}">
                <a16:creationId xmlns:a16="http://schemas.microsoft.com/office/drawing/2014/main" id="{CF708DAA-22CF-4F4D-ADDB-B3DDC3027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5. </a:t>
            </a:r>
            <a:r>
              <a:rPr lang="sk-SK" b="1" dirty="0" err="1">
                <a:solidFill>
                  <a:srgbClr val="00853F"/>
                </a:solidFill>
              </a:rPr>
              <a:t>How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does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it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work</a:t>
            </a:r>
            <a:r>
              <a:rPr lang="sk-SK" b="1" dirty="0">
                <a:solidFill>
                  <a:srgbClr val="00853F"/>
                </a:solidFill>
              </a:rPr>
              <a:t>?</a:t>
            </a: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408146DE-410D-4B91-A568-0C9D68133A1D}"/>
              </a:ext>
            </a:extLst>
          </p:cNvPr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4800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B77C1177-07E1-4DD5-984C-D6CDC74CE2E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853F"/>
              </a:solidFill>
            </a:endParaRPr>
          </a:p>
        </p:txBody>
      </p:sp>
      <p:graphicFrame>
        <p:nvGraphicFramePr>
          <p:cNvPr id="15" name="Zástupný objekt pre obsah 14">
            <a:extLst>
              <a:ext uri="{FF2B5EF4-FFF2-40B4-BE49-F238E27FC236}">
                <a16:creationId xmlns:a16="http://schemas.microsoft.com/office/drawing/2014/main" id="{FA3712CB-CE8A-483B-A3E7-B7481BF25E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2096562"/>
              </p:ext>
            </p:extLst>
          </p:nvPr>
        </p:nvGraphicFramePr>
        <p:xfrm>
          <a:off x="838200" y="1825622"/>
          <a:ext cx="10515600" cy="4138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818">
                  <a:extLst>
                    <a:ext uri="{9D8B030D-6E8A-4147-A177-3AD203B41FA5}">
                      <a16:colId xmlns:a16="http://schemas.microsoft.com/office/drawing/2014/main" val="3473640852"/>
                    </a:ext>
                  </a:extLst>
                </a:gridCol>
                <a:gridCol w="6338582">
                  <a:extLst>
                    <a:ext uri="{9D8B030D-6E8A-4147-A177-3AD203B41FA5}">
                      <a16:colId xmlns:a16="http://schemas.microsoft.com/office/drawing/2014/main" val="416191159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26495865"/>
                    </a:ext>
                  </a:extLst>
                </a:gridCol>
              </a:tblGrid>
              <a:tr h="517369">
                <a:tc>
                  <a:txBody>
                    <a:bodyPr/>
                    <a:lstStyle/>
                    <a:p>
                      <a:pPr algn="ctr"/>
                      <a:r>
                        <a:rPr lang="sk-SK" sz="2400" dirty="0"/>
                        <a:t>No.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sz="2400" dirty="0"/>
                        <a:t>Title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sz="2400" dirty="0" err="1"/>
                        <a:t>Campus</a:t>
                      </a:r>
                      <a:endParaRPr lang="sk-SK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7842953"/>
                  </a:ext>
                </a:extLst>
              </a:tr>
              <a:tr h="517369">
                <a:tc>
                  <a:txBody>
                    <a:bodyPr/>
                    <a:lstStyle/>
                    <a:p>
                      <a:pPr algn="ctr"/>
                      <a:r>
                        <a:rPr lang="sk-SK" sz="2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sz="2400" dirty="0" err="1"/>
                        <a:t>Admission</a:t>
                      </a:r>
                      <a:endParaRPr lang="sk-SK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sz="2400" dirty="0" err="1"/>
                        <a:t>Ukraine</a:t>
                      </a:r>
                      <a:endParaRPr lang="sk-SK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4627310"/>
                  </a:ext>
                </a:extLst>
              </a:tr>
              <a:tr h="517369">
                <a:tc>
                  <a:txBody>
                    <a:bodyPr/>
                    <a:lstStyle/>
                    <a:p>
                      <a:pPr algn="ctr"/>
                      <a:r>
                        <a:rPr lang="sk-SK" sz="2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sz="2400" dirty="0"/>
                        <a:t>1st </a:t>
                      </a:r>
                      <a:r>
                        <a:rPr lang="sk-SK" sz="2400" dirty="0" err="1"/>
                        <a:t>year</a:t>
                      </a:r>
                      <a:r>
                        <a:rPr lang="sk-SK" sz="2400" dirty="0"/>
                        <a:t> of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sz="2400" dirty="0" err="1"/>
                        <a:t>Ukraine</a:t>
                      </a:r>
                      <a:endParaRPr lang="sk-SK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98627371"/>
                  </a:ext>
                </a:extLst>
              </a:tr>
              <a:tr h="517369">
                <a:tc>
                  <a:txBody>
                    <a:bodyPr/>
                    <a:lstStyle/>
                    <a:p>
                      <a:pPr algn="ctr"/>
                      <a:r>
                        <a:rPr lang="sk-SK" sz="24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sz="2400" dirty="0" err="1"/>
                        <a:t>Summer</a:t>
                      </a:r>
                      <a:r>
                        <a:rPr lang="sk-SK" sz="2400" dirty="0"/>
                        <a:t> </a:t>
                      </a:r>
                      <a:r>
                        <a:rPr lang="sk-SK" sz="2400" dirty="0" err="1"/>
                        <a:t>practice</a:t>
                      </a:r>
                      <a:r>
                        <a:rPr lang="sk-SK" sz="2400" dirty="0"/>
                        <a:t>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sz="2400" dirty="0"/>
                        <a:t>Slovakia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5573023"/>
                  </a:ext>
                </a:extLst>
              </a:tr>
              <a:tr h="517369">
                <a:tc>
                  <a:txBody>
                    <a:bodyPr/>
                    <a:lstStyle/>
                    <a:p>
                      <a:pPr algn="ctr"/>
                      <a:r>
                        <a:rPr lang="sk-SK" sz="24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sz="2400" dirty="0"/>
                        <a:t>2nd </a:t>
                      </a:r>
                      <a:r>
                        <a:rPr lang="sk-SK" sz="2400" dirty="0" err="1"/>
                        <a:t>year</a:t>
                      </a:r>
                      <a:r>
                        <a:rPr lang="sk-SK" sz="2400" dirty="0"/>
                        <a:t> of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sz="2400" dirty="0"/>
                        <a:t>Slovakia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2322097"/>
                  </a:ext>
                </a:extLst>
              </a:tr>
              <a:tr h="517369">
                <a:tc>
                  <a:txBody>
                    <a:bodyPr/>
                    <a:lstStyle/>
                    <a:p>
                      <a:pPr algn="ctr"/>
                      <a:r>
                        <a:rPr lang="sk-SK" sz="24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sz="2400" dirty="0" err="1"/>
                        <a:t>Summer</a:t>
                      </a:r>
                      <a:r>
                        <a:rPr lang="sk-SK" sz="2400" dirty="0"/>
                        <a:t> </a:t>
                      </a:r>
                      <a:r>
                        <a:rPr lang="sk-SK" sz="2400" dirty="0" err="1"/>
                        <a:t>Practice</a:t>
                      </a:r>
                      <a:r>
                        <a:rPr lang="sk-SK" sz="2400" dirty="0"/>
                        <a:t>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sz="2400" dirty="0"/>
                        <a:t>Slovakia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6621671"/>
                  </a:ext>
                </a:extLst>
              </a:tr>
              <a:tr h="517369">
                <a:tc>
                  <a:txBody>
                    <a:bodyPr/>
                    <a:lstStyle/>
                    <a:p>
                      <a:pPr algn="ctr"/>
                      <a:r>
                        <a:rPr lang="sk-SK" sz="2400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2400" dirty="0" err="1"/>
                        <a:t>Finishing</a:t>
                      </a:r>
                      <a:r>
                        <a:rPr lang="sk-SK" sz="2400" dirty="0"/>
                        <a:t> study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sz="2400" dirty="0"/>
                        <a:t>Slovakia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40956085"/>
                  </a:ext>
                </a:extLst>
              </a:tr>
              <a:tr h="517369">
                <a:tc>
                  <a:txBody>
                    <a:bodyPr/>
                    <a:lstStyle/>
                    <a:p>
                      <a:pPr algn="ctr"/>
                      <a:r>
                        <a:rPr lang="sk-SK" sz="24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sz="2400" dirty="0" err="1"/>
                        <a:t>Working</a:t>
                      </a:r>
                      <a:r>
                        <a:rPr lang="sk-SK" sz="2400" dirty="0"/>
                        <a:t> </a:t>
                      </a:r>
                      <a:r>
                        <a:rPr lang="sk-SK" sz="2400" dirty="0" err="1"/>
                        <a:t>contract</a:t>
                      </a:r>
                      <a:endParaRPr lang="sk-SK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sz="2400" dirty="0"/>
                        <a:t>Slovakia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20294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0555578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25" name="Zástupný objekt pre obsah 1">
            <a:extLst>
              <a:ext uri="{FF2B5EF4-FFF2-40B4-BE49-F238E27FC236}">
                <a16:creationId xmlns:a16="http://schemas.microsoft.com/office/drawing/2014/main" id="{4A2E989D-249C-48B9-8942-21A462CDD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sk-SK" dirty="0"/>
          </a:p>
        </p:txBody>
      </p:sp>
      <p:graphicFrame>
        <p:nvGraphicFramePr>
          <p:cNvPr id="13" name="Zástupný objekt pre obsah 6">
            <a:extLst>
              <a:ext uri="{FF2B5EF4-FFF2-40B4-BE49-F238E27FC236}">
                <a16:creationId xmlns:a16="http://schemas.microsoft.com/office/drawing/2014/main" id="{939BD0BF-A14D-423B-99EF-3627CD50A2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8011387"/>
              </p:ext>
            </p:extLst>
          </p:nvPr>
        </p:nvGraphicFramePr>
        <p:xfrm>
          <a:off x="838200" y="1825625"/>
          <a:ext cx="10515600" cy="3742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388073733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50510335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9881304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642433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3516233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From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Duration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Campus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713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i="0" dirty="0" err="1"/>
                        <a:t>Admission</a:t>
                      </a:r>
                      <a:endParaRPr lang="sk-SK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 err="1"/>
                        <a:t>July</a:t>
                      </a:r>
                      <a:r>
                        <a:rPr lang="sk-SK" i="0" dirty="0"/>
                        <a:t>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August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2 </a:t>
                      </a:r>
                      <a:r>
                        <a:rPr lang="sk-SK" i="0" dirty="0" err="1"/>
                        <a:t>months</a:t>
                      </a:r>
                      <a:endParaRPr lang="sk-SK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186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1st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October</a:t>
                      </a:r>
                      <a:r>
                        <a:rPr lang="sk-SK" dirty="0"/>
                        <a:t>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January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187764"/>
                  </a:ext>
                </a:extLst>
              </a:tr>
              <a:tr h="405419">
                <a:tc>
                  <a:txBody>
                    <a:bodyPr/>
                    <a:lstStyle/>
                    <a:p>
                      <a:r>
                        <a:rPr lang="sk-SK" dirty="0"/>
                        <a:t>2nd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err="1"/>
                        <a:t>February</a:t>
                      </a:r>
                      <a:r>
                        <a:rPr lang="sk-SK"/>
                        <a:t> 2020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err="1"/>
                        <a:t>June</a:t>
                      </a:r>
                      <a:r>
                        <a:rPr lang="sk-SK"/>
                        <a:t> 2020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5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534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Summer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Practice</a:t>
                      </a:r>
                      <a:r>
                        <a:rPr lang="sk-SK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err="1"/>
                        <a:t>July</a:t>
                      </a:r>
                      <a:r>
                        <a:rPr lang="sk-SK"/>
                        <a:t> 2020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/>
                        <a:t>August 2020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2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9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3rd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err="1"/>
                        <a:t>October</a:t>
                      </a:r>
                      <a:r>
                        <a:rPr lang="sk-SK"/>
                        <a:t> 2020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January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270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4th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February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May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03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Summer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Practice</a:t>
                      </a:r>
                      <a:r>
                        <a:rPr lang="sk-SK" dirty="0"/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June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July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2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799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Finishing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the</a:t>
                      </a:r>
                      <a:r>
                        <a:rPr lang="sk-SK" dirty="0"/>
                        <a:t>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818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i="1" dirty="0" err="1"/>
                        <a:t>Working</a:t>
                      </a:r>
                      <a:r>
                        <a:rPr lang="sk-SK" i="1" dirty="0"/>
                        <a:t> </a:t>
                      </a:r>
                      <a:r>
                        <a:rPr lang="sk-SK" i="1" dirty="0" err="1"/>
                        <a:t>Contract</a:t>
                      </a:r>
                      <a:endParaRPr lang="sk-SK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September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August 2023+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2+ </a:t>
                      </a:r>
                      <a:r>
                        <a:rPr lang="sk-SK" i="1" dirty="0" err="1"/>
                        <a:t>years</a:t>
                      </a:r>
                      <a:endParaRPr lang="sk-SK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05718"/>
                  </a:ext>
                </a:extLst>
              </a:tr>
            </a:tbl>
          </a:graphicData>
        </a:graphic>
      </p:graphicFrame>
      <p:graphicFrame>
        <p:nvGraphicFramePr>
          <p:cNvPr id="14" name="Zástupný objekt pre obsah 6">
            <a:extLst>
              <a:ext uri="{FF2B5EF4-FFF2-40B4-BE49-F238E27FC236}">
                <a16:creationId xmlns:a16="http://schemas.microsoft.com/office/drawing/2014/main" id="{9C9E991F-8ABD-40DA-8EE8-E1267B52C8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5266667"/>
              </p:ext>
            </p:extLst>
          </p:nvPr>
        </p:nvGraphicFramePr>
        <p:xfrm>
          <a:off x="838200" y="5999043"/>
          <a:ext cx="1051560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467">
                  <a:extLst>
                    <a:ext uri="{9D8B030D-6E8A-4147-A177-3AD203B41FA5}">
                      <a16:colId xmlns:a16="http://schemas.microsoft.com/office/drawing/2014/main" val="2304538201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61545762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61519484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20387570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5997016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53198669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8052175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02161449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780802051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8050188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67280790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079965860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38098999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14229475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55214582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06169932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53968667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6523389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055665249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89890604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27696440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2482526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69581870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5050378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017729767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9819788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12089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10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11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12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2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3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4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5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6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29526"/>
                  </a:ext>
                </a:extLst>
              </a:tr>
            </a:tbl>
          </a:graphicData>
        </a:graphic>
      </p:graphicFrame>
      <p:sp>
        <p:nvSpPr>
          <p:cNvPr id="17" name="Nadpis 3">
            <a:extLst>
              <a:ext uri="{FF2B5EF4-FFF2-40B4-BE49-F238E27FC236}">
                <a16:creationId xmlns:a16="http://schemas.microsoft.com/office/drawing/2014/main" id="{ADE63C7A-96F4-43B9-BD47-78A26001D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5. </a:t>
            </a:r>
            <a:r>
              <a:rPr lang="sk-SK" b="1" dirty="0" err="1">
                <a:solidFill>
                  <a:srgbClr val="00853F"/>
                </a:solidFill>
              </a:rPr>
              <a:t>How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does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it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work</a:t>
            </a:r>
            <a:r>
              <a:rPr lang="sk-SK" b="1" dirty="0">
                <a:solidFill>
                  <a:srgbClr val="00853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7479833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25" name="Zástupný objekt pre obsah 1">
            <a:extLst>
              <a:ext uri="{FF2B5EF4-FFF2-40B4-BE49-F238E27FC236}">
                <a16:creationId xmlns:a16="http://schemas.microsoft.com/office/drawing/2014/main" id="{4A2E989D-249C-48B9-8942-21A462CDD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sk-SK" dirty="0"/>
          </a:p>
        </p:txBody>
      </p:sp>
      <p:graphicFrame>
        <p:nvGraphicFramePr>
          <p:cNvPr id="13" name="Zástupný objekt pre obsah 6">
            <a:extLst>
              <a:ext uri="{FF2B5EF4-FFF2-40B4-BE49-F238E27FC236}">
                <a16:creationId xmlns:a16="http://schemas.microsoft.com/office/drawing/2014/main" id="{939BD0BF-A14D-423B-99EF-3627CD50A2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8959325"/>
              </p:ext>
            </p:extLst>
          </p:nvPr>
        </p:nvGraphicFramePr>
        <p:xfrm>
          <a:off x="838200" y="1825625"/>
          <a:ext cx="10515600" cy="3742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388073733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50510335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9881304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642433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3516233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From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Duration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Campus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713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i="0" dirty="0" err="1">
                          <a:solidFill>
                            <a:schemeClr val="bg1"/>
                          </a:solidFill>
                        </a:rPr>
                        <a:t>Admission</a:t>
                      </a:r>
                      <a:endParaRPr lang="sk-SK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i="0" dirty="0" err="1">
                          <a:solidFill>
                            <a:schemeClr val="bg1"/>
                          </a:solidFill>
                        </a:rPr>
                        <a:t>July</a:t>
                      </a:r>
                      <a:r>
                        <a:rPr lang="sk-SK" i="0" dirty="0">
                          <a:solidFill>
                            <a:schemeClr val="bg1"/>
                          </a:solidFill>
                        </a:rPr>
                        <a:t> 2019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i="0" dirty="0">
                          <a:solidFill>
                            <a:schemeClr val="bg1"/>
                          </a:solidFill>
                        </a:rPr>
                        <a:t>August 2019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i="0" dirty="0">
                          <a:solidFill>
                            <a:schemeClr val="bg1"/>
                          </a:solidFill>
                        </a:rPr>
                        <a:t>2 </a:t>
                      </a:r>
                      <a:r>
                        <a:rPr lang="sk-SK" i="0" dirty="0" err="1">
                          <a:solidFill>
                            <a:schemeClr val="bg1"/>
                          </a:solidFill>
                        </a:rPr>
                        <a:t>months</a:t>
                      </a:r>
                      <a:endParaRPr lang="sk-SK" i="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i="0" dirty="0">
                          <a:solidFill>
                            <a:schemeClr val="bg1"/>
                          </a:solidFill>
                        </a:rPr>
                        <a:t>UA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186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1st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October</a:t>
                      </a:r>
                      <a:r>
                        <a:rPr lang="sk-SK" dirty="0"/>
                        <a:t>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January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187764"/>
                  </a:ext>
                </a:extLst>
              </a:tr>
              <a:tr h="405419">
                <a:tc>
                  <a:txBody>
                    <a:bodyPr/>
                    <a:lstStyle/>
                    <a:p>
                      <a:r>
                        <a:rPr lang="sk-SK" dirty="0"/>
                        <a:t>2nd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February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June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5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534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Summer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Practice</a:t>
                      </a:r>
                      <a:r>
                        <a:rPr lang="sk-SK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July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2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9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3rd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October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January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270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4th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February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May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03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Summer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Practice</a:t>
                      </a:r>
                      <a:r>
                        <a:rPr lang="sk-SK" dirty="0"/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June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July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2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799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Finishing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the</a:t>
                      </a:r>
                      <a:r>
                        <a:rPr lang="sk-SK" dirty="0"/>
                        <a:t>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818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i="1" dirty="0" err="1"/>
                        <a:t>Working</a:t>
                      </a:r>
                      <a:r>
                        <a:rPr lang="sk-SK" i="1" dirty="0"/>
                        <a:t> </a:t>
                      </a:r>
                      <a:r>
                        <a:rPr lang="sk-SK" i="1" dirty="0" err="1"/>
                        <a:t>Contract</a:t>
                      </a:r>
                      <a:endParaRPr lang="sk-SK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September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August 2023+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2+ </a:t>
                      </a:r>
                      <a:r>
                        <a:rPr lang="sk-SK" i="1" dirty="0" err="1"/>
                        <a:t>years</a:t>
                      </a:r>
                      <a:endParaRPr lang="sk-SK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05718"/>
                  </a:ext>
                </a:extLst>
              </a:tr>
            </a:tbl>
          </a:graphicData>
        </a:graphic>
      </p:graphicFrame>
      <p:graphicFrame>
        <p:nvGraphicFramePr>
          <p:cNvPr id="14" name="Zástupný objekt pre obsah 6">
            <a:extLst>
              <a:ext uri="{FF2B5EF4-FFF2-40B4-BE49-F238E27FC236}">
                <a16:creationId xmlns:a16="http://schemas.microsoft.com/office/drawing/2014/main" id="{9C9E991F-8ABD-40DA-8EE8-E1267B52C8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5128056"/>
              </p:ext>
            </p:extLst>
          </p:nvPr>
        </p:nvGraphicFramePr>
        <p:xfrm>
          <a:off x="838200" y="5999043"/>
          <a:ext cx="1051560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467">
                  <a:extLst>
                    <a:ext uri="{9D8B030D-6E8A-4147-A177-3AD203B41FA5}">
                      <a16:colId xmlns:a16="http://schemas.microsoft.com/office/drawing/2014/main" val="2304538201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61545762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61519484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20387570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5997016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53198669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8052175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02161449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780802051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8050188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67280790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079965860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38098999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14229475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55214582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06169932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53968667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6523389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055665249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89890604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27696440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2482526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69581870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5050378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017729767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9819788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12089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sz="1600" dirty="0">
                          <a:highlight>
                            <a:srgbClr val="FF0000"/>
                          </a:highlight>
                        </a:rPr>
                        <a:t>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>
                          <a:highlight>
                            <a:srgbClr val="FF0000"/>
                          </a:highlight>
                        </a:rPr>
                        <a:t>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10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11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12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2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3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4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5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6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29526"/>
                  </a:ext>
                </a:extLst>
              </a:tr>
            </a:tbl>
          </a:graphicData>
        </a:graphic>
      </p:graphicFrame>
      <p:sp>
        <p:nvSpPr>
          <p:cNvPr id="16" name="Nadpis 3">
            <a:extLst>
              <a:ext uri="{FF2B5EF4-FFF2-40B4-BE49-F238E27FC236}">
                <a16:creationId xmlns:a16="http://schemas.microsoft.com/office/drawing/2014/main" id="{B8352E34-A952-4311-BD50-C06874D7F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5. </a:t>
            </a:r>
            <a:r>
              <a:rPr lang="sk-SK" b="1" dirty="0" err="1">
                <a:solidFill>
                  <a:srgbClr val="00853F"/>
                </a:solidFill>
              </a:rPr>
              <a:t>How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does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it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work</a:t>
            </a:r>
            <a:r>
              <a:rPr lang="sk-SK" b="1" dirty="0">
                <a:solidFill>
                  <a:srgbClr val="00853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43524008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25" name="Zástupný objekt pre obsah 1">
            <a:extLst>
              <a:ext uri="{FF2B5EF4-FFF2-40B4-BE49-F238E27FC236}">
                <a16:creationId xmlns:a16="http://schemas.microsoft.com/office/drawing/2014/main" id="{4A2E989D-249C-48B9-8942-21A462CDD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sk-SK" dirty="0"/>
          </a:p>
        </p:txBody>
      </p:sp>
      <p:graphicFrame>
        <p:nvGraphicFramePr>
          <p:cNvPr id="13" name="Zástupný objekt pre obsah 6">
            <a:extLst>
              <a:ext uri="{FF2B5EF4-FFF2-40B4-BE49-F238E27FC236}">
                <a16:creationId xmlns:a16="http://schemas.microsoft.com/office/drawing/2014/main" id="{939BD0BF-A14D-423B-99EF-3627CD50A2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4323088"/>
              </p:ext>
            </p:extLst>
          </p:nvPr>
        </p:nvGraphicFramePr>
        <p:xfrm>
          <a:off x="838200" y="1825625"/>
          <a:ext cx="10515600" cy="3742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388073733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50510335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9881304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642433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3516233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From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Duration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Campus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713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i="0" dirty="0" err="1"/>
                        <a:t>Admission</a:t>
                      </a:r>
                      <a:endParaRPr lang="sk-SK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 err="1"/>
                        <a:t>July</a:t>
                      </a:r>
                      <a:r>
                        <a:rPr lang="sk-SK" i="0" dirty="0"/>
                        <a:t>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August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2 </a:t>
                      </a:r>
                      <a:r>
                        <a:rPr lang="sk-SK" i="0" dirty="0" err="1"/>
                        <a:t>months</a:t>
                      </a:r>
                      <a:endParaRPr lang="sk-SK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186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1st semester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 err="1">
                          <a:solidFill>
                            <a:schemeClr val="bg1"/>
                          </a:solidFill>
                        </a:rPr>
                        <a:t>October</a:t>
                      </a:r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 2019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 err="1">
                          <a:solidFill>
                            <a:schemeClr val="bg1"/>
                          </a:solidFill>
                        </a:rPr>
                        <a:t>January</a:t>
                      </a:r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 2020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4 </a:t>
                      </a:r>
                      <a:r>
                        <a:rPr lang="sk-SK" dirty="0" err="1">
                          <a:solidFill>
                            <a:schemeClr val="bg1"/>
                          </a:solidFill>
                        </a:rPr>
                        <a:t>months</a:t>
                      </a:r>
                      <a:endParaRPr lang="sk-SK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UA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8187764"/>
                  </a:ext>
                </a:extLst>
              </a:tr>
              <a:tr h="405419">
                <a:tc>
                  <a:txBody>
                    <a:bodyPr/>
                    <a:lstStyle/>
                    <a:p>
                      <a:r>
                        <a:rPr lang="sk-SK" dirty="0"/>
                        <a:t>2nd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February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June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5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534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Summer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Practice</a:t>
                      </a:r>
                      <a:r>
                        <a:rPr lang="sk-SK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July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2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9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3rd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October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January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270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4th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February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May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03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Summer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Practice</a:t>
                      </a:r>
                      <a:r>
                        <a:rPr lang="sk-SK" dirty="0"/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June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July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2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799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Finishing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the</a:t>
                      </a:r>
                      <a:r>
                        <a:rPr lang="sk-SK" dirty="0"/>
                        <a:t>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818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i="1" dirty="0" err="1"/>
                        <a:t>Working</a:t>
                      </a:r>
                      <a:r>
                        <a:rPr lang="sk-SK" i="1" dirty="0"/>
                        <a:t> </a:t>
                      </a:r>
                      <a:r>
                        <a:rPr lang="sk-SK" i="1" dirty="0" err="1"/>
                        <a:t>Contract</a:t>
                      </a:r>
                      <a:endParaRPr lang="sk-SK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September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August 2023+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2+ </a:t>
                      </a:r>
                      <a:r>
                        <a:rPr lang="sk-SK" i="1" dirty="0" err="1"/>
                        <a:t>years</a:t>
                      </a:r>
                      <a:endParaRPr lang="sk-SK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05718"/>
                  </a:ext>
                </a:extLst>
              </a:tr>
            </a:tbl>
          </a:graphicData>
        </a:graphic>
      </p:graphicFrame>
      <p:graphicFrame>
        <p:nvGraphicFramePr>
          <p:cNvPr id="14" name="Zástupný objekt pre obsah 6">
            <a:extLst>
              <a:ext uri="{FF2B5EF4-FFF2-40B4-BE49-F238E27FC236}">
                <a16:creationId xmlns:a16="http://schemas.microsoft.com/office/drawing/2014/main" id="{9C9E991F-8ABD-40DA-8EE8-E1267B52C8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7032499"/>
              </p:ext>
            </p:extLst>
          </p:nvPr>
        </p:nvGraphicFramePr>
        <p:xfrm>
          <a:off x="838200" y="5999043"/>
          <a:ext cx="1051560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467">
                  <a:extLst>
                    <a:ext uri="{9D8B030D-6E8A-4147-A177-3AD203B41FA5}">
                      <a16:colId xmlns:a16="http://schemas.microsoft.com/office/drawing/2014/main" val="2304538201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61545762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61519484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20387570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5997016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53198669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8052175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02161449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780802051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8050188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67280790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079965860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38098999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14229475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55214582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06169932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53968667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6523389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055665249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89890604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27696440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2482526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69581870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5050378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017729767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9819788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12089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2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3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4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5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6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29526"/>
                  </a:ext>
                </a:extLst>
              </a:tr>
            </a:tbl>
          </a:graphicData>
        </a:graphic>
      </p:graphicFrame>
      <p:sp>
        <p:nvSpPr>
          <p:cNvPr id="16" name="Nadpis 3">
            <a:extLst>
              <a:ext uri="{FF2B5EF4-FFF2-40B4-BE49-F238E27FC236}">
                <a16:creationId xmlns:a16="http://schemas.microsoft.com/office/drawing/2014/main" id="{D1793FC0-42EA-47A9-9CE3-5A591EE61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5. </a:t>
            </a:r>
            <a:r>
              <a:rPr lang="sk-SK" b="1" dirty="0" err="1">
                <a:solidFill>
                  <a:srgbClr val="00853F"/>
                </a:solidFill>
              </a:rPr>
              <a:t>How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does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it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work</a:t>
            </a:r>
            <a:r>
              <a:rPr lang="sk-SK" b="1" dirty="0">
                <a:solidFill>
                  <a:srgbClr val="00853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23187397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25" name="Zástupný objekt pre obsah 1">
            <a:extLst>
              <a:ext uri="{FF2B5EF4-FFF2-40B4-BE49-F238E27FC236}">
                <a16:creationId xmlns:a16="http://schemas.microsoft.com/office/drawing/2014/main" id="{4A2E989D-249C-48B9-8942-21A462CDD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sk-SK" dirty="0"/>
          </a:p>
        </p:txBody>
      </p:sp>
      <p:graphicFrame>
        <p:nvGraphicFramePr>
          <p:cNvPr id="13" name="Zástupný objekt pre obsah 6">
            <a:extLst>
              <a:ext uri="{FF2B5EF4-FFF2-40B4-BE49-F238E27FC236}">
                <a16:creationId xmlns:a16="http://schemas.microsoft.com/office/drawing/2014/main" id="{939BD0BF-A14D-423B-99EF-3627CD50A2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9936900"/>
              </p:ext>
            </p:extLst>
          </p:nvPr>
        </p:nvGraphicFramePr>
        <p:xfrm>
          <a:off x="838200" y="1825625"/>
          <a:ext cx="10515600" cy="3742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388073733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50510335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9881304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642433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3516233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From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Duration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Campus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713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i="0" dirty="0" err="1"/>
                        <a:t>Admission</a:t>
                      </a:r>
                      <a:endParaRPr lang="sk-SK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 err="1"/>
                        <a:t>July</a:t>
                      </a:r>
                      <a:r>
                        <a:rPr lang="sk-SK" i="0" dirty="0"/>
                        <a:t>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August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2 </a:t>
                      </a:r>
                      <a:r>
                        <a:rPr lang="sk-SK" i="0" dirty="0" err="1"/>
                        <a:t>months</a:t>
                      </a:r>
                      <a:endParaRPr lang="sk-SK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186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1st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October</a:t>
                      </a:r>
                      <a:r>
                        <a:rPr lang="sk-SK" dirty="0"/>
                        <a:t>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January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187764"/>
                  </a:ext>
                </a:extLst>
              </a:tr>
              <a:tr h="405419"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2nd semester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 err="1">
                          <a:solidFill>
                            <a:schemeClr val="bg1"/>
                          </a:solidFill>
                        </a:rPr>
                        <a:t>February</a:t>
                      </a:r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 2020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 err="1">
                          <a:solidFill>
                            <a:schemeClr val="bg1"/>
                          </a:solidFill>
                        </a:rPr>
                        <a:t>June</a:t>
                      </a:r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 2020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5 </a:t>
                      </a:r>
                      <a:r>
                        <a:rPr lang="sk-SK" dirty="0" err="1">
                          <a:solidFill>
                            <a:schemeClr val="bg1"/>
                          </a:solidFill>
                        </a:rPr>
                        <a:t>months</a:t>
                      </a:r>
                      <a:endParaRPr lang="sk-SK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UA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1534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Summer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Practice</a:t>
                      </a:r>
                      <a:r>
                        <a:rPr lang="sk-SK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July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2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9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3rd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October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January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270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4th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February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May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03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Summer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Practice</a:t>
                      </a:r>
                      <a:r>
                        <a:rPr lang="sk-SK" dirty="0"/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June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July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2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799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Finishing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the</a:t>
                      </a:r>
                      <a:r>
                        <a:rPr lang="sk-SK" dirty="0"/>
                        <a:t>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818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i="1" dirty="0" err="1"/>
                        <a:t>Working</a:t>
                      </a:r>
                      <a:r>
                        <a:rPr lang="sk-SK" i="1" dirty="0"/>
                        <a:t> </a:t>
                      </a:r>
                      <a:r>
                        <a:rPr lang="sk-SK" i="1" dirty="0" err="1"/>
                        <a:t>Contract</a:t>
                      </a:r>
                      <a:endParaRPr lang="sk-SK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September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August 2023+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2+ </a:t>
                      </a:r>
                      <a:r>
                        <a:rPr lang="sk-SK" i="1" dirty="0" err="1"/>
                        <a:t>years</a:t>
                      </a:r>
                      <a:endParaRPr lang="sk-SK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05718"/>
                  </a:ext>
                </a:extLst>
              </a:tr>
            </a:tbl>
          </a:graphicData>
        </a:graphic>
      </p:graphicFrame>
      <p:graphicFrame>
        <p:nvGraphicFramePr>
          <p:cNvPr id="14" name="Zástupný objekt pre obsah 6">
            <a:extLst>
              <a:ext uri="{FF2B5EF4-FFF2-40B4-BE49-F238E27FC236}">
                <a16:creationId xmlns:a16="http://schemas.microsoft.com/office/drawing/2014/main" id="{9C9E991F-8ABD-40DA-8EE8-E1267B52C8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8372958"/>
              </p:ext>
            </p:extLst>
          </p:nvPr>
        </p:nvGraphicFramePr>
        <p:xfrm>
          <a:off x="838200" y="5999043"/>
          <a:ext cx="1051560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467">
                  <a:extLst>
                    <a:ext uri="{9D8B030D-6E8A-4147-A177-3AD203B41FA5}">
                      <a16:colId xmlns:a16="http://schemas.microsoft.com/office/drawing/2014/main" val="2304538201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61545762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61519484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20387570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5997016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53198669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8052175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02161449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780802051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8050188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67280790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079965860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38098999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14229475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55214582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06169932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53968667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6523389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055665249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89890604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27696440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2482526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69581870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5050378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017729767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9819788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12089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10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11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12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2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3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4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5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6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29526"/>
                  </a:ext>
                </a:extLst>
              </a:tr>
            </a:tbl>
          </a:graphicData>
        </a:graphic>
      </p:graphicFrame>
      <p:sp>
        <p:nvSpPr>
          <p:cNvPr id="16" name="Nadpis 3">
            <a:extLst>
              <a:ext uri="{FF2B5EF4-FFF2-40B4-BE49-F238E27FC236}">
                <a16:creationId xmlns:a16="http://schemas.microsoft.com/office/drawing/2014/main" id="{02905C92-FD2B-4115-B622-177F7A294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5. </a:t>
            </a:r>
            <a:r>
              <a:rPr lang="sk-SK" b="1" dirty="0" err="1">
                <a:solidFill>
                  <a:srgbClr val="00853F"/>
                </a:solidFill>
              </a:rPr>
              <a:t>How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does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it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work</a:t>
            </a:r>
            <a:r>
              <a:rPr lang="sk-SK" b="1" dirty="0">
                <a:solidFill>
                  <a:srgbClr val="00853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09027660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-28194" y="-13488"/>
            <a:ext cx="12220194" cy="1184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Obrázok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24" name="Rovná spojnica 23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lokTextu 24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Obrázok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27" name="Obrázok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28" name="Obrázok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29" name="Nadpis 1"/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+mn-lt"/>
                <a:cs typeface="Arial" panose="020B0604020202020204" pitchFamily="34" charset="0"/>
              </a:rPr>
              <a:t>Welcome to </a:t>
            </a:r>
            <a:r>
              <a:rPr lang="sk-SK" sz="4800" dirty="0" err="1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our</a:t>
            </a:r>
            <a:r>
              <a:rPr lang="sk-SK" sz="4800" dirty="0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sk-SK" sz="4800" dirty="0" err="1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story</a:t>
            </a:r>
            <a:r>
              <a:rPr lang="sk-SK" sz="4800" dirty="0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...</a:t>
            </a:r>
          </a:p>
        </p:txBody>
      </p:sp>
      <p:cxnSp>
        <p:nvCxnSpPr>
          <p:cNvPr id="30" name="Rovná spojnica 29"/>
          <p:cNvCxnSpPr/>
          <p:nvPr/>
        </p:nvCxnSpPr>
        <p:spPr>
          <a:xfrm>
            <a:off x="0" y="1171073"/>
            <a:ext cx="12192000" cy="0"/>
          </a:xfrm>
          <a:prstGeom prst="line">
            <a:avLst/>
          </a:prstGeom>
          <a:ln w="22225"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BlokTextu 30"/>
          <p:cNvSpPr txBox="1"/>
          <p:nvPr/>
        </p:nvSpPr>
        <p:spPr>
          <a:xfrm>
            <a:off x="6081903" y="6250482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D711BC4-9EA9-46C8-BBB4-9288521249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815"/>
            <a:ext cx="12192000" cy="547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65979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25" name="Zástupný objekt pre obsah 1">
            <a:extLst>
              <a:ext uri="{FF2B5EF4-FFF2-40B4-BE49-F238E27FC236}">
                <a16:creationId xmlns:a16="http://schemas.microsoft.com/office/drawing/2014/main" id="{4A2E989D-249C-48B9-8942-21A462CDD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sk-SK" dirty="0"/>
          </a:p>
        </p:txBody>
      </p:sp>
      <p:graphicFrame>
        <p:nvGraphicFramePr>
          <p:cNvPr id="13" name="Zástupný objekt pre obsah 6">
            <a:extLst>
              <a:ext uri="{FF2B5EF4-FFF2-40B4-BE49-F238E27FC236}">
                <a16:creationId xmlns:a16="http://schemas.microsoft.com/office/drawing/2014/main" id="{939BD0BF-A14D-423B-99EF-3627CD50A2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9804771"/>
              </p:ext>
            </p:extLst>
          </p:nvPr>
        </p:nvGraphicFramePr>
        <p:xfrm>
          <a:off x="838200" y="1825625"/>
          <a:ext cx="10515600" cy="3742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388073733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50510335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9881304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642433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3516233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From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Duration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Campus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713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i="0" dirty="0" err="1"/>
                        <a:t>Admission</a:t>
                      </a:r>
                      <a:endParaRPr lang="sk-SK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 err="1"/>
                        <a:t>July</a:t>
                      </a:r>
                      <a:r>
                        <a:rPr lang="sk-SK" i="0" dirty="0"/>
                        <a:t>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August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2 </a:t>
                      </a:r>
                      <a:r>
                        <a:rPr lang="sk-SK" i="0" dirty="0" err="1"/>
                        <a:t>months</a:t>
                      </a:r>
                      <a:endParaRPr lang="sk-SK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186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1st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October</a:t>
                      </a:r>
                      <a:r>
                        <a:rPr lang="sk-SK" dirty="0"/>
                        <a:t>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January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187764"/>
                  </a:ext>
                </a:extLst>
              </a:tr>
              <a:tr h="405419">
                <a:tc>
                  <a:txBody>
                    <a:bodyPr/>
                    <a:lstStyle/>
                    <a:p>
                      <a:r>
                        <a:rPr lang="sk-SK" dirty="0"/>
                        <a:t>2nd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February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June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5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534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>
                          <a:solidFill>
                            <a:schemeClr val="bg1"/>
                          </a:solidFill>
                        </a:rPr>
                        <a:t>Summer</a:t>
                      </a:r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sk-SK" dirty="0" err="1">
                          <a:solidFill>
                            <a:schemeClr val="bg1"/>
                          </a:solidFill>
                        </a:rPr>
                        <a:t>Practice</a:t>
                      </a:r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 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 err="1">
                          <a:solidFill>
                            <a:schemeClr val="bg1"/>
                          </a:solidFill>
                        </a:rPr>
                        <a:t>July</a:t>
                      </a:r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 2020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August 2020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2 </a:t>
                      </a:r>
                      <a:r>
                        <a:rPr lang="sk-SK" dirty="0" err="1">
                          <a:solidFill>
                            <a:schemeClr val="bg1"/>
                          </a:solidFill>
                        </a:rPr>
                        <a:t>months</a:t>
                      </a:r>
                      <a:endParaRPr lang="sk-SK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SK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19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3rd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October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January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270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4th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February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May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03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Summer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Practice</a:t>
                      </a:r>
                      <a:r>
                        <a:rPr lang="sk-SK" dirty="0"/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June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July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2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799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Finishing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the</a:t>
                      </a:r>
                      <a:r>
                        <a:rPr lang="sk-SK" dirty="0"/>
                        <a:t>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818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i="1" dirty="0" err="1"/>
                        <a:t>Working</a:t>
                      </a:r>
                      <a:r>
                        <a:rPr lang="sk-SK" i="1" dirty="0"/>
                        <a:t> </a:t>
                      </a:r>
                      <a:r>
                        <a:rPr lang="sk-SK" i="1" dirty="0" err="1"/>
                        <a:t>Contract</a:t>
                      </a:r>
                      <a:endParaRPr lang="sk-SK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September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August 2023+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2+ </a:t>
                      </a:r>
                      <a:r>
                        <a:rPr lang="sk-SK" i="1" dirty="0" err="1"/>
                        <a:t>years</a:t>
                      </a:r>
                      <a:endParaRPr lang="sk-SK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05718"/>
                  </a:ext>
                </a:extLst>
              </a:tr>
            </a:tbl>
          </a:graphicData>
        </a:graphic>
      </p:graphicFrame>
      <p:graphicFrame>
        <p:nvGraphicFramePr>
          <p:cNvPr id="14" name="Zástupný objekt pre obsah 6">
            <a:extLst>
              <a:ext uri="{FF2B5EF4-FFF2-40B4-BE49-F238E27FC236}">
                <a16:creationId xmlns:a16="http://schemas.microsoft.com/office/drawing/2014/main" id="{9C9E991F-8ABD-40DA-8EE8-E1267B52C8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935645"/>
              </p:ext>
            </p:extLst>
          </p:nvPr>
        </p:nvGraphicFramePr>
        <p:xfrm>
          <a:off x="838200" y="5999043"/>
          <a:ext cx="1051560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467">
                  <a:extLst>
                    <a:ext uri="{9D8B030D-6E8A-4147-A177-3AD203B41FA5}">
                      <a16:colId xmlns:a16="http://schemas.microsoft.com/office/drawing/2014/main" val="2304538201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61545762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61519484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20387570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5997016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53198669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8052175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02161449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780802051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8050188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67280790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079965860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38098999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14229475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55214582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06169932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53968667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6523389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055665249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89890604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27696440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2482526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69581870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5050378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017729767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9819788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12089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10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11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12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2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3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4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5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6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29526"/>
                  </a:ext>
                </a:extLst>
              </a:tr>
            </a:tbl>
          </a:graphicData>
        </a:graphic>
      </p:graphicFrame>
      <p:sp>
        <p:nvSpPr>
          <p:cNvPr id="16" name="Nadpis 3">
            <a:extLst>
              <a:ext uri="{FF2B5EF4-FFF2-40B4-BE49-F238E27FC236}">
                <a16:creationId xmlns:a16="http://schemas.microsoft.com/office/drawing/2014/main" id="{5EC46CEB-0C09-43B7-A280-F39E34CE7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5. </a:t>
            </a:r>
            <a:r>
              <a:rPr lang="sk-SK" b="1" dirty="0" err="1">
                <a:solidFill>
                  <a:srgbClr val="00853F"/>
                </a:solidFill>
              </a:rPr>
              <a:t>How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does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it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work</a:t>
            </a:r>
            <a:r>
              <a:rPr lang="sk-SK" b="1" dirty="0">
                <a:solidFill>
                  <a:srgbClr val="00853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0707687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25" name="Zástupný objekt pre obsah 1">
            <a:extLst>
              <a:ext uri="{FF2B5EF4-FFF2-40B4-BE49-F238E27FC236}">
                <a16:creationId xmlns:a16="http://schemas.microsoft.com/office/drawing/2014/main" id="{4A2E989D-249C-48B9-8942-21A462CDD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sk-SK" dirty="0"/>
          </a:p>
        </p:txBody>
      </p:sp>
      <p:graphicFrame>
        <p:nvGraphicFramePr>
          <p:cNvPr id="13" name="Zástupný objekt pre obsah 6">
            <a:extLst>
              <a:ext uri="{FF2B5EF4-FFF2-40B4-BE49-F238E27FC236}">
                <a16:creationId xmlns:a16="http://schemas.microsoft.com/office/drawing/2014/main" id="{939BD0BF-A14D-423B-99EF-3627CD50A2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12388"/>
              </p:ext>
            </p:extLst>
          </p:nvPr>
        </p:nvGraphicFramePr>
        <p:xfrm>
          <a:off x="838200" y="1825625"/>
          <a:ext cx="10515600" cy="3742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388073733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50510335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9881304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642433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3516233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From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Duration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Campus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713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i="0" dirty="0" err="1"/>
                        <a:t>Admission</a:t>
                      </a:r>
                      <a:endParaRPr lang="sk-SK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 err="1"/>
                        <a:t>July</a:t>
                      </a:r>
                      <a:r>
                        <a:rPr lang="sk-SK" i="0" dirty="0"/>
                        <a:t>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August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2 </a:t>
                      </a:r>
                      <a:r>
                        <a:rPr lang="sk-SK" i="0" dirty="0" err="1"/>
                        <a:t>months</a:t>
                      </a:r>
                      <a:endParaRPr lang="sk-SK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186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1st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October</a:t>
                      </a:r>
                      <a:r>
                        <a:rPr lang="sk-SK" dirty="0"/>
                        <a:t>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January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187764"/>
                  </a:ext>
                </a:extLst>
              </a:tr>
              <a:tr h="405419">
                <a:tc>
                  <a:txBody>
                    <a:bodyPr/>
                    <a:lstStyle/>
                    <a:p>
                      <a:r>
                        <a:rPr lang="sk-SK" dirty="0"/>
                        <a:t>2nd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February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June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5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534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Summer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Practice</a:t>
                      </a:r>
                      <a:r>
                        <a:rPr lang="sk-SK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July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2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9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3rd semester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 err="1">
                          <a:solidFill>
                            <a:schemeClr val="bg1"/>
                          </a:solidFill>
                        </a:rPr>
                        <a:t>October</a:t>
                      </a:r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 2020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 err="1">
                          <a:solidFill>
                            <a:schemeClr val="bg1"/>
                          </a:solidFill>
                        </a:rPr>
                        <a:t>January</a:t>
                      </a:r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 2021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4 </a:t>
                      </a:r>
                      <a:r>
                        <a:rPr lang="sk-SK" dirty="0" err="1">
                          <a:solidFill>
                            <a:schemeClr val="bg1"/>
                          </a:solidFill>
                        </a:rPr>
                        <a:t>months</a:t>
                      </a:r>
                      <a:endParaRPr lang="sk-SK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SK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270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4th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February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May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03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Summer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Practice</a:t>
                      </a:r>
                      <a:r>
                        <a:rPr lang="sk-SK" dirty="0"/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June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July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2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799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Finishing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the</a:t>
                      </a:r>
                      <a:r>
                        <a:rPr lang="sk-SK" dirty="0"/>
                        <a:t>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818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i="1" dirty="0" err="1"/>
                        <a:t>Working</a:t>
                      </a:r>
                      <a:r>
                        <a:rPr lang="sk-SK" i="1" dirty="0"/>
                        <a:t> </a:t>
                      </a:r>
                      <a:r>
                        <a:rPr lang="sk-SK" i="1" dirty="0" err="1"/>
                        <a:t>Contract</a:t>
                      </a:r>
                      <a:endParaRPr lang="sk-SK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September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August 2023+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2+ </a:t>
                      </a:r>
                      <a:r>
                        <a:rPr lang="sk-SK" i="1" dirty="0" err="1"/>
                        <a:t>years</a:t>
                      </a:r>
                      <a:endParaRPr lang="sk-SK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05718"/>
                  </a:ext>
                </a:extLst>
              </a:tr>
            </a:tbl>
          </a:graphicData>
        </a:graphic>
      </p:graphicFrame>
      <p:graphicFrame>
        <p:nvGraphicFramePr>
          <p:cNvPr id="14" name="Zástupný objekt pre obsah 6">
            <a:extLst>
              <a:ext uri="{FF2B5EF4-FFF2-40B4-BE49-F238E27FC236}">
                <a16:creationId xmlns:a16="http://schemas.microsoft.com/office/drawing/2014/main" id="{9C9E991F-8ABD-40DA-8EE8-E1267B52C8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0461660"/>
              </p:ext>
            </p:extLst>
          </p:nvPr>
        </p:nvGraphicFramePr>
        <p:xfrm>
          <a:off x="838200" y="5999043"/>
          <a:ext cx="1051560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467">
                  <a:extLst>
                    <a:ext uri="{9D8B030D-6E8A-4147-A177-3AD203B41FA5}">
                      <a16:colId xmlns:a16="http://schemas.microsoft.com/office/drawing/2014/main" val="2304538201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61545762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61519484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20387570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5997016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53198669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8052175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02161449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780802051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8050188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67280790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079965860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38098999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14229475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55214582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06169932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53968667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6523389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055665249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89890604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27696440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2482526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69581870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5050378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017729767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9819788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12089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10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11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12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2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3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4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5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6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29526"/>
                  </a:ext>
                </a:extLst>
              </a:tr>
            </a:tbl>
          </a:graphicData>
        </a:graphic>
      </p:graphicFrame>
      <p:sp>
        <p:nvSpPr>
          <p:cNvPr id="16" name="Nadpis 3">
            <a:extLst>
              <a:ext uri="{FF2B5EF4-FFF2-40B4-BE49-F238E27FC236}">
                <a16:creationId xmlns:a16="http://schemas.microsoft.com/office/drawing/2014/main" id="{BF2B3D68-64D2-4DCC-B96E-92B1AC38A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5. </a:t>
            </a:r>
            <a:r>
              <a:rPr lang="sk-SK" b="1" dirty="0" err="1">
                <a:solidFill>
                  <a:srgbClr val="00853F"/>
                </a:solidFill>
              </a:rPr>
              <a:t>How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does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it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work</a:t>
            </a:r>
            <a:r>
              <a:rPr lang="sk-SK" b="1" dirty="0">
                <a:solidFill>
                  <a:srgbClr val="00853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9074795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25" name="Zástupný objekt pre obsah 1">
            <a:extLst>
              <a:ext uri="{FF2B5EF4-FFF2-40B4-BE49-F238E27FC236}">
                <a16:creationId xmlns:a16="http://schemas.microsoft.com/office/drawing/2014/main" id="{4A2E989D-249C-48B9-8942-21A462CDD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sk-SK" dirty="0"/>
          </a:p>
        </p:txBody>
      </p:sp>
      <p:graphicFrame>
        <p:nvGraphicFramePr>
          <p:cNvPr id="13" name="Zástupný objekt pre obsah 6">
            <a:extLst>
              <a:ext uri="{FF2B5EF4-FFF2-40B4-BE49-F238E27FC236}">
                <a16:creationId xmlns:a16="http://schemas.microsoft.com/office/drawing/2014/main" id="{939BD0BF-A14D-423B-99EF-3627CD50A2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5037127"/>
              </p:ext>
            </p:extLst>
          </p:nvPr>
        </p:nvGraphicFramePr>
        <p:xfrm>
          <a:off x="838200" y="1825625"/>
          <a:ext cx="10515600" cy="3742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388073733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50510335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9881304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642433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3516233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From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Duration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Campus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713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i="0" dirty="0" err="1"/>
                        <a:t>Admission</a:t>
                      </a:r>
                      <a:endParaRPr lang="sk-SK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 err="1"/>
                        <a:t>July</a:t>
                      </a:r>
                      <a:r>
                        <a:rPr lang="sk-SK" i="0" dirty="0"/>
                        <a:t>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August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2 </a:t>
                      </a:r>
                      <a:r>
                        <a:rPr lang="sk-SK" i="0" dirty="0" err="1"/>
                        <a:t>months</a:t>
                      </a:r>
                      <a:endParaRPr lang="sk-SK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186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1st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October</a:t>
                      </a:r>
                      <a:r>
                        <a:rPr lang="sk-SK" dirty="0"/>
                        <a:t>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January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187764"/>
                  </a:ext>
                </a:extLst>
              </a:tr>
              <a:tr h="405419">
                <a:tc>
                  <a:txBody>
                    <a:bodyPr/>
                    <a:lstStyle/>
                    <a:p>
                      <a:r>
                        <a:rPr lang="sk-SK" dirty="0"/>
                        <a:t>2nd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February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June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5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534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Summer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Practice</a:t>
                      </a:r>
                      <a:r>
                        <a:rPr lang="sk-SK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July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2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9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3rd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October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January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270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4th semester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 err="1">
                          <a:solidFill>
                            <a:schemeClr val="bg1"/>
                          </a:solidFill>
                        </a:rPr>
                        <a:t>February</a:t>
                      </a:r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 2021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May 2021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4 </a:t>
                      </a:r>
                      <a:r>
                        <a:rPr lang="sk-SK" dirty="0" err="1">
                          <a:solidFill>
                            <a:schemeClr val="bg1"/>
                          </a:solidFill>
                        </a:rPr>
                        <a:t>months</a:t>
                      </a:r>
                      <a:endParaRPr lang="sk-SK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SK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03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Summer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Practice</a:t>
                      </a:r>
                      <a:r>
                        <a:rPr lang="sk-SK" dirty="0"/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June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July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2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799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Finishing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the</a:t>
                      </a:r>
                      <a:r>
                        <a:rPr lang="sk-SK" dirty="0"/>
                        <a:t>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818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i="1" dirty="0" err="1"/>
                        <a:t>Working</a:t>
                      </a:r>
                      <a:r>
                        <a:rPr lang="sk-SK" i="1" dirty="0"/>
                        <a:t> </a:t>
                      </a:r>
                      <a:r>
                        <a:rPr lang="sk-SK" i="1" dirty="0" err="1"/>
                        <a:t>Contract</a:t>
                      </a:r>
                      <a:endParaRPr lang="sk-SK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September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August 2023+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2+ </a:t>
                      </a:r>
                      <a:r>
                        <a:rPr lang="sk-SK" i="1" dirty="0" err="1"/>
                        <a:t>years</a:t>
                      </a:r>
                      <a:endParaRPr lang="sk-SK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05718"/>
                  </a:ext>
                </a:extLst>
              </a:tr>
            </a:tbl>
          </a:graphicData>
        </a:graphic>
      </p:graphicFrame>
      <p:graphicFrame>
        <p:nvGraphicFramePr>
          <p:cNvPr id="14" name="Zástupný objekt pre obsah 6">
            <a:extLst>
              <a:ext uri="{FF2B5EF4-FFF2-40B4-BE49-F238E27FC236}">
                <a16:creationId xmlns:a16="http://schemas.microsoft.com/office/drawing/2014/main" id="{9C9E991F-8ABD-40DA-8EE8-E1267B52C8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225931"/>
              </p:ext>
            </p:extLst>
          </p:nvPr>
        </p:nvGraphicFramePr>
        <p:xfrm>
          <a:off x="838200" y="5999043"/>
          <a:ext cx="1051560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467">
                  <a:extLst>
                    <a:ext uri="{9D8B030D-6E8A-4147-A177-3AD203B41FA5}">
                      <a16:colId xmlns:a16="http://schemas.microsoft.com/office/drawing/2014/main" val="2304538201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61545762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61519484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20387570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5997016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53198669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8052175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02161449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780802051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8050188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67280790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079965860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38098999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14229475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55214582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06169932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53968667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6523389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055665249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89890604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27696440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2482526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69581870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5050378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017729767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9819788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12089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10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11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12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3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4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6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29526"/>
                  </a:ext>
                </a:extLst>
              </a:tr>
            </a:tbl>
          </a:graphicData>
        </a:graphic>
      </p:graphicFrame>
      <p:sp>
        <p:nvSpPr>
          <p:cNvPr id="16" name="Nadpis 3">
            <a:extLst>
              <a:ext uri="{FF2B5EF4-FFF2-40B4-BE49-F238E27FC236}">
                <a16:creationId xmlns:a16="http://schemas.microsoft.com/office/drawing/2014/main" id="{3F24855E-8E13-485C-AE40-7DBE3F343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5. </a:t>
            </a:r>
            <a:r>
              <a:rPr lang="sk-SK" b="1" dirty="0" err="1">
                <a:solidFill>
                  <a:srgbClr val="00853F"/>
                </a:solidFill>
              </a:rPr>
              <a:t>How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does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it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work</a:t>
            </a:r>
            <a:r>
              <a:rPr lang="sk-SK" b="1" dirty="0">
                <a:solidFill>
                  <a:srgbClr val="00853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42466218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25" name="Zástupný objekt pre obsah 1">
            <a:extLst>
              <a:ext uri="{FF2B5EF4-FFF2-40B4-BE49-F238E27FC236}">
                <a16:creationId xmlns:a16="http://schemas.microsoft.com/office/drawing/2014/main" id="{4A2E989D-249C-48B9-8942-21A462CDD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sk-SK" dirty="0"/>
          </a:p>
        </p:txBody>
      </p:sp>
      <p:graphicFrame>
        <p:nvGraphicFramePr>
          <p:cNvPr id="13" name="Zástupný objekt pre obsah 6">
            <a:extLst>
              <a:ext uri="{FF2B5EF4-FFF2-40B4-BE49-F238E27FC236}">
                <a16:creationId xmlns:a16="http://schemas.microsoft.com/office/drawing/2014/main" id="{939BD0BF-A14D-423B-99EF-3627CD50A2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3312246"/>
              </p:ext>
            </p:extLst>
          </p:nvPr>
        </p:nvGraphicFramePr>
        <p:xfrm>
          <a:off x="838200" y="1825625"/>
          <a:ext cx="10515600" cy="3742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388073733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50510335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9881304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642433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3516233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From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Duration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Campus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713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i="0" dirty="0" err="1"/>
                        <a:t>Admission</a:t>
                      </a:r>
                      <a:endParaRPr lang="sk-SK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 err="1"/>
                        <a:t>July</a:t>
                      </a:r>
                      <a:r>
                        <a:rPr lang="sk-SK" i="0" dirty="0"/>
                        <a:t>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August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2 </a:t>
                      </a:r>
                      <a:r>
                        <a:rPr lang="sk-SK" i="0" dirty="0" err="1"/>
                        <a:t>months</a:t>
                      </a:r>
                      <a:endParaRPr lang="sk-SK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186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1st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October</a:t>
                      </a:r>
                      <a:r>
                        <a:rPr lang="sk-SK" dirty="0"/>
                        <a:t>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January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187764"/>
                  </a:ext>
                </a:extLst>
              </a:tr>
              <a:tr h="405419">
                <a:tc>
                  <a:txBody>
                    <a:bodyPr/>
                    <a:lstStyle/>
                    <a:p>
                      <a:r>
                        <a:rPr lang="sk-SK" dirty="0"/>
                        <a:t>2nd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February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June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5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534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Summer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Practice</a:t>
                      </a:r>
                      <a:r>
                        <a:rPr lang="sk-SK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July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2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9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3rd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October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January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270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4th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February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May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03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>
                          <a:solidFill>
                            <a:schemeClr val="bg1"/>
                          </a:solidFill>
                        </a:rPr>
                        <a:t>Summer</a:t>
                      </a:r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sk-SK" dirty="0" err="1">
                          <a:solidFill>
                            <a:schemeClr val="bg1"/>
                          </a:solidFill>
                        </a:rPr>
                        <a:t>Practice</a:t>
                      </a:r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 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 err="1">
                          <a:solidFill>
                            <a:schemeClr val="bg1"/>
                          </a:solidFill>
                        </a:rPr>
                        <a:t>June</a:t>
                      </a:r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 2021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 err="1">
                          <a:solidFill>
                            <a:schemeClr val="bg1"/>
                          </a:solidFill>
                        </a:rPr>
                        <a:t>July</a:t>
                      </a:r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 2021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2 </a:t>
                      </a:r>
                      <a:r>
                        <a:rPr lang="sk-SK" dirty="0" err="1">
                          <a:solidFill>
                            <a:schemeClr val="bg1"/>
                          </a:solidFill>
                        </a:rPr>
                        <a:t>months</a:t>
                      </a:r>
                      <a:endParaRPr lang="sk-SK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SK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4799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Finishing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the</a:t>
                      </a:r>
                      <a:r>
                        <a:rPr lang="sk-SK" dirty="0"/>
                        <a:t>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818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i="1" dirty="0" err="1"/>
                        <a:t>Working</a:t>
                      </a:r>
                      <a:r>
                        <a:rPr lang="sk-SK" i="1" dirty="0"/>
                        <a:t> </a:t>
                      </a:r>
                      <a:r>
                        <a:rPr lang="sk-SK" i="1" dirty="0" err="1"/>
                        <a:t>Contract</a:t>
                      </a:r>
                      <a:endParaRPr lang="sk-SK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September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August 2023+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2+ </a:t>
                      </a:r>
                      <a:r>
                        <a:rPr lang="sk-SK" i="1" dirty="0" err="1"/>
                        <a:t>years</a:t>
                      </a:r>
                      <a:endParaRPr lang="sk-SK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05718"/>
                  </a:ext>
                </a:extLst>
              </a:tr>
            </a:tbl>
          </a:graphicData>
        </a:graphic>
      </p:graphicFrame>
      <p:graphicFrame>
        <p:nvGraphicFramePr>
          <p:cNvPr id="14" name="Zástupný objekt pre obsah 6">
            <a:extLst>
              <a:ext uri="{FF2B5EF4-FFF2-40B4-BE49-F238E27FC236}">
                <a16:creationId xmlns:a16="http://schemas.microsoft.com/office/drawing/2014/main" id="{9C9E991F-8ABD-40DA-8EE8-E1267B52C8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583340"/>
              </p:ext>
            </p:extLst>
          </p:nvPr>
        </p:nvGraphicFramePr>
        <p:xfrm>
          <a:off x="838200" y="5999043"/>
          <a:ext cx="1051560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467">
                  <a:extLst>
                    <a:ext uri="{9D8B030D-6E8A-4147-A177-3AD203B41FA5}">
                      <a16:colId xmlns:a16="http://schemas.microsoft.com/office/drawing/2014/main" val="2304538201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61545762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61519484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20387570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5997016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53198669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8052175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02161449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780802051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8050188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67280790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079965860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38098999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14229475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55214582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06169932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53968667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6523389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055665249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89890604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27696440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2482526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69581870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5050378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017729767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9819788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12089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10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11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12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2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3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4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5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29526"/>
                  </a:ext>
                </a:extLst>
              </a:tr>
            </a:tbl>
          </a:graphicData>
        </a:graphic>
      </p:graphicFrame>
      <p:sp>
        <p:nvSpPr>
          <p:cNvPr id="16" name="Nadpis 3">
            <a:extLst>
              <a:ext uri="{FF2B5EF4-FFF2-40B4-BE49-F238E27FC236}">
                <a16:creationId xmlns:a16="http://schemas.microsoft.com/office/drawing/2014/main" id="{DDA2DABA-D56B-479A-B89C-DD54D7071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5. </a:t>
            </a:r>
            <a:r>
              <a:rPr lang="sk-SK" b="1" dirty="0" err="1">
                <a:solidFill>
                  <a:srgbClr val="00853F"/>
                </a:solidFill>
              </a:rPr>
              <a:t>How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does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it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work</a:t>
            </a:r>
            <a:r>
              <a:rPr lang="sk-SK" b="1" dirty="0">
                <a:solidFill>
                  <a:srgbClr val="00853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8209809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25" name="Zástupný objekt pre obsah 1">
            <a:extLst>
              <a:ext uri="{FF2B5EF4-FFF2-40B4-BE49-F238E27FC236}">
                <a16:creationId xmlns:a16="http://schemas.microsoft.com/office/drawing/2014/main" id="{4A2E989D-249C-48B9-8942-21A462CDD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sk-SK" dirty="0"/>
          </a:p>
        </p:txBody>
      </p:sp>
      <p:graphicFrame>
        <p:nvGraphicFramePr>
          <p:cNvPr id="13" name="Zástupný objekt pre obsah 6">
            <a:extLst>
              <a:ext uri="{FF2B5EF4-FFF2-40B4-BE49-F238E27FC236}">
                <a16:creationId xmlns:a16="http://schemas.microsoft.com/office/drawing/2014/main" id="{939BD0BF-A14D-423B-99EF-3627CD50A2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4801059"/>
              </p:ext>
            </p:extLst>
          </p:nvPr>
        </p:nvGraphicFramePr>
        <p:xfrm>
          <a:off x="838200" y="1825625"/>
          <a:ext cx="10515600" cy="3742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388073733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50510335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9881304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642433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3516233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From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Duration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Campus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713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i="0" dirty="0" err="1"/>
                        <a:t>Admission</a:t>
                      </a:r>
                      <a:endParaRPr lang="sk-SK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 err="1"/>
                        <a:t>July</a:t>
                      </a:r>
                      <a:r>
                        <a:rPr lang="sk-SK" i="0" dirty="0"/>
                        <a:t>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August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2 </a:t>
                      </a:r>
                      <a:r>
                        <a:rPr lang="sk-SK" i="0" dirty="0" err="1"/>
                        <a:t>months</a:t>
                      </a:r>
                      <a:endParaRPr lang="sk-SK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186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1st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October</a:t>
                      </a:r>
                      <a:r>
                        <a:rPr lang="sk-SK" dirty="0"/>
                        <a:t>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January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187764"/>
                  </a:ext>
                </a:extLst>
              </a:tr>
              <a:tr h="405419">
                <a:tc>
                  <a:txBody>
                    <a:bodyPr/>
                    <a:lstStyle/>
                    <a:p>
                      <a:r>
                        <a:rPr lang="sk-SK" dirty="0"/>
                        <a:t>2nd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February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June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5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534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Summer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Practice</a:t>
                      </a:r>
                      <a:r>
                        <a:rPr lang="sk-SK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July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2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9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3rd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October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January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270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4th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February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May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03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Summer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Practice</a:t>
                      </a:r>
                      <a:r>
                        <a:rPr lang="sk-SK" dirty="0"/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June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July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2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799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>
                          <a:solidFill>
                            <a:schemeClr val="bg1"/>
                          </a:solidFill>
                        </a:rPr>
                        <a:t>Finishing</a:t>
                      </a:r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sk-SK" dirty="0" err="1">
                          <a:solidFill>
                            <a:schemeClr val="bg1"/>
                          </a:solidFill>
                        </a:rPr>
                        <a:t>the</a:t>
                      </a:r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 Study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August 2021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August 2021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1 </a:t>
                      </a:r>
                      <a:r>
                        <a:rPr lang="sk-SK" dirty="0" err="1">
                          <a:solidFill>
                            <a:schemeClr val="bg1"/>
                          </a:solidFill>
                        </a:rPr>
                        <a:t>months</a:t>
                      </a:r>
                      <a:endParaRPr lang="sk-SK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dirty="0">
                          <a:solidFill>
                            <a:schemeClr val="bg1"/>
                          </a:solidFill>
                        </a:rPr>
                        <a:t>SK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8818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i="1" dirty="0" err="1"/>
                        <a:t>Working</a:t>
                      </a:r>
                      <a:r>
                        <a:rPr lang="sk-SK" i="1" dirty="0"/>
                        <a:t> </a:t>
                      </a:r>
                      <a:r>
                        <a:rPr lang="sk-SK" i="1" dirty="0" err="1"/>
                        <a:t>Contract</a:t>
                      </a:r>
                      <a:endParaRPr lang="sk-SK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September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August 2023+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2+ </a:t>
                      </a:r>
                      <a:r>
                        <a:rPr lang="sk-SK" i="1" dirty="0" err="1"/>
                        <a:t>years</a:t>
                      </a:r>
                      <a:endParaRPr lang="sk-SK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1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05718"/>
                  </a:ext>
                </a:extLst>
              </a:tr>
            </a:tbl>
          </a:graphicData>
        </a:graphic>
      </p:graphicFrame>
      <p:graphicFrame>
        <p:nvGraphicFramePr>
          <p:cNvPr id="14" name="Zástupný objekt pre obsah 6">
            <a:extLst>
              <a:ext uri="{FF2B5EF4-FFF2-40B4-BE49-F238E27FC236}">
                <a16:creationId xmlns:a16="http://schemas.microsoft.com/office/drawing/2014/main" id="{9C9E991F-8ABD-40DA-8EE8-E1267B52C8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4835257"/>
              </p:ext>
            </p:extLst>
          </p:nvPr>
        </p:nvGraphicFramePr>
        <p:xfrm>
          <a:off x="838200" y="5999043"/>
          <a:ext cx="1051560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467">
                  <a:extLst>
                    <a:ext uri="{9D8B030D-6E8A-4147-A177-3AD203B41FA5}">
                      <a16:colId xmlns:a16="http://schemas.microsoft.com/office/drawing/2014/main" val="2304538201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61545762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61519484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20387570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5997016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53198669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8052175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02161449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780802051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8050188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67280790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079965860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38098999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14229475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55214582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06169932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53968667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6523389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055665249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89890604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27696440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2482526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69581870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5050378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017729767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9819788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12089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10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11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12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2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3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4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5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6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29526"/>
                  </a:ext>
                </a:extLst>
              </a:tr>
            </a:tbl>
          </a:graphicData>
        </a:graphic>
      </p:graphicFrame>
      <p:sp>
        <p:nvSpPr>
          <p:cNvPr id="16" name="Nadpis 3">
            <a:extLst>
              <a:ext uri="{FF2B5EF4-FFF2-40B4-BE49-F238E27FC236}">
                <a16:creationId xmlns:a16="http://schemas.microsoft.com/office/drawing/2014/main" id="{F9466A2B-096C-465F-BB2E-293080BC5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5. </a:t>
            </a:r>
            <a:r>
              <a:rPr lang="sk-SK" b="1" dirty="0" err="1">
                <a:solidFill>
                  <a:srgbClr val="00853F"/>
                </a:solidFill>
              </a:rPr>
              <a:t>How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does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it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work</a:t>
            </a:r>
            <a:r>
              <a:rPr lang="sk-SK" b="1" dirty="0">
                <a:solidFill>
                  <a:srgbClr val="00853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26422610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25" name="Zástupný objekt pre obsah 1">
            <a:extLst>
              <a:ext uri="{FF2B5EF4-FFF2-40B4-BE49-F238E27FC236}">
                <a16:creationId xmlns:a16="http://schemas.microsoft.com/office/drawing/2014/main" id="{4A2E989D-249C-48B9-8942-21A462CDD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sk-SK" dirty="0"/>
          </a:p>
        </p:txBody>
      </p:sp>
      <p:graphicFrame>
        <p:nvGraphicFramePr>
          <p:cNvPr id="13" name="Zástupný objekt pre obsah 6">
            <a:extLst>
              <a:ext uri="{FF2B5EF4-FFF2-40B4-BE49-F238E27FC236}">
                <a16:creationId xmlns:a16="http://schemas.microsoft.com/office/drawing/2014/main" id="{939BD0BF-A14D-423B-99EF-3627CD50A27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80460035"/>
              </p:ext>
            </p:extLst>
          </p:nvPr>
        </p:nvGraphicFramePr>
        <p:xfrm>
          <a:off x="838200" y="1825625"/>
          <a:ext cx="10515600" cy="3742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3880737333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505103358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39881304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164243357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3516233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Title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From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Duration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Campus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713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i="0" dirty="0" err="1"/>
                        <a:t>Admission</a:t>
                      </a:r>
                      <a:endParaRPr lang="sk-SK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 err="1"/>
                        <a:t>July</a:t>
                      </a:r>
                      <a:r>
                        <a:rPr lang="sk-SK" i="0" dirty="0"/>
                        <a:t>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August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2 </a:t>
                      </a:r>
                      <a:r>
                        <a:rPr lang="sk-SK" i="0" dirty="0" err="1"/>
                        <a:t>months</a:t>
                      </a:r>
                      <a:endParaRPr lang="sk-SK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i="0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1864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1st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October</a:t>
                      </a:r>
                      <a:r>
                        <a:rPr lang="sk-SK" dirty="0"/>
                        <a:t>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January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187764"/>
                  </a:ext>
                </a:extLst>
              </a:tr>
              <a:tr h="405419">
                <a:tc>
                  <a:txBody>
                    <a:bodyPr/>
                    <a:lstStyle/>
                    <a:p>
                      <a:r>
                        <a:rPr lang="sk-SK" dirty="0"/>
                        <a:t>2nd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February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June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5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1534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Summer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Practice</a:t>
                      </a:r>
                      <a:r>
                        <a:rPr lang="sk-SK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July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2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19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3rd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October</a:t>
                      </a:r>
                      <a:r>
                        <a:rPr lang="sk-SK" dirty="0"/>
                        <a:t> 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January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2270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/>
                        <a:t>4th semester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February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May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4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034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Summer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Practice</a:t>
                      </a:r>
                      <a:r>
                        <a:rPr lang="sk-SK" dirty="0"/>
                        <a:t>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June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July</a:t>
                      </a:r>
                      <a:r>
                        <a:rPr lang="sk-SK" dirty="0"/>
                        <a:t>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2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7996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/>
                        <a:t>Finishing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the</a:t>
                      </a:r>
                      <a:r>
                        <a:rPr lang="sk-SK" dirty="0"/>
                        <a:t>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August 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 </a:t>
                      </a:r>
                      <a:r>
                        <a:rPr lang="sk-SK" dirty="0" err="1"/>
                        <a:t>months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SK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818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i="1" dirty="0" err="1">
                          <a:solidFill>
                            <a:schemeClr val="bg1"/>
                          </a:solidFill>
                        </a:rPr>
                        <a:t>Working</a:t>
                      </a:r>
                      <a:r>
                        <a:rPr lang="sk-SK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sk-SK" i="1" dirty="0" err="1">
                          <a:solidFill>
                            <a:schemeClr val="bg1"/>
                          </a:solidFill>
                        </a:rPr>
                        <a:t>Contract</a:t>
                      </a:r>
                      <a:endParaRPr lang="sk-SK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i="1" dirty="0">
                          <a:solidFill>
                            <a:schemeClr val="bg1"/>
                          </a:solidFill>
                        </a:rPr>
                        <a:t>September 2021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i="1" dirty="0">
                          <a:solidFill>
                            <a:schemeClr val="bg1"/>
                          </a:solidFill>
                        </a:rPr>
                        <a:t>August 2023+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i="1" dirty="0">
                          <a:solidFill>
                            <a:schemeClr val="bg1"/>
                          </a:solidFill>
                        </a:rPr>
                        <a:t>2+ </a:t>
                      </a:r>
                      <a:r>
                        <a:rPr lang="sk-SK" i="1" dirty="0" err="1">
                          <a:solidFill>
                            <a:schemeClr val="bg1"/>
                          </a:solidFill>
                        </a:rPr>
                        <a:t>years</a:t>
                      </a:r>
                      <a:endParaRPr lang="sk-SK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k-SK" i="1" dirty="0">
                          <a:solidFill>
                            <a:schemeClr val="bg1"/>
                          </a:solidFill>
                        </a:rPr>
                        <a:t>SK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05718"/>
                  </a:ext>
                </a:extLst>
              </a:tr>
            </a:tbl>
          </a:graphicData>
        </a:graphic>
      </p:graphicFrame>
      <p:graphicFrame>
        <p:nvGraphicFramePr>
          <p:cNvPr id="14" name="Zástupný objekt pre obsah 6">
            <a:extLst>
              <a:ext uri="{FF2B5EF4-FFF2-40B4-BE49-F238E27FC236}">
                <a16:creationId xmlns:a16="http://schemas.microsoft.com/office/drawing/2014/main" id="{9C9E991F-8ABD-40DA-8EE8-E1267B52C8D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9432508"/>
              </p:ext>
            </p:extLst>
          </p:nvPr>
        </p:nvGraphicFramePr>
        <p:xfrm>
          <a:off x="838200" y="5999043"/>
          <a:ext cx="10515609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9467">
                  <a:extLst>
                    <a:ext uri="{9D8B030D-6E8A-4147-A177-3AD203B41FA5}">
                      <a16:colId xmlns:a16="http://schemas.microsoft.com/office/drawing/2014/main" val="2304538201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61545762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61519484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20387570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5997016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53198669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8052175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02161449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780802051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8050188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67280790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079965860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38098999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14229475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552145828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06169932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153968667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65233895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055665249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89890604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27696440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24825264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69581870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2750503782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4017729767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1998197883"/>
                    </a:ext>
                  </a:extLst>
                </a:gridCol>
                <a:gridCol w="389467">
                  <a:extLst>
                    <a:ext uri="{9D8B030D-6E8A-4147-A177-3AD203B41FA5}">
                      <a16:colId xmlns:a16="http://schemas.microsoft.com/office/drawing/2014/main" val="312089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10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11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12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1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2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3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4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5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6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7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8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600" dirty="0"/>
                        <a:t>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29526"/>
                  </a:ext>
                </a:extLst>
              </a:tr>
            </a:tbl>
          </a:graphicData>
        </a:graphic>
      </p:graphicFrame>
      <p:sp>
        <p:nvSpPr>
          <p:cNvPr id="16" name="Nadpis 3">
            <a:extLst>
              <a:ext uri="{FF2B5EF4-FFF2-40B4-BE49-F238E27FC236}">
                <a16:creationId xmlns:a16="http://schemas.microsoft.com/office/drawing/2014/main" id="{7A3E83AD-9BDF-4632-97F7-D7552444A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5. </a:t>
            </a:r>
            <a:r>
              <a:rPr lang="sk-SK" b="1" dirty="0" err="1">
                <a:solidFill>
                  <a:srgbClr val="00853F"/>
                </a:solidFill>
              </a:rPr>
              <a:t>How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does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it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work</a:t>
            </a:r>
            <a:r>
              <a:rPr lang="sk-SK" b="1" dirty="0">
                <a:solidFill>
                  <a:srgbClr val="00853F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27044013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6" name="Nadpis 3">
            <a:extLst>
              <a:ext uri="{FF2B5EF4-FFF2-40B4-BE49-F238E27FC236}">
                <a16:creationId xmlns:a16="http://schemas.microsoft.com/office/drawing/2014/main" id="{CF708DAA-22CF-4F4D-ADDB-B3DDC30272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sk-SK" b="1" dirty="0">
                <a:solidFill>
                  <a:srgbClr val="00853F"/>
                </a:solidFill>
              </a:rPr>
              <a:t>6. </a:t>
            </a:r>
            <a:r>
              <a:rPr lang="sk-SK" b="1" dirty="0" err="1">
                <a:solidFill>
                  <a:srgbClr val="00853F"/>
                </a:solidFill>
              </a:rPr>
              <a:t>What</a:t>
            </a:r>
            <a:r>
              <a:rPr lang="sk-SK" b="1" dirty="0">
                <a:solidFill>
                  <a:srgbClr val="00853F"/>
                </a:solidFill>
              </a:rPr>
              <a:t> do </a:t>
            </a:r>
            <a:r>
              <a:rPr lang="sk-SK" b="1" dirty="0" err="1">
                <a:solidFill>
                  <a:srgbClr val="00853F"/>
                </a:solidFill>
              </a:rPr>
              <a:t>students</a:t>
            </a:r>
            <a:r>
              <a:rPr lang="sk-SK" b="1" dirty="0">
                <a:solidFill>
                  <a:srgbClr val="00853F"/>
                </a:solidFill>
              </a:rPr>
              <a:t> get?</a:t>
            </a:r>
          </a:p>
        </p:txBody>
      </p:sp>
      <p:sp>
        <p:nvSpPr>
          <p:cNvPr id="2" name="Podnadpis 1">
            <a:extLst>
              <a:ext uri="{FF2B5EF4-FFF2-40B4-BE49-F238E27FC236}">
                <a16:creationId xmlns:a16="http://schemas.microsoft.com/office/drawing/2014/main" id="{CD62DD6F-3EE5-46C2-9150-769DA0E2CF1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408146DE-410D-4B91-A568-0C9D68133A1D}"/>
              </a:ext>
            </a:extLst>
          </p:cNvPr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4800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B77C1177-07E1-4DD5-984C-D6CDC74CE2E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853F"/>
              </a:solidFill>
            </a:endParaRP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B5E7B7B1-3FE0-4DEE-98B0-4D084A4A09E7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3600" b="1" dirty="0" err="1">
                <a:solidFill>
                  <a:srgbClr val="00853F"/>
                </a:solidFill>
              </a:rPr>
              <a:t>Double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Degree</a:t>
            </a:r>
            <a:r>
              <a:rPr lang="sk-SK" sz="3600" b="1" dirty="0">
                <a:solidFill>
                  <a:srgbClr val="00853F"/>
                </a:solidFill>
              </a:rPr>
              <a:t> </a:t>
            </a:r>
            <a:r>
              <a:rPr lang="sk-SK" sz="3600" b="1" dirty="0" err="1">
                <a:solidFill>
                  <a:srgbClr val="00853F"/>
                </a:solidFill>
              </a:rPr>
              <a:t>Master</a:t>
            </a:r>
            <a:r>
              <a:rPr lang="sk-SK" sz="3600" b="1" dirty="0">
                <a:solidFill>
                  <a:srgbClr val="00853F"/>
                </a:solidFill>
              </a:rPr>
              <a:t> Study Program by ITAS/VŠEMvs</a:t>
            </a:r>
            <a:endParaRPr lang="en-US" sz="3600" b="1" dirty="0">
              <a:solidFill>
                <a:srgbClr val="008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801830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6" name="Nadpis 3">
            <a:extLst>
              <a:ext uri="{FF2B5EF4-FFF2-40B4-BE49-F238E27FC236}">
                <a16:creationId xmlns:a16="http://schemas.microsoft.com/office/drawing/2014/main" id="{CF708DAA-22CF-4F4D-ADDB-B3DDC3027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6. </a:t>
            </a:r>
            <a:r>
              <a:rPr lang="sk-SK" b="1" dirty="0" err="1">
                <a:solidFill>
                  <a:srgbClr val="00853F"/>
                </a:solidFill>
              </a:rPr>
              <a:t>What</a:t>
            </a:r>
            <a:r>
              <a:rPr lang="sk-SK" b="1" dirty="0">
                <a:solidFill>
                  <a:srgbClr val="00853F"/>
                </a:solidFill>
              </a:rPr>
              <a:t> do </a:t>
            </a:r>
            <a:r>
              <a:rPr lang="sk-SK" b="1" dirty="0" err="1">
                <a:solidFill>
                  <a:srgbClr val="00853F"/>
                </a:solidFill>
              </a:rPr>
              <a:t>students</a:t>
            </a:r>
            <a:r>
              <a:rPr lang="sk-SK" b="1" dirty="0">
                <a:solidFill>
                  <a:srgbClr val="00853F"/>
                </a:solidFill>
              </a:rPr>
              <a:t> get?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6783B92-D1C2-4851-97BA-A1FC637FF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EU (Schengen) Visas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Slovak language courses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IT Specialization courses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IT Company selection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IT Practice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Student contract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Working contract</a:t>
            </a: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408146DE-410D-4B91-A568-0C9D68133A1D}"/>
              </a:ext>
            </a:extLst>
          </p:cNvPr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4800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B77C1177-07E1-4DD5-984C-D6CDC74CE2E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8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767017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6" name="Nadpis 3">
            <a:extLst>
              <a:ext uri="{FF2B5EF4-FFF2-40B4-BE49-F238E27FC236}">
                <a16:creationId xmlns:a16="http://schemas.microsoft.com/office/drawing/2014/main" id="{CF708DAA-22CF-4F4D-ADDB-B3DDC3027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6.1. EU (</a:t>
            </a:r>
            <a:r>
              <a:rPr lang="sk-SK" b="1" dirty="0" err="1">
                <a:solidFill>
                  <a:srgbClr val="00853F"/>
                </a:solidFill>
              </a:rPr>
              <a:t>Schengen</a:t>
            </a:r>
            <a:r>
              <a:rPr lang="sk-SK" b="1" dirty="0">
                <a:solidFill>
                  <a:srgbClr val="00853F"/>
                </a:solidFill>
              </a:rPr>
              <a:t>) Visa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6783B92-D1C2-4851-97BA-A1FC637FF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sk-SK" dirty="0" err="1"/>
              <a:t>Student</a:t>
            </a:r>
            <a:r>
              <a:rPr lang="sk-SK" dirty="0"/>
              <a:t>:</a:t>
            </a:r>
          </a:p>
          <a:p>
            <a:r>
              <a:rPr lang="sk-SK" dirty="0" err="1"/>
              <a:t>Biometric</a:t>
            </a:r>
            <a:r>
              <a:rPr lang="sk-SK" dirty="0"/>
              <a:t> </a:t>
            </a:r>
            <a:r>
              <a:rPr lang="sk-SK" dirty="0" err="1"/>
              <a:t>passport</a:t>
            </a:r>
            <a:endParaRPr lang="sk-SK" dirty="0"/>
          </a:p>
          <a:p>
            <a:r>
              <a:rPr lang="sk-SK" dirty="0"/>
              <a:t>E</a:t>
            </a:r>
            <a:r>
              <a:rPr lang="en-US" dirty="0" err="1"/>
              <a:t>xtract</a:t>
            </a:r>
            <a:r>
              <a:rPr lang="en-US" dirty="0"/>
              <a:t> from the police records</a:t>
            </a:r>
            <a:endParaRPr lang="sk-SK" dirty="0"/>
          </a:p>
          <a:p>
            <a:pPr marL="514350" indent="-514350">
              <a:buFont typeface="+mj-lt"/>
              <a:buAutoNum type="arabicPeriod" startAt="2"/>
            </a:pPr>
            <a:r>
              <a:rPr lang="sk-SK" dirty="0"/>
              <a:t>VŠEMvs:</a:t>
            </a:r>
          </a:p>
          <a:p>
            <a:r>
              <a:rPr lang="sk-SK" dirty="0" err="1"/>
              <a:t>Enrollment</a:t>
            </a:r>
            <a:r>
              <a:rPr lang="sk-SK" dirty="0"/>
              <a:t> </a:t>
            </a:r>
            <a:r>
              <a:rPr lang="sk-SK" dirty="0" err="1"/>
              <a:t>confirmation</a:t>
            </a:r>
            <a:r>
              <a:rPr lang="sk-SK" dirty="0"/>
              <a:t> </a:t>
            </a:r>
            <a:r>
              <a:rPr lang="sk-SK" dirty="0" err="1"/>
              <a:t>document</a:t>
            </a:r>
            <a:endParaRPr lang="sk-SK" dirty="0"/>
          </a:p>
          <a:p>
            <a:r>
              <a:rPr lang="sk-SK" dirty="0" err="1"/>
              <a:t>Financial</a:t>
            </a:r>
            <a:r>
              <a:rPr lang="sk-SK" dirty="0"/>
              <a:t> </a:t>
            </a:r>
            <a:r>
              <a:rPr lang="sk-SK" dirty="0" err="1"/>
              <a:t>funding</a:t>
            </a:r>
            <a:r>
              <a:rPr lang="sk-SK" dirty="0"/>
              <a:t> </a:t>
            </a:r>
            <a:r>
              <a:rPr lang="sk-SK" dirty="0" err="1"/>
              <a:t>confirmation</a:t>
            </a:r>
            <a:endParaRPr lang="sk-SK" dirty="0"/>
          </a:p>
          <a:p>
            <a:pPr marL="514350" indent="-514350">
              <a:buFont typeface="+mj-lt"/>
              <a:buAutoNum type="arabicPeriod" startAt="3"/>
            </a:pPr>
            <a:r>
              <a:rPr lang="sk-SK" dirty="0" err="1"/>
              <a:t>Embassy</a:t>
            </a:r>
            <a:r>
              <a:rPr lang="sk-SK" dirty="0"/>
              <a:t>/</a:t>
            </a:r>
            <a:r>
              <a:rPr lang="sk-SK" dirty="0" err="1"/>
              <a:t>Consulate</a:t>
            </a:r>
            <a:r>
              <a:rPr lang="sk-SK" dirty="0"/>
              <a:t>:</a:t>
            </a:r>
          </a:p>
          <a:p>
            <a:r>
              <a:rPr lang="sk-SK" dirty="0" err="1"/>
              <a:t>Applications</a:t>
            </a:r>
            <a:endParaRPr lang="sk-SK" dirty="0"/>
          </a:p>
          <a:p>
            <a:r>
              <a:rPr lang="sk-SK" dirty="0"/>
              <a:t>Interview</a:t>
            </a:r>
          </a:p>
          <a:p>
            <a:r>
              <a:rPr lang="sk-SK" dirty="0" err="1"/>
              <a:t>Student</a:t>
            </a:r>
            <a:r>
              <a:rPr lang="sk-SK" dirty="0"/>
              <a:t> Visa + </a:t>
            </a:r>
            <a:r>
              <a:rPr lang="sk-SK" dirty="0" err="1"/>
              <a:t>Student</a:t>
            </a:r>
            <a:r>
              <a:rPr lang="sk-SK" dirty="0"/>
              <a:t> </a:t>
            </a:r>
            <a:r>
              <a:rPr lang="sk-SK" dirty="0" err="1"/>
              <a:t>residence</a:t>
            </a:r>
            <a:r>
              <a:rPr lang="sk-SK" dirty="0"/>
              <a:t> </a:t>
            </a:r>
            <a:r>
              <a:rPr lang="sk-SK" dirty="0" err="1"/>
              <a:t>permit</a:t>
            </a:r>
            <a:endParaRPr lang="sk-SK" dirty="0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408146DE-410D-4B91-A568-0C9D68133A1D}"/>
              </a:ext>
            </a:extLst>
          </p:cNvPr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4800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B77C1177-07E1-4DD5-984C-D6CDC74CE2E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8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069321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6" name="Nadpis 3">
            <a:extLst>
              <a:ext uri="{FF2B5EF4-FFF2-40B4-BE49-F238E27FC236}">
                <a16:creationId xmlns:a16="http://schemas.microsoft.com/office/drawing/2014/main" id="{CF708DAA-22CF-4F4D-ADDB-B3DDC3027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6.2. Slovak </a:t>
            </a:r>
            <a:r>
              <a:rPr lang="sk-SK" b="1" dirty="0" err="1">
                <a:solidFill>
                  <a:srgbClr val="00853F"/>
                </a:solidFill>
              </a:rPr>
              <a:t>language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course</a:t>
            </a:r>
            <a:endParaRPr lang="sk-SK" b="1" dirty="0">
              <a:solidFill>
                <a:srgbClr val="00853F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6783B92-D1C2-4851-97BA-A1FC637FF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err="1"/>
              <a:t>Prepared</a:t>
            </a:r>
            <a:r>
              <a:rPr lang="sk-SK" dirty="0"/>
              <a:t> by VŠEMvs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levels</a:t>
            </a:r>
            <a:r>
              <a:rPr lang="sk-SK" dirty="0"/>
              <a:t> A1, A2, B1, B2</a:t>
            </a:r>
          </a:p>
          <a:p>
            <a:r>
              <a:rPr lang="sk-SK" dirty="0" err="1"/>
              <a:t>Implemented</a:t>
            </a:r>
            <a:r>
              <a:rPr lang="sk-SK" dirty="0"/>
              <a:t> in Moodle </a:t>
            </a:r>
            <a:r>
              <a:rPr lang="sk-SK" dirty="0" err="1"/>
              <a:t>portal</a:t>
            </a:r>
            <a:r>
              <a:rPr lang="sk-SK" dirty="0"/>
              <a:t> (</a:t>
            </a:r>
            <a:r>
              <a:rPr lang="sk-SK" dirty="0">
                <a:hlinkClick r:id="rId7"/>
              </a:rPr>
              <a:t>https://moodle.vsemvs.sk</a:t>
            </a:r>
            <a:r>
              <a:rPr lang="sk-SK" dirty="0"/>
              <a:t> )</a:t>
            </a:r>
          </a:p>
          <a:p>
            <a:r>
              <a:rPr lang="sk-SK" dirty="0" err="1"/>
              <a:t>Based</a:t>
            </a:r>
            <a:r>
              <a:rPr lang="sk-SK" dirty="0"/>
              <a:t> on </a:t>
            </a:r>
            <a:r>
              <a:rPr lang="sk-SK" dirty="0" err="1"/>
              <a:t>open</a:t>
            </a:r>
            <a:r>
              <a:rPr lang="sk-SK" dirty="0"/>
              <a:t> </a:t>
            </a:r>
            <a:r>
              <a:rPr lang="sk-SK" dirty="0" err="1"/>
              <a:t>eLearning</a:t>
            </a:r>
            <a:r>
              <a:rPr lang="sk-SK" dirty="0"/>
              <a:t> </a:t>
            </a:r>
            <a:r>
              <a:rPr lang="sk-SK" dirty="0" err="1"/>
              <a:t>course</a:t>
            </a:r>
            <a:r>
              <a:rPr lang="sk-SK" dirty="0"/>
              <a:t> </a:t>
            </a:r>
            <a:r>
              <a:rPr lang="sk-SK" dirty="0" err="1"/>
              <a:t>developed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MoFA</a:t>
            </a:r>
            <a:endParaRPr lang="sk-SK" dirty="0"/>
          </a:p>
          <a:p>
            <a:r>
              <a:rPr lang="sk-SK" dirty="0"/>
              <a:t>Slovak </a:t>
            </a:r>
            <a:r>
              <a:rPr lang="sk-SK" dirty="0" err="1"/>
              <a:t>teacher</a:t>
            </a:r>
            <a:r>
              <a:rPr lang="sk-SK" dirty="0"/>
              <a:t>/</a:t>
            </a:r>
            <a:r>
              <a:rPr lang="sk-SK" dirty="0" err="1"/>
              <a:t>coordinator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provided</a:t>
            </a:r>
            <a:endParaRPr lang="sk-SK" dirty="0"/>
          </a:p>
          <a:p>
            <a:r>
              <a:rPr lang="sk-SK" dirty="0"/>
              <a:t>Schedule:</a:t>
            </a:r>
          </a:p>
          <a:p>
            <a:pPr lvl="1"/>
            <a:r>
              <a:rPr lang="sk-SK" dirty="0"/>
              <a:t>A1 – </a:t>
            </a:r>
            <a:r>
              <a:rPr lang="sk-SK" dirty="0" err="1"/>
              <a:t>before</a:t>
            </a:r>
            <a:r>
              <a:rPr lang="sk-SK" dirty="0"/>
              <a:t> </a:t>
            </a:r>
            <a:r>
              <a:rPr lang="sk-SK" dirty="0" err="1"/>
              <a:t>entering</a:t>
            </a:r>
            <a:r>
              <a:rPr lang="sk-SK" dirty="0"/>
              <a:t> Slovakia</a:t>
            </a:r>
          </a:p>
          <a:p>
            <a:pPr lvl="1"/>
            <a:r>
              <a:rPr lang="sk-SK" dirty="0"/>
              <a:t>A2 – </a:t>
            </a:r>
            <a:r>
              <a:rPr lang="sk-SK" dirty="0" err="1"/>
              <a:t>Summer</a:t>
            </a:r>
            <a:r>
              <a:rPr lang="sk-SK" dirty="0"/>
              <a:t> </a:t>
            </a:r>
            <a:r>
              <a:rPr lang="sk-SK" dirty="0" err="1"/>
              <a:t>Practice</a:t>
            </a:r>
            <a:r>
              <a:rPr lang="sk-SK" dirty="0"/>
              <a:t> 1</a:t>
            </a:r>
          </a:p>
          <a:p>
            <a:pPr lvl="1"/>
            <a:r>
              <a:rPr lang="sk-SK" dirty="0"/>
              <a:t>B1 – 3rd semester</a:t>
            </a:r>
          </a:p>
          <a:p>
            <a:pPr lvl="1"/>
            <a:r>
              <a:rPr lang="sk-SK" dirty="0"/>
              <a:t>B2 – 4th semester</a:t>
            </a:r>
          </a:p>
          <a:p>
            <a:r>
              <a:rPr lang="sk-SK" dirty="0" err="1"/>
              <a:t>Certificate</a:t>
            </a:r>
            <a:r>
              <a:rPr lang="sk-SK" dirty="0"/>
              <a:t> at </a:t>
            </a:r>
            <a:r>
              <a:rPr lang="sk-SK" dirty="0" err="1"/>
              <a:t>the</a:t>
            </a:r>
            <a:r>
              <a:rPr lang="sk-SK" dirty="0"/>
              <a:t> end of study</a:t>
            </a:r>
          </a:p>
          <a:p>
            <a:endParaRPr lang="en-US" dirty="0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408146DE-410D-4B91-A568-0C9D68133A1D}"/>
              </a:ext>
            </a:extLst>
          </p:cNvPr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4800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B77C1177-07E1-4DD5-984C-D6CDC74CE2E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8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46884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-28194" y="-13488"/>
            <a:ext cx="12220194" cy="1184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Obrázok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24" name="Rovná spojnica 23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lokTextu 24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Obrázok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27" name="Obrázok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28" name="Obrázok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29" name="Nadpis 1"/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+mn-lt"/>
                <a:cs typeface="Arial" panose="020B0604020202020204" pitchFamily="34" charset="0"/>
              </a:rPr>
              <a:t>Welcome to </a:t>
            </a:r>
            <a:r>
              <a:rPr lang="sk-SK" sz="4800" dirty="0" err="1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our</a:t>
            </a:r>
            <a:r>
              <a:rPr lang="sk-SK" sz="4800" dirty="0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sk-SK" sz="4800" dirty="0" err="1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story</a:t>
            </a:r>
            <a:r>
              <a:rPr lang="sk-SK" sz="4800" dirty="0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...</a:t>
            </a:r>
          </a:p>
        </p:txBody>
      </p:sp>
      <p:cxnSp>
        <p:nvCxnSpPr>
          <p:cNvPr id="30" name="Rovná spojnica 29"/>
          <p:cNvCxnSpPr/>
          <p:nvPr/>
        </p:nvCxnSpPr>
        <p:spPr>
          <a:xfrm>
            <a:off x="0" y="1171073"/>
            <a:ext cx="12192000" cy="0"/>
          </a:xfrm>
          <a:prstGeom prst="line">
            <a:avLst/>
          </a:prstGeom>
          <a:ln w="22225"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BlokTextu 30"/>
          <p:cNvSpPr txBox="1"/>
          <p:nvPr/>
        </p:nvSpPr>
        <p:spPr>
          <a:xfrm>
            <a:off x="6081903" y="6250482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ED88E45-58DC-4724-8A62-CBF0D8A72C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26755"/>
            <a:ext cx="12192000" cy="547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90617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6" name="Nadpis 3">
            <a:extLst>
              <a:ext uri="{FF2B5EF4-FFF2-40B4-BE49-F238E27FC236}">
                <a16:creationId xmlns:a16="http://schemas.microsoft.com/office/drawing/2014/main" id="{CF708DAA-22CF-4F4D-ADDB-B3DDC3027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6.3. IT </a:t>
            </a:r>
            <a:r>
              <a:rPr lang="sk-SK" b="1" dirty="0" err="1">
                <a:solidFill>
                  <a:srgbClr val="00853F"/>
                </a:solidFill>
              </a:rPr>
              <a:t>Specialization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course</a:t>
            </a:r>
            <a:endParaRPr lang="sk-SK" b="1" dirty="0">
              <a:solidFill>
                <a:srgbClr val="00853F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6783B92-D1C2-4851-97BA-A1FC637FF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/>
              <a:t>Java </a:t>
            </a:r>
            <a:r>
              <a:rPr lang="sk-SK" dirty="0" err="1"/>
              <a:t>specialization</a:t>
            </a:r>
            <a:r>
              <a:rPr lang="sk-SK" dirty="0"/>
              <a:t> </a:t>
            </a:r>
            <a:r>
              <a:rPr lang="sk-SK" dirty="0" err="1"/>
              <a:t>course</a:t>
            </a:r>
            <a:r>
              <a:rPr lang="sk-SK" dirty="0"/>
              <a:t> </a:t>
            </a:r>
            <a:r>
              <a:rPr lang="sk-SK" dirty="0" err="1"/>
              <a:t>prepared</a:t>
            </a:r>
            <a:r>
              <a:rPr lang="sk-SK" dirty="0"/>
              <a:t> by UA </a:t>
            </a:r>
            <a:r>
              <a:rPr lang="sk-SK" dirty="0" err="1"/>
              <a:t>teachers</a:t>
            </a:r>
            <a:endParaRPr lang="sk-SK" dirty="0"/>
          </a:p>
          <a:p>
            <a:r>
              <a:rPr lang="sk-SK" dirty="0" err="1"/>
              <a:t>Divided</a:t>
            </a:r>
            <a:r>
              <a:rPr lang="sk-SK" dirty="0"/>
              <a:t> </a:t>
            </a:r>
            <a:r>
              <a:rPr lang="sk-SK" dirty="0" err="1"/>
              <a:t>into</a:t>
            </a:r>
            <a:r>
              <a:rPr lang="sk-SK" dirty="0"/>
              <a:t> 2 </a:t>
            </a:r>
            <a:r>
              <a:rPr lang="sk-SK" dirty="0" err="1"/>
              <a:t>parts</a:t>
            </a:r>
            <a:endParaRPr lang="sk-SK" dirty="0"/>
          </a:p>
          <a:p>
            <a:pPr lvl="1"/>
            <a:r>
              <a:rPr lang="sk-SK" dirty="0"/>
              <a:t>Part 1 </a:t>
            </a:r>
            <a:r>
              <a:rPr lang="sk-SK" dirty="0" err="1"/>
              <a:t>organized</a:t>
            </a:r>
            <a:r>
              <a:rPr lang="sk-SK" dirty="0"/>
              <a:t> in UA (end of 1st </a:t>
            </a:r>
            <a:r>
              <a:rPr lang="sk-SK" dirty="0" err="1"/>
              <a:t>year</a:t>
            </a:r>
            <a:r>
              <a:rPr lang="sk-SK" dirty="0"/>
              <a:t> od study)</a:t>
            </a:r>
          </a:p>
          <a:p>
            <a:pPr lvl="1"/>
            <a:r>
              <a:rPr lang="sk-SK" dirty="0"/>
              <a:t>Part 2 </a:t>
            </a:r>
            <a:r>
              <a:rPr lang="sk-SK" dirty="0" err="1"/>
              <a:t>organized</a:t>
            </a:r>
            <a:r>
              <a:rPr lang="sk-SK" dirty="0"/>
              <a:t> in SK (</a:t>
            </a:r>
            <a:r>
              <a:rPr lang="sk-SK" dirty="0" err="1"/>
              <a:t>Summer</a:t>
            </a:r>
            <a:r>
              <a:rPr lang="sk-SK" dirty="0"/>
              <a:t> </a:t>
            </a:r>
            <a:r>
              <a:rPr lang="sk-SK" dirty="0" err="1"/>
              <a:t>Practice</a:t>
            </a:r>
            <a:r>
              <a:rPr lang="sk-SK" dirty="0"/>
              <a:t> 1)</a:t>
            </a:r>
          </a:p>
          <a:p>
            <a:r>
              <a:rPr lang="sk-SK" dirty="0"/>
              <a:t>General </a:t>
            </a:r>
            <a:r>
              <a:rPr lang="sk-SK" dirty="0" err="1"/>
              <a:t>Assesment</a:t>
            </a:r>
            <a:r>
              <a:rPr lang="sk-SK" dirty="0"/>
              <a:t> test </a:t>
            </a:r>
            <a:r>
              <a:rPr lang="sk-SK" dirty="0" err="1"/>
              <a:t>prepared</a:t>
            </a:r>
            <a:endParaRPr lang="sk-SK" dirty="0"/>
          </a:p>
          <a:p>
            <a:r>
              <a:rPr lang="sk-SK" dirty="0" err="1"/>
              <a:t>Assesment</a:t>
            </a:r>
            <a:r>
              <a:rPr lang="sk-SK" dirty="0"/>
              <a:t> test </a:t>
            </a:r>
            <a:r>
              <a:rPr lang="sk-SK" dirty="0" err="1"/>
              <a:t>is</a:t>
            </a:r>
            <a:r>
              <a:rPr lang="sk-SK" dirty="0"/>
              <a:t> to do </a:t>
            </a:r>
            <a:r>
              <a:rPr lang="sk-SK" dirty="0" err="1"/>
              <a:t>twice</a:t>
            </a:r>
            <a:endParaRPr lang="sk-SK" dirty="0"/>
          </a:p>
          <a:p>
            <a:pPr lvl="1"/>
            <a:r>
              <a:rPr lang="sk-SK" dirty="0"/>
              <a:t>At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beginning</a:t>
            </a:r>
            <a:r>
              <a:rPr lang="sk-SK" dirty="0"/>
              <a:t> of </a:t>
            </a:r>
            <a:r>
              <a:rPr lang="sk-SK" dirty="0" err="1"/>
              <a:t>course</a:t>
            </a:r>
            <a:r>
              <a:rPr lang="sk-SK" dirty="0"/>
              <a:t> (</a:t>
            </a:r>
            <a:r>
              <a:rPr lang="sk-SK" dirty="0" err="1"/>
              <a:t>detailed</a:t>
            </a:r>
            <a:r>
              <a:rPr lang="sk-SK" dirty="0"/>
              <a:t> </a:t>
            </a:r>
            <a:r>
              <a:rPr lang="sk-SK" dirty="0" err="1"/>
              <a:t>information</a:t>
            </a:r>
            <a:r>
              <a:rPr lang="sk-SK" dirty="0"/>
              <a:t> </a:t>
            </a:r>
            <a:r>
              <a:rPr lang="sk-SK" dirty="0" err="1"/>
              <a:t>will</a:t>
            </a:r>
            <a:r>
              <a:rPr lang="sk-SK" dirty="0"/>
              <a:t> </a:t>
            </a:r>
            <a:r>
              <a:rPr lang="sk-SK" dirty="0" err="1"/>
              <a:t>be</a:t>
            </a:r>
            <a:r>
              <a:rPr lang="sk-SK" dirty="0"/>
              <a:t> </a:t>
            </a:r>
            <a:r>
              <a:rPr lang="sk-SK" dirty="0" err="1"/>
              <a:t>sens</a:t>
            </a:r>
            <a:r>
              <a:rPr lang="sk-SK" dirty="0"/>
              <a:t> by email)</a:t>
            </a:r>
          </a:p>
          <a:p>
            <a:pPr lvl="1"/>
            <a:r>
              <a:rPr lang="sk-SK" dirty="0"/>
              <a:t>At </a:t>
            </a:r>
            <a:r>
              <a:rPr lang="sk-SK" dirty="0" err="1"/>
              <a:t>the</a:t>
            </a:r>
            <a:r>
              <a:rPr lang="sk-SK" dirty="0"/>
              <a:t> end of </a:t>
            </a:r>
            <a:r>
              <a:rPr lang="sk-SK" dirty="0" err="1"/>
              <a:t>course</a:t>
            </a:r>
            <a:r>
              <a:rPr lang="sk-SK" dirty="0"/>
              <a:t> (</a:t>
            </a:r>
            <a:r>
              <a:rPr lang="sk-SK" dirty="0" err="1"/>
              <a:t>during</a:t>
            </a:r>
            <a:r>
              <a:rPr lang="sk-SK" dirty="0"/>
              <a:t> </a:t>
            </a:r>
            <a:r>
              <a:rPr lang="sk-SK" dirty="0" err="1"/>
              <a:t>Summer</a:t>
            </a:r>
            <a:r>
              <a:rPr lang="sk-SK" dirty="0"/>
              <a:t> </a:t>
            </a:r>
            <a:r>
              <a:rPr lang="sk-SK" dirty="0" err="1"/>
              <a:t>Practice</a:t>
            </a:r>
            <a:r>
              <a:rPr lang="sk-SK" dirty="0"/>
              <a:t> 1)</a:t>
            </a:r>
          </a:p>
          <a:p>
            <a:r>
              <a:rPr lang="sk-SK" dirty="0" err="1"/>
              <a:t>Expected</a:t>
            </a:r>
            <a:r>
              <a:rPr lang="sk-SK" dirty="0"/>
              <a:t> level 80% / Minimum level 60%</a:t>
            </a:r>
          </a:p>
          <a:p>
            <a:r>
              <a:rPr lang="sk-SK" dirty="0" err="1"/>
              <a:t>Results</a:t>
            </a:r>
            <a:r>
              <a:rPr lang="sk-SK" dirty="0"/>
              <a:t> are </a:t>
            </a:r>
            <a:r>
              <a:rPr lang="sk-SK" dirty="0" err="1"/>
              <a:t>taken</a:t>
            </a:r>
            <a:r>
              <a:rPr lang="sk-SK" dirty="0"/>
              <a:t> </a:t>
            </a:r>
            <a:r>
              <a:rPr lang="sk-SK" dirty="0" err="1"/>
              <a:t>into</a:t>
            </a:r>
            <a:r>
              <a:rPr lang="sk-SK" dirty="0"/>
              <a:t> </a:t>
            </a:r>
            <a:r>
              <a:rPr lang="sk-SK" dirty="0" err="1"/>
              <a:t>account</a:t>
            </a:r>
            <a:r>
              <a:rPr lang="sk-SK" dirty="0"/>
              <a:t> by </a:t>
            </a:r>
            <a:r>
              <a:rPr lang="sk-SK" dirty="0" err="1"/>
              <a:t>Company</a:t>
            </a:r>
            <a:r>
              <a:rPr lang="sk-SK" dirty="0"/>
              <a:t> </a:t>
            </a:r>
            <a:r>
              <a:rPr lang="sk-SK" dirty="0" err="1"/>
              <a:t>matching</a:t>
            </a:r>
            <a:endParaRPr lang="sk-SK" dirty="0"/>
          </a:p>
          <a:p>
            <a:endParaRPr lang="en-US" dirty="0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408146DE-410D-4B91-A568-0C9D68133A1D}"/>
              </a:ext>
            </a:extLst>
          </p:cNvPr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4800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B77C1177-07E1-4DD5-984C-D6CDC74CE2E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8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98556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6" name="Nadpis 3">
            <a:extLst>
              <a:ext uri="{FF2B5EF4-FFF2-40B4-BE49-F238E27FC236}">
                <a16:creationId xmlns:a16="http://schemas.microsoft.com/office/drawing/2014/main" id="{CF708DAA-22CF-4F4D-ADDB-B3DDC3027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6.4. IT </a:t>
            </a:r>
            <a:r>
              <a:rPr lang="sk-SK" b="1" dirty="0" err="1">
                <a:solidFill>
                  <a:srgbClr val="00853F"/>
                </a:solidFill>
              </a:rPr>
              <a:t>Company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selection</a:t>
            </a:r>
            <a:endParaRPr lang="sk-SK" b="1" dirty="0">
              <a:solidFill>
                <a:srgbClr val="00853F"/>
              </a:solidFill>
            </a:endParaRPr>
          </a:p>
        </p:txBody>
      </p:sp>
      <p:graphicFrame>
        <p:nvGraphicFramePr>
          <p:cNvPr id="2" name="Zástupný objekt pre obsah 1">
            <a:extLst>
              <a:ext uri="{FF2B5EF4-FFF2-40B4-BE49-F238E27FC236}">
                <a16:creationId xmlns:a16="http://schemas.microsoft.com/office/drawing/2014/main" id="{97BDC535-D469-46A7-9A17-D854A1A7A5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8008929"/>
              </p:ext>
            </p:extLst>
          </p:nvPr>
        </p:nvGraphicFramePr>
        <p:xfrm>
          <a:off x="838200" y="1825625"/>
          <a:ext cx="105156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3429">
                  <a:extLst>
                    <a:ext uri="{9D8B030D-6E8A-4147-A177-3AD203B41FA5}">
                      <a16:colId xmlns:a16="http://schemas.microsoft.com/office/drawing/2014/main" val="2583710991"/>
                    </a:ext>
                  </a:extLst>
                </a:gridCol>
                <a:gridCol w="6346971">
                  <a:extLst>
                    <a:ext uri="{9D8B030D-6E8A-4147-A177-3AD203B41FA5}">
                      <a16:colId xmlns:a16="http://schemas.microsoft.com/office/drawing/2014/main" val="355666479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752280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Activity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Done by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5803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Self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assesments</a:t>
                      </a:r>
                      <a:r>
                        <a:rPr lang="sk-SK" dirty="0"/>
                        <a:t> of </a:t>
                      </a:r>
                      <a:r>
                        <a:rPr lang="sk-SK" dirty="0" err="1"/>
                        <a:t>skills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All </a:t>
                      </a:r>
                      <a:r>
                        <a:rPr lang="sk-SK" dirty="0" err="1"/>
                        <a:t>Students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651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Student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profiles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definition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ITAS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0997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Open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position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description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All </a:t>
                      </a:r>
                      <a:r>
                        <a:rPr lang="sk-SK" dirty="0" err="1"/>
                        <a:t>Companies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03831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Open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roles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definiiton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ITAS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216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1st </a:t>
                      </a:r>
                      <a:r>
                        <a:rPr lang="sk-SK" dirty="0" err="1"/>
                        <a:t>round</a:t>
                      </a:r>
                      <a:r>
                        <a:rPr lang="sk-SK" dirty="0"/>
                        <a:t> of </a:t>
                      </a:r>
                      <a:r>
                        <a:rPr lang="sk-SK" dirty="0" err="1"/>
                        <a:t>matching</a:t>
                      </a:r>
                      <a:r>
                        <a:rPr lang="sk-SK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ITAS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799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Summer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practice</a:t>
                      </a:r>
                      <a:r>
                        <a:rPr lang="sk-SK" dirty="0"/>
                        <a:t>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in </a:t>
                      </a:r>
                      <a:r>
                        <a:rPr lang="sk-SK" dirty="0" err="1"/>
                        <a:t>selected</a:t>
                      </a:r>
                      <a:r>
                        <a:rPr lang="sk-SK" dirty="0"/>
                        <a:t> </a:t>
                      </a:r>
                      <a:r>
                        <a:rPr lang="sk-SK" dirty="0" err="1"/>
                        <a:t>companies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5801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Feedback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/>
                        <a:t>students</a:t>
                      </a:r>
                      <a:r>
                        <a:rPr lang="sk-SK" dirty="0"/>
                        <a:t>/</a:t>
                      </a:r>
                      <a:r>
                        <a:rPr lang="sk-SK" dirty="0" err="1"/>
                        <a:t>companies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634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2nd </a:t>
                      </a:r>
                      <a:r>
                        <a:rPr lang="sk-SK" dirty="0" err="1"/>
                        <a:t>rounf</a:t>
                      </a:r>
                      <a:r>
                        <a:rPr lang="sk-SK" dirty="0"/>
                        <a:t> of </a:t>
                      </a:r>
                      <a:r>
                        <a:rPr lang="sk-SK" dirty="0" err="1"/>
                        <a:t>matching</a:t>
                      </a:r>
                      <a:r>
                        <a:rPr lang="sk-SK" dirty="0"/>
                        <a:t> (</a:t>
                      </a:r>
                      <a:r>
                        <a:rPr lang="sk-SK" dirty="0" err="1"/>
                        <a:t>optional</a:t>
                      </a:r>
                      <a:r>
                        <a:rPr lang="sk-SK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/>
                        <a:t>ITAS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007511"/>
                  </a:ext>
                </a:extLst>
              </a:tr>
            </a:tbl>
          </a:graphicData>
        </a:graphic>
      </p:graphicFrame>
      <p:sp>
        <p:nvSpPr>
          <p:cNvPr id="14" name="Nadpis 1">
            <a:extLst>
              <a:ext uri="{FF2B5EF4-FFF2-40B4-BE49-F238E27FC236}">
                <a16:creationId xmlns:a16="http://schemas.microsoft.com/office/drawing/2014/main" id="{408146DE-410D-4B91-A568-0C9D68133A1D}"/>
              </a:ext>
            </a:extLst>
          </p:cNvPr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4800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B77C1177-07E1-4DD5-984C-D6CDC74CE2E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8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79534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6" name="Nadpis 3">
            <a:extLst>
              <a:ext uri="{FF2B5EF4-FFF2-40B4-BE49-F238E27FC236}">
                <a16:creationId xmlns:a16="http://schemas.microsoft.com/office/drawing/2014/main" id="{CF708DAA-22CF-4F4D-ADDB-B3DDC3027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6.4. IT </a:t>
            </a:r>
            <a:r>
              <a:rPr lang="sk-SK" b="1" dirty="0" err="1">
                <a:solidFill>
                  <a:srgbClr val="00853F"/>
                </a:solidFill>
              </a:rPr>
              <a:t>Company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selection</a:t>
            </a:r>
            <a:endParaRPr lang="sk-SK" b="1" dirty="0">
              <a:solidFill>
                <a:srgbClr val="00853F"/>
              </a:solidFill>
            </a:endParaRPr>
          </a:p>
        </p:txBody>
      </p:sp>
      <p:graphicFrame>
        <p:nvGraphicFramePr>
          <p:cNvPr id="2" name="Zástupný objekt pre obsah 1">
            <a:extLst>
              <a:ext uri="{FF2B5EF4-FFF2-40B4-BE49-F238E27FC236}">
                <a16:creationId xmlns:a16="http://schemas.microsoft.com/office/drawing/2014/main" id="{0CDDE3A1-09F1-4388-861D-563FFFC359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9873930"/>
              </p:ext>
            </p:extLst>
          </p:nvPr>
        </p:nvGraphicFramePr>
        <p:xfrm>
          <a:off x="838200" y="2541863"/>
          <a:ext cx="10515600" cy="3635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Nadpis 1">
            <a:extLst>
              <a:ext uri="{FF2B5EF4-FFF2-40B4-BE49-F238E27FC236}">
                <a16:creationId xmlns:a16="http://schemas.microsoft.com/office/drawing/2014/main" id="{408146DE-410D-4B91-A568-0C9D68133A1D}"/>
              </a:ext>
            </a:extLst>
          </p:cNvPr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4800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B77C1177-07E1-4DD5-984C-D6CDC74CE2E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853F"/>
              </a:solidFill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D41C82BA-80E3-411E-93BD-A462C88A1074}"/>
              </a:ext>
            </a:extLst>
          </p:cNvPr>
          <p:cNvSpPr txBox="1"/>
          <p:nvPr/>
        </p:nvSpPr>
        <p:spPr>
          <a:xfrm>
            <a:off x="838199" y="1868831"/>
            <a:ext cx="4623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err="1"/>
              <a:t>Starting</a:t>
            </a:r>
            <a:r>
              <a:rPr lang="sk-SK" sz="2800" dirty="0"/>
              <a:t> </a:t>
            </a:r>
            <a:r>
              <a:rPr lang="sk-SK" sz="2800" dirty="0" err="1"/>
              <a:t>Positions</a:t>
            </a:r>
            <a:r>
              <a:rPr lang="sk-SK" sz="28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05786386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6" name="Nadpis 3">
            <a:extLst>
              <a:ext uri="{FF2B5EF4-FFF2-40B4-BE49-F238E27FC236}">
                <a16:creationId xmlns:a16="http://schemas.microsoft.com/office/drawing/2014/main" id="{CF708DAA-22CF-4F4D-ADDB-B3DDC3027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6.5. IT </a:t>
            </a:r>
            <a:r>
              <a:rPr lang="sk-SK" b="1" dirty="0" err="1">
                <a:solidFill>
                  <a:srgbClr val="00853F"/>
                </a:solidFill>
              </a:rPr>
              <a:t>Practice</a:t>
            </a:r>
            <a:r>
              <a:rPr lang="sk-SK" b="1" dirty="0">
                <a:solidFill>
                  <a:srgbClr val="00853F"/>
                </a:solidFill>
              </a:rPr>
              <a:t> / 6.6. </a:t>
            </a:r>
            <a:r>
              <a:rPr lang="sk-SK" b="1" dirty="0" err="1">
                <a:solidFill>
                  <a:srgbClr val="00853F"/>
                </a:solidFill>
              </a:rPr>
              <a:t>Student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contract</a:t>
            </a:r>
            <a:endParaRPr lang="sk-SK" b="1" dirty="0">
              <a:solidFill>
                <a:srgbClr val="00853F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6783B92-D1C2-4851-97BA-A1FC637FF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err="1"/>
              <a:t>Basic</a:t>
            </a:r>
            <a:r>
              <a:rPr lang="sk-SK" dirty="0"/>
              <a:t> </a:t>
            </a:r>
            <a:r>
              <a:rPr lang="sk-SK" dirty="0" err="1"/>
              <a:t>practice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covered</a:t>
            </a:r>
            <a:r>
              <a:rPr lang="sk-SK" dirty="0"/>
              <a:t> by </a:t>
            </a:r>
            <a:r>
              <a:rPr lang="sk-SK" dirty="0" err="1"/>
              <a:t>monthly</a:t>
            </a:r>
            <a:r>
              <a:rPr lang="sk-SK" dirty="0"/>
              <a:t> </a:t>
            </a:r>
            <a:r>
              <a:rPr lang="sk-SK" dirty="0" err="1"/>
              <a:t>scholarship</a:t>
            </a:r>
            <a:endParaRPr lang="sk-SK" dirty="0"/>
          </a:p>
          <a:p>
            <a:r>
              <a:rPr lang="sk-SK" dirty="0" err="1"/>
              <a:t>Student</a:t>
            </a:r>
            <a:r>
              <a:rPr lang="sk-SK" dirty="0"/>
              <a:t> </a:t>
            </a:r>
            <a:r>
              <a:rPr lang="sk-SK" dirty="0" err="1"/>
              <a:t>working</a:t>
            </a:r>
            <a:r>
              <a:rPr lang="sk-SK" dirty="0"/>
              <a:t> </a:t>
            </a:r>
            <a:r>
              <a:rPr lang="sk-SK" dirty="0" err="1"/>
              <a:t>contract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optional</a:t>
            </a:r>
            <a:endParaRPr lang="sk-SK" dirty="0"/>
          </a:p>
          <a:p>
            <a:r>
              <a:rPr lang="sk-SK" dirty="0" err="1"/>
              <a:t>It</a:t>
            </a:r>
            <a:r>
              <a:rPr lang="sk-SK" dirty="0"/>
              <a:t> </a:t>
            </a:r>
            <a:r>
              <a:rPr lang="sk-SK" dirty="0" err="1"/>
              <a:t>depends</a:t>
            </a:r>
            <a:r>
              <a:rPr lang="sk-SK" dirty="0"/>
              <a:t> on </a:t>
            </a:r>
            <a:r>
              <a:rPr lang="sk-SK" dirty="0" err="1"/>
              <a:t>student</a:t>
            </a:r>
            <a:r>
              <a:rPr lang="sk-SK" dirty="0"/>
              <a:t> </a:t>
            </a:r>
            <a:r>
              <a:rPr lang="sk-SK" dirty="0" err="1"/>
              <a:t>activity</a:t>
            </a:r>
            <a:r>
              <a:rPr lang="sk-SK" dirty="0"/>
              <a:t>/</a:t>
            </a:r>
            <a:r>
              <a:rPr lang="sk-SK" dirty="0" err="1"/>
              <a:t>outcome</a:t>
            </a:r>
            <a:r>
              <a:rPr lang="sk-SK" dirty="0"/>
              <a:t> in „</a:t>
            </a:r>
            <a:r>
              <a:rPr lang="sk-SK" dirty="0" err="1"/>
              <a:t>his</a:t>
            </a:r>
            <a:r>
              <a:rPr lang="sk-SK" dirty="0"/>
              <a:t>/</a:t>
            </a:r>
            <a:r>
              <a:rPr lang="sk-SK" dirty="0" err="1"/>
              <a:t>her</a:t>
            </a:r>
            <a:r>
              <a:rPr lang="sk-SK" dirty="0"/>
              <a:t>“ IT </a:t>
            </a:r>
            <a:r>
              <a:rPr lang="sk-SK" dirty="0" err="1"/>
              <a:t>company</a:t>
            </a:r>
            <a:endParaRPr lang="sk-SK" dirty="0"/>
          </a:p>
          <a:p>
            <a:r>
              <a:rPr lang="sk-SK" dirty="0" err="1"/>
              <a:t>Legal</a:t>
            </a:r>
            <a:r>
              <a:rPr lang="sk-SK" dirty="0"/>
              <a:t> </a:t>
            </a:r>
            <a:r>
              <a:rPr lang="sk-SK" dirty="0" err="1"/>
              <a:t>framework</a:t>
            </a:r>
            <a:r>
              <a:rPr lang="sk-SK" dirty="0"/>
              <a:t> </a:t>
            </a:r>
            <a:r>
              <a:rPr lang="sk-SK" dirty="0" err="1"/>
              <a:t>allows</a:t>
            </a:r>
            <a:r>
              <a:rPr lang="sk-SK" dirty="0"/>
              <a:t> </a:t>
            </a:r>
            <a:r>
              <a:rPr lang="sk-SK" dirty="0" err="1"/>
              <a:t>up</a:t>
            </a:r>
            <a:r>
              <a:rPr lang="sk-SK" dirty="0"/>
              <a:t> to 20 </a:t>
            </a:r>
            <a:r>
              <a:rPr lang="sk-SK" dirty="0" err="1"/>
              <a:t>hrs</a:t>
            </a:r>
            <a:r>
              <a:rPr lang="sk-SK" dirty="0"/>
              <a:t> per </a:t>
            </a:r>
            <a:r>
              <a:rPr lang="sk-SK" dirty="0" err="1"/>
              <a:t>week</a:t>
            </a:r>
            <a:endParaRPr lang="sk-SK" dirty="0"/>
          </a:p>
          <a:p>
            <a:r>
              <a:rPr lang="sk-SK" dirty="0" err="1"/>
              <a:t>Typical</a:t>
            </a:r>
            <a:r>
              <a:rPr lang="sk-SK" dirty="0"/>
              <a:t> </a:t>
            </a:r>
            <a:r>
              <a:rPr lang="sk-SK" dirty="0" err="1"/>
              <a:t>hourly</a:t>
            </a:r>
            <a:r>
              <a:rPr lang="sk-SK" dirty="0"/>
              <a:t> rate </a:t>
            </a:r>
            <a:r>
              <a:rPr lang="sk-SK" dirty="0" err="1"/>
              <a:t>is</a:t>
            </a:r>
            <a:r>
              <a:rPr lang="sk-SK" dirty="0"/>
              <a:t> 4-6 €</a:t>
            </a:r>
          </a:p>
          <a:p>
            <a:r>
              <a:rPr lang="sk-SK" dirty="0" err="1"/>
              <a:t>Example</a:t>
            </a:r>
            <a:r>
              <a:rPr lang="sk-SK" dirty="0"/>
              <a:t>: 80 </a:t>
            </a:r>
            <a:r>
              <a:rPr lang="sk-SK" dirty="0" err="1"/>
              <a:t>hrs</a:t>
            </a:r>
            <a:r>
              <a:rPr lang="sk-SK" dirty="0"/>
              <a:t> x 5€ = 400€ (brutto, </a:t>
            </a:r>
            <a:r>
              <a:rPr lang="sk-SK" dirty="0" err="1"/>
              <a:t>student</a:t>
            </a:r>
            <a:r>
              <a:rPr lang="sk-SK" dirty="0"/>
              <a:t> </a:t>
            </a:r>
            <a:r>
              <a:rPr lang="sk-SK" dirty="0" err="1"/>
              <a:t>taxation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due</a:t>
            </a:r>
            <a:r>
              <a:rPr lang="sk-SK" dirty="0"/>
              <a:t>)</a:t>
            </a:r>
          </a:p>
          <a:p>
            <a:endParaRPr lang="en-US" dirty="0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408146DE-410D-4B91-A568-0C9D68133A1D}"/>
              </a:ext>
            </a:extLst>
          </p:cNvPr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4800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B77C1177-07E1-4DD5-984C-D6CDC74CE2E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8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21874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6" name="Nadpis 3">
            <a:extLst>
              <a:ext uri="{FF2B5EF4-FFF2-40B4-BE49-F238E27FC236}">
                <a16:creationId xmlns:a16="http://schemas.microsoft.com/office/drawing/2014/main" id="{CF708DAA-22CF-4F4D-ADDB-B3DDC3027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6.7. </a:t>
            </a:r>
            <a:r>
              <a:rPr lang="sk-SK" b="1" dirty="0" err="1">
                <a:solidFill>
                  <a:srgbClr val="00853F"/>
                </a:solidFill>
              </a:rPr>
              <a:t>Working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contract</a:t>
            </a:r>
            <a:endParaRPr lang="sk-SK" b="1" dirty="0">
              <a:solidFill>
                <a:srgbClr val="00853F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6783B92-D1C2-4851-97BA-A1FC637FF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All </a:t>
            </a:r>
            <a:r>
              <a:rPr lang="sk-SK" dirty="0" err="1"/>
              <a:t>graduates</a:t>
            </a:r>
            <a:r>
              <a:rPr lang="sk-SK" dirty="0"/>
              <a:t> are </a:t>
            </a:r>
            <a:r>
              <a:rPr lang="sk-SK" dirty="0" err="1"/>
              <a:t>allowed</a:t>
            </a:r>
            <a:r>
              <a:rPr lang="sk-SK" dirty="0"/>
              <a:t> (</a:t>
            </a:r>
            <a:r>
              <a:rPr lang="sk-SK" dirty="0" err="1"/>
              <a:t>within</a:t>
            </a:r>
            <a:r>
              <a:rPr lang="sk-SK" dirty="0"/>
              <a:t> 6 </a:t>
            </a:r>
            <a:r>
              <a:rPr lang="sk-SK" dirty="0" err="1"/>
              <a:t>months</a:t>
            </a:r>
            <a:r>
              <a:rPr lang="sk-SK" dirty="0"/>
              <a:t> </a:t>
            </a:r>
            <a:r>
              <a:rPr lang="sk-SK" dirty="0" err="1"/>
              <a:t>after</a:t>
            </a:r>
            <a:r>
              <a:rPr lang="sk-SK" dirty="0"/>
              <a:t> </a:t>
            </a:r>
            <a:r>
              <a:rPr lang="sk-SK" dirty="0" err="1"/>
              <a:t>finishing</a:t>
            </a:r>
            <a:r>
              <a:rPr lang="sk-SK" dirty="0"/>
              <a:t> study) to </a:t>
            </a:r>
            <a:r>
              <a:rPr lang="sk-SK" dirty="0" err="1"/>
              <a:t>sign</a:t>
            </a:r>
            <a:r>
              <a:rPr lang="sk-SK" dirty="0"/>
              <a:t> </a:t>
            </a:r>
            <a:r>
              <a:rPr lang="sk-SK" dirty="0" err="1"/>
              <a:t>regular</a:t>
            </a:r>
            <a:r>
              <a:rPr lang="sk-SK" dirty="0"/>
              <a:t> </a:t>
            </a:r>
            <a:r>
              <a:rPr lang="sk-SK" dirty="0" err="1"/>
              <a:t>working</a:t>
            </a:r>
            <a:r>
              <a:rPr lang="sk-SK" dirty="0"/>
              <a:t> </a:t>
            </a:r>
            <a:r>
              <a:rPr lang="sk-SK" dirty="0" err="1"/>
              <a:t>contract</a:t>
            </a:r>
            <a:endParaRPr lang="sk-SK" dirty="0"/>
          </a:p>
          <a:p>
            <a:r>
              <a:rPr lang="sk-SK" dirty="0"/>
              <a:t>Slovak </a:t>
            </a:r>
            <a:r>
              <a:rPr lang="sk-SK" dirty="0" err="1"/>
              <a:t>legal</a:t>
            </a:r>
            <a:r>
              <a:rPr lang="sk-SK" dirty="0"/>
              <a:t> </a:t>
            </a:r>
            <a:r>
              <a:rPr lang="sk-SK" dirty="0" err="1"/>
              <a:t>framework</a:t>
            </a:r>
            <a:r>
              <a:rPr lang="sk-SK" dirty="0"/>
              <a:t> </a:t>
            </a:r>
            <a:r>
              <a:rPr lang="sk-SK" dirty="0" err="1"/>
              <a:t>allows</a:t>
            </a:r>
            <a:r>
              <a:rPr lang="sk-SK" dirty="0"/>
              <a:t> </a:t>
            </a:r>
            <a:r>
              <a:rPr lang="sk-SK" dirty="0" err="1"/>
              <a:t>fixed</a:t>
            </a:r>
            <a:r>
              <a:rPr lang="sk-SK" dirty="0"/>
              <a:t> term </a:t>
            </a:r>
            <a:r>
              <a:rPr lang="sk-SK" dirty="0" err="1"/>
              <a:t>contract</a:t>
            </a:r>
            <a:r>
              <a:rPr lang="sk-SK" dirty="0"/>
              <a:t> </a:t>
            </a:r>
            <a:r>
              <a:rPr lang="sk-SK" dirty="0" err="1"/>
              <a:t>up</a:t>
            </a:r>
            <a:r>
              <a:rPr lang="sk-SK" dirty="0"/>
              <a:t> to 2 </a:t>
            </a:r>
            <a:r>
              <a:rPr lang="sk-SK" dirty="0" err="1"/>
              <a:t>years</a:t>
            </a:r>
            <a:endParaRPr lang="sk-SK" dirty="0"/>
          </a:p>
          <a:p>
            <a:r>
              <a:rPr lang="sk-SK" dirty="0" err="1"/>
              <a:t>Signing</a:t>
            </a:r>
            <a:r>
              <a:rPr lang="sk-SK" dirty="0"/>
              <a:t> </a:t>
            </a:r>
            <a:r>
              <a:rPr lang="sk-SK" dirty="0" err="1"/>
              <a:t>working</a:t>
            </a:r>
            <a:r>
              <a:rPr lang="sk-SK" dirty="0"/>
              <a:t> </a:t>
            </a:r>
            <a:r>
              <a:rPr lang="sk-SK" dirty="0" err="1"/>
              <a:t>contract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all </a:t>
            </a:r>
            <a:r>
              <a:rPr lang="sk-SK" dirty="0" err="1"/>
              <a:t>graduates</a:t>
            </a:r>
            <a:r>
              <a:rPr lang="sk-SK" dirty="0"/>
              <a:t> </a:t>
            </a:r>
            <a:r>
              <a:rPr lang="sk-SK" dirty="0" err="1"/>
              <a:t>obligatory</a:t>
            </a:r>
            <a:endParaRPr lang="sk-SK" dirty="0"/>
          </a:p>
          <a:p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signing</a:t>
            </a:r>
            <a:r>
              <a:rPr lang="sk-SK" dirty="0"/>
              <a:t> </a:t>
            </a:r>
            <a:r>
              <a:rPr lang="sk-SK" dirty="0" err="1"/>
              <a:t>working</a:t>
            </a:r>
            <a:r>
              <a:rPr lang="sk-SK" dirty="0"/>
              <a:t> </a:t>
            </a:r>
            <a:r>
              <a:rPr lang="sk-SK" dirty="0" err="1"/>
              <a:t>contract</a:t>
            </a:r>
            <a:r>
              <a:rPr lang="sk-SK" dirty="0"/>
              <a:t> </a:t>
            </a:r>
            <a:r>
              <a:rPr lang="sk-SK" dirty="0" err="1"/>
              <a:t>after</a:t>
            </a:r>
            <a:r>
              <a:rPr lang="sk-SK" dirty="0"/>
              <a:t> </a:t>
            </a:r>
            <a:r>
              <a:rPr lang="sk-SK" dirty="0" err="1"/>
              <a:t>succesfull</a:t>
            </a:r>
            <a:r>
              <a:rPr lang="sk-SK" dirty="0"/>
              <a:t> </a:t>
            </a:r>
            <a:r>
              <a:rPr lang="sk-SK" dirty="0" err="1"/>
              <a:t>finishing</a:t>
            </a:r>
            <a:r>
              <a:rPr lang="sk-SK" dirty="0"/>
              <a:t> of study </a:t>
            </a:r>
            <a:r>
              <a:rPr lang="sk-SK" dirty="0" err="1"/>
              <a:t>is</a:t>
            </a:r>
            <a:r>
              <a:rPr lang="sk-SK" dirty="0"/>
              <a:t> a </a:t>
            </a:r>
            <a:r>
              <a:rPr lang="sk-SK" dirty="0" err="1"/>
              <a:t>fundamental</a:t>
            </a:r>
            <a:r>
              <a:rPr lang="sk-SK" dirty="0"/>
              <a:t> </a:t>
            </a:r>
            <a:r>
              <a:rPr lang="sk-SK" dirty="0" err="1"/>
              <a:t>breach</a:t>
            </a:r>
            <a:r>
              <a:rPr lang="sk-SK" dirty="0"/>
              <a:t> of </a:t>
            </a:r>
            <a:r>
              <a:rPr lang="sk-SK" dirty="0" err="1"/>
              <a:t>Contract</a:t>
            </a:r>
            <a:endParaRPr lang="en-US" dirty="0"/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408146DE-410D-4B91-A568-0C9D68133A1D}"/>
              </a:ext>
            </a:extLst>
          </p:cNvPr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sz="4800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Nadpis 3">
            <a:extLst>
              <a:ext uri="{FF2B5EF4-FFF2-40B4-BE49-F238E27FC236}">
                <a16:creationId xmlns:a16="http://schemas.microsoft.com/office/drawing/2014/main" id="{B77C1177-07E1-4DD5-984C-D6CDC74CE2E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85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636837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238125" y="119438"/>
            <a:ext cx="10515600" cy="834190"/>
          </a:xfrm>
        </p:spPr>
        <p:txBody>
          <a:bodyPr>
            <a:normAutofit/>
          </a:bodyPr>
          <a:lstStyle/>
          <a:p>
            <a:r>
              <a:rPr lang="sk-SK" sz="4800" dirty="0"/>
              <a:t>Ďakujeme za pozornosť</a:t>
            </a:r>
            <a:r>
              <a:rPr lang="zh-CN" altLang="sk-SK" sz="4800" b="1" dirty="0">
                <a:solidFill>
                  <a:srgbClr val="00853F"/>
                </a:solidFill>
              </a:rPr>
              <a:t> </a:t>
            </a:r>
            <a:endParaRPr lang="sk-SK" sz="4800" b="1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8" name="Rovná spojnica 17"/>
          <p:cNvCxnSpPr/>
          <p:nvPr/>
        </p:nvCxnSpPr>
        <p:spPr>
          <a:xfrm>
            <a:off x="0" y="1171073"/>
            <a:ext cx="12192000" cy="0"/>
          </a:xfrm>
          <a:prstGeom prst="line">
            <a:avLst/>
          </a:prstGeom>
          <a:ln w="22225"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Nadpis 1"/>
          <p:cNvSpPr txBox="1">
            <a:spLocks/>
          </p:cNvSpPr>
          <p:nvPr/>
        </p:nvSpPr>
        <p:spPr>
          <a:xfrm>
            <a:off x="361950" y="649704"/>
            <a:ext cx="10515600" cy="6737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Nadpis 1"/>
          <p:cNvSpPr txBox="1">
            <a:spLocks/>
          </p:cNvSpPr>
          <p:nvPr/>
        </p:nvSpPr>
        <p:spPr>
          <a:xfrm>
            <a:off x="135083" y="2858950"/>
            <a:ext cx="119183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8000" dirty="0" err="1">
                <a:solidFill>
                  <a:srgbClr val="00853F"/>
                </a:solidFill>
                <a:latin typeface="+mn-lt"/>
              </a:rPr>
              <a:t>Thanks</a:t>
            </a:r>
            <a:r>
              <a:rPr lang="sk-SK" sz="8000" dirty="0">
                <a:solidFill>
                  <a:srgbClr val="00853F"/>
                </a:solidFill>
                <a:latin typeface="+mn-lt"/>
              </a:rPr>
              <a:t> </a:t>
            </a:r>
            <a:r>
              <a:rPr lang="sk-SK" sz="8000" dirty="0" err="1">
                <a:solidFill>
                  <a:srgbClr val="00853F"/>
                </a:solidFill>
                <a:latin typeface="+mn-lt"/>
              </a:rPr>
              <a:t>for</a:t>
            </a:r>
            <a:r>
              <a:rPr lang="sk-SK" sz="8000" dirty="0">
                <a:solidFill>
                  <a:srgbClr val="00853F"/>
                </a:solidFill>
                <a:latin typeface="+mn-lt"/>
              </a:rPr>
              <a:t> </a:t>
            </a:r>
            <a:r>
              <a:rPr lang="sk-SK" sz="8000" dirty="0" err="1">
                <a:solidFill>
                  <a:srgbClr val="00853F"/>
                </a:solidFill>
                <a:latin typeface="+mn-lt"/>
              </a:rPr>
              <a:t>Your</a:t>
            </a:r>
            <a:r>
              <a:rPr lang="sk-SK" sz="8000" dirty="0">
                <a:solidFill>
                  <a:srgbClr val="00853F"/>
                </a:solidFill>
                <a:latin typeface="+mn-lt"/>
              </a:rPr>
              <a:t> </a:t>
            </a:r>
            <a:r>
              <a:rPr lang="sk-SK" sz="8000" dirty="0" err="1">
                <a:solidFill>
                  <a:srgbClr val="00853F"/>
                </a:solidFill>
                <a:latin typeface="+mn-lt"/>
              </a:rPr>
              <a:t>Attention</a:t>
            </a:r>
            <a:r>
              <a:rPr lang="sk-SK" sz="8000" dirty="0">
                <a:solidFill>
                  <a:srgbClr val="00853F"/>
                </a:solidFill>
                <a:latin typeface="+mn-lt"/>
              </a:rPr>
              <a:t>!</a:t>
            </a:r>
            <a:endParaRPr lang="sk-SK" sz="8000" b="1" dirty="0">
              <a:solidFill>
                <a:srgbClr val="00853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0965877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238125" y="119438"/>
            <a:ext cx="10515600" cy="834190"/>
          </a:xfrm>
        </p:spPr>
        <p:txBody>
          <a:bodyPr>
            <a:normAutofit/>
          </a:bodyPr>
          <a:lstStyle/>
          <a:p>
            <a:r>
              <a:rPr lang="sk-SK" sz="4800" dirty="0"/>
              <a:t>Otázky?</a:t>
            </a:r>
            <a:endParaRPr lang="sk-SK" sz="4800" b="1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8" name="Rovná spojnica 17"/>
          <p:cNvCxnSpPr/>
          <p:nvPr/>
        </p:nvCxnSpPr>
        <p:spPr>
          <a:xfrm>
            <a:off x="0" y="1171073"/>
            <a:ext cx="12192000" cy="0"/>
          </a:xfrm>
          <a:prstGeom prst="line">
            <a:avLst/>
          </a:prstGeom>
          <a:ln w="22225"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Nadpis 1"/>
          <p:cNvSpPr txBox="1">
            <a:spLocks/>
          </p:cNvSpPr>
          <p:nvPr/>
        </p:nvSpPr>
        <p:spPr>
          <a:xfrm>
            <a:off x="361950" y="649704"/>
            <a:ext cx="10515600" cy="6737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Nadpis 1"/>
          <p:cNvSpPr txBox="1">
            <a:spLocks/>
          </p:cNvSpPr>
          <p:nvPr/>
        </p:nvSpPr>
        <p:spPr>
          <a:xfrm>
            <a:off x="135083" y="2858950"/>
            <a:ext cx="119183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8000" dirty="0" err="1">
                <a:solidFill>
                  <a:srgbClr val="00853F"/>
                </a:solidFill>
                <a:latin typeface="+mn-lt"/>
              </a:rPr>
              <a:t>Questions</a:t>
            </a:r>
            <a:r>
              <a:rPr lang="sk-SK" sz="8000" dirty="0">
                <a:solidFill>
                  <a:srgbClr val="00853F"/>
                </a:solidFill>
                <a:latin typeface="+mn-lt"/>
              </a:rPr>
              <a:t>?</a:t>
            </a:r>
            <a:endParaRPr lang="sk-SK" sz="8000" b="1" dirty="0">
              <a:solidFill>
                <a:srgbClr val="00853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71926964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534AC7C-6966-4155-9131-2B211837C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http://moodle.vsemvs.sk</a:t>
            </a: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B10D3D1C-E9C4-4E63-8730-C32F7DC60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EB0ADB69-2B01-47C5-AED5-313C7E789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88659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CE39D8-8665-4A42-AC23-5E045CD85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http://moodle.vsemvs.sk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A576A93-813F-4446-9F79-67EA9F0A6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00916CB3-67EA-4705-954F-5C676AA50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05059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EF2104-3B94-483D-B12F-1EFD9EC39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http://moodle.vsemvs.sk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A4B00DB-CD9D-4193-85A4-6EE51A37F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51AB1284-8775-4416-834F-504E74041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0213"/>
            <a:ext cx="12192000" cy="66040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BAB1EF89-64AD-4D81-A35C-6185D93CF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12192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82928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-28194" y="-13488"/>
            <a:ext cx="12220194" cy="1184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Obrázok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24" name="Rovná spojnica 23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lokTextu 24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Obrázok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27" name="Obrázok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28" name="Obrázok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29" name="Nadpis 1"/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+mn-lt"/>
                <a:cs typeface="Arial" panose="020B0604020202020204" pitchFamily="34" charset="0"/>
              </a:rPr>
              <a:t>Welcome to </a:t>
            </a:r>
            <a:r>
              <a:rPr lang="sk-SK" sz="4800" dirty="0" err="1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our</a:t>
            </a:r>
            <a:r>
              <a:rPr lang="sk-SK" sz="4800" dirty="0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sk-SK" sz="4800" dirty="0" err="1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story</a:t>
            </a:r>
            <a:r>
              <a:rPr lang="sk-SK" sz="4800" dirty="0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...</a:t>
            </a:r>
          </a:p>
        </p:txBody>
      </p:sp>
      <p:cxnSp>
        <p:nvCxnSpPr>
          <p:cNvPr id="30" name="Rovná spojnica 29"/>
          <p:cNvCxnSpPr/>
          <p:nvPr/>
        </p:nvCxnSpPr>
        <p:spPr>
          <a:xfrm>
            <a:off x="0" y="1171073"/>
            <a:ext cx="12192000" cy="0"/>
          </a:xfrm>
          <a:prstGeom prst="line">
            <a:avLst/>
          </a:prstGeom>
          <a:ln w="22225"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BlokTextu 30"/>
          <p:cNvSpPr txBox="1"/>
          <p:nvPr/>
        </p:nvSpPr>
        <p:spPr>
          <a:xfrm>
            <a:off x="6081903" y="6250482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17C6B29-CAEB-49AD-8C96-07BD4757D2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9" y="797656"/>
            <a:ext cx="12192000" cy="551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999628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84D2C7-29F9-41E4-8315-71AFD6879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http://moodle.vsemvs.sk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9F3C557-D85A-43A2-9007-188CDD993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EE71441-29D8-4948-A361-49481E48E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12192000" cy="6604000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730EF4F2-EED7-4716-962F-92592F16178C}"/>
              </a:ext>
            </a:extLst>
          </p:cNvPr>
          <p:cNvSpPr/>
          <p:nvPr/>
        </p:nvSpPr>
        <p:spPr>
          <a:xfrm>
            <a:off x="8088082" y="2775857"/>
            <a:ext cx="1349829" cy="118654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1578392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BE43C-7150-4CD3-BA32-E377DE2D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http://moodle.vsemvs.sk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3DF5095-3726-42DE-8C6E-DC3B4910C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BACDFB6-C646-452F-8265-25B2D9F1C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12192000" cy="6604000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B2274AEE-E8A1-489F-8F9F-6D2FB273F07B}"/>
              </a:ext>
            </a:extLst>
          </p:cNvPr>
          <p:cNvSpPr/>
          <p:nvPr/>
        </p:nvSpPr>
        <p:spPr>
          <a:xfrm>
            <a:off x="729339" y="1690688"/>
            <a:ext cx="1915890" cy="7041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00700113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5C0B14C-5681-4E6B-9BEC-6D62FCDEA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Slovak </a:t>
            </a:r>
            <a:r>
              <a:rPr lang="sk-SK" b="1" dirty="0" err="1">
                <a:solidFill>
                  <a:srgbClr val="00853F"/>
                </a:solidFill>
              </a:rPr>
              <a:t>language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courses</a:t>
            </a:r>
            <a:endParaRPr lang="sk-SK" b="1" dirty="0">
              <a:solidFill>
                <a:srgbClr val="00853F"/>
              </a:solidFill>
            </a:endParaRPr>
          </a:p>
        </p:txBody>
      </p:sp>
      <p:sp>
        <p:nvSpPr>
          <p:cNvPr id="5" name="Zástupný objekt pre obsah 4">
            <a:extLst>
              <a:ext uri="{FF2B5EF4-FFF2-40B4-BE49-F238E27FC236}">
                <a16:creationId xmlns:a16="http://schemas.microsoft.com/office/drawing/2014/main" id="{92DD8294-CA13-4AB6-9BDC-AEB3CEA8D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text 5">
            <a:extLst>
              <a:ext uri="{FF2B5EF4-FFF2-40B4-BE49-F238E27FC236}">
                <a16:creationId xmlns:a16="http://schemas.microsoft.com/office/drawing/2014/main" id="{7834DA13-E1EA-4EAF-8F7F-519E667F8FE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6B16CB36-0947-4BE7-ABE1-8BF08C02C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691" y="-4763"/>
            <a:ext cx="7096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64953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E4FC3F-AB1E-4B91-A053-42A3FFC9A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Slovak </a:t>
            </a:r>
            <a:r>
              <a:rPr lang="sk-SK" b="1" dirty="0" err="1">
                <a:solidFill>
                  <a:srgbClr val="00853F"/>
                </a:solidFill>
              </a:rPr>
              <a:t>language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courses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613BED1-ED91-4B14-8A93-76AE8EB45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9B6CDD10-3D99-4BCA-8D1B-9395D06B4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02B6F9A-9F1A-430E-91A3-608ED10EE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020" y="0"/>
            <a:ext cx="7096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98530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82377F-A6C9-4B81-B8A9-11E19E546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Slovak </a:t>
            </a:r>
            <a:r>
              <a:rPr lang="sk-SK" b="1" dirty="0" err="1">
                <a:solidFill>
                  <a:srgbClr val="00853F"/>
                </a:solidFill>
              </a:rPr>
              <a:t>language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courses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C691676-4539-4D53-9999-DEE39EFD0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EF228417-A300-423D-84EB-B3781C40559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9BF5C38-13F3-4476-BAE1-6ACCC63D43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691" y="0"/>
            <a:ext cx="7096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624968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EC3451-6225-4B66-9F4E-76DBFF5FE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Slovak </a:t>
            </a:r>
            <a:r>
              <a:rPr lang="sk-SK" b="1" dirty="0" err="1">
                <a:solidFill>
                  <a:srgbClr val="00853F"/>
                </a:solidFill>
              </a:rPr>
              <a:t>language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courses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2C64D90-25A3-4E8D-B8D7-825EB15FA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7A588AD7-C587-49E9-A7C7-EFE2A4AFD0F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738A088-E2C8-4E14-889B-401FB2280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691" y="0"/>
            <a:ext cx="7096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1462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F4947F-54F9-4D37-BCAB-9EE6D9211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Slovak </a:t>
            </a:r>
            <a:r>
              <a:rPr lang="sk-SK" b="1" dirty="0" err="1">
                <a:solidFill>
                  <a:srgbClr val="00853F"/>
                </a:solidFill>
              </a:rPr>
              <a:t>language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courses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C0E1009-6847-4095-B111-7D57FAF11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B5DFCF8E-E271-4E9B-9987-F8984ADF437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D0F4F20-FB3C-436A-9F3A-B2F0B2B62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691" y="0"/>
            <a:ext cx="7096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82569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7DA198-58E2-4CA3-A3A1-C08B01317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Slovak </a:t>
            </a:r>
            <a:r>
              <a:rPr lang="sk-SK" b="1" dirty="0" err="1">
                <a:solidFill>
                  <a:srgbClr val="00853F"/>
                </a:solidFill>
              </a:rPr>
              <a:t>language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courses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ADCB83D-2A79-44CF-BD4A-420B753F6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219F1E5F-5ECA-4E1D-85CE-16764BDB0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121D077-E242-4E52-B393-293713435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745" y="0"/>
            <a:ext cx="7096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4479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DBB69E-E9FF-4F49-BC9F-512BCFDCC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Slovak </a:t>
            </a:r>
            <a:r>
              <a:rPr lang="sk-SK" b="1" dirty="0" err="1">
                <a:solidFill>
                  <a:srgbClr val="00853F"/>
                </a:solidFill>
              </a:rPr>
              <a:t>language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courses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DBC6098-B49E-485C-B680-96EAB224D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4C24B5B2-6CB0-4698-BB0F-CDA7D299B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3C859DA-BECC-4213-9018-0241A8B277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691" y="0"/>
            <a:ext cx="7096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10294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250009-5CAC-43F4-A222-2A566849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Slovak </a:t>
            </a:r>
            <a:r>
              <a:rPr lang="sk-SK" b="1" dirty="0" err="1">
                <a:solidFill>
                  <a:srgbClr val="00853F"/>
                </a:solidFill>
              </a:rPr>
              <a:t>language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courses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A9DF453-C7AE-4FDF-BDEC-FE7BECA12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8B41C039-9957-4981-B2CF-BD19F7F1E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BDBBFAD-25B1-4CE6-861B-8CDC0AAF7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691" y="-4763"/>
            <a:ext cx="7096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35282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-28194" y="-13488"/>
            <a:ext cx="12220194" cy="1184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Obrázok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24" name="Rovná spojnica 23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BlokTextu 24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Obrázok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27" name="Obrázok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28" name="Obrázok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29" name="Nadpis 1"/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+mn-lt"/>
                <a:cs typeface="Arial" panose="020B0604020202020204" pitchFamily="34" charset="0"/>
              </a:rPr>
              <a:t>Welcome to </a:t>
            </a:r>
            <a:r>
              <a:rPr lang="sk-SK" sz="4800" dirty="0" err="1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our</a:t>
            </a:r>
            <a:r>
              <a:rPr lang="sk-SK" sz="4800" dirty="0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sk-SK" sz="4800" dirty="0" err="1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story</a:t>
            </a:r>
            <a:r>
              <a:rPr lang="sk-SK" sz="4800" dirty="0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...</a:t>
            </a:r>
          </a:p>
        </p:txBody>
      </p:sp>
      <p:cxnSp>
        <p:nvCxnSpPr>
          <p:cNvPr id="30" name="Rovná spojnica 29"/>
          <p:cNvCxnSpPr/>
          <p:nvPr/>
        </p:nvCxnSpPr>
        <p:spPr>
          <a:xfrm>
            <a:off x="0" y="1171073"/>
            <a:ext cx="12192000" cy="0"/>
          </a:xfrm>
          <a:prstGeom prst="line">
            <a:avLst/>
          </a:prstGeom>
          <a:ln w="22225"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BlokTextu 30"/>
          <p:cNvSpPr txBox="1"/>
          <p:nvPr/>
        </p:nvSpPr>
        <p:spPr>
          <a:xfrm>
            <a:off x="6081903" y="6250482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3B4C499-2AE2-40F3-B729-AD39169A10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4552"/>
            <a:ext cx="12192000" cy="549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66918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925E4B-95E4-4B9B-9925-298EA588F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Slovak </a:t>
            </a:r>
            <a:r>
              <a:rPr lang="sk-SK" b="1" dirty="0" err="1">
                <a:solidFill>
                  <a:srgbClr val="00853F"/>
                </a:solidFill>
              </a:rPr>
              <a:t>language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courses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2787A46-77C5-4928-B8C2-752DD47CA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61D98DF0-3A03-4A94-9B77-A1B431C9974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4739E0-B739-48D2-A997-17CBAFDC3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020" y="0"/>
            <a:ext cx="7096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129176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2632DE-6606-4941-A1DA-A5F054876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Slovak </a:t>
            </a:r>
            <a:r>
              <a:rPr lang="sk-SK" b="1" dirty="0" err="1">
                <a:solidFill>
                  <a:srgbClr val="00853F"/>
                </a:solidFill>
              </a:rPr>
              <a:t>language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courses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6E5C10B-E011-438A-B13D-CD11B69F6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CCC65662-C029-4053-9AAB-0C69AFA96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5D4DC5F-25FC-4806-AA59-10CF048F6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020" y="0"/>
            <a:ext cx="7096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08941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346A4C-E088-4614-9900-4DCBE822B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Slovak </a:t>
            </a:r>
            <a:r>
              <a:rPr lang="sk-SK" b="1" dirty="0" err="1">
                <a:solidFill>
                  <a:srgbClr val="00853F"/>
                </a:solidFill>
              </a:rPr>
              <a:t>language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courses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239F6EC-3A4F-402B-9DEC-985265B11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2EBF1AB-82BE-4F1D-9192-8739C7CD18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AEC69EF-CF24-4420-B60C-C0B0E02CC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020" y="0"/>
            <a:ext cx="7096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02096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76338D-D91E-4566-B082-CD628128E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Slovak </a:t>
            </a:r>
            <a:r>
              <a:rPr lang="sk-SK" b="1" dirty="0" err="1">
                <a:solidFill>
                  <a:srgbClr val="00853F"/>
                </a:solidFill>
              </a:rPr>
              <a:t>language</a:t>
            </a:r>
            <a:r>
              <a:rPr lang="sk-SK" b="1" dirty="0">
                <a:solidFill>
                  <a:srgbClr val="00853F"/>
                </a:solidFill>
              </a:rPr>
              <a:t> </a:t>
            </a:r>
            <a:r>
              <a:rPr lang="sk-SK" b="1" dirty="0" err="1">
                <a:solidFill>
                  <a:srgbClr val="00853F"/>
                </a:solidFill>
              </a:rPr>
              <a:t>courses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2F5886A-33B0-40D9-9F15-41F842D90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1671EB90-33F0-4E06-AB95-EC688344D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FEFA159-E54C-4C3F-9E6B-533D04940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020" y="0"/>
            <a:ext cx="7096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786572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238125" y="119438"/>
            <a:ext cx="10515600" cy="834190"/>
          </a:xfrm>
        </p:spPr>
        <p:txBody>
          <a:bodyPr>
            <a:normAutofit/>
          </a:bodyPr>
          <a:lstStyle/>
          <a:p>
            <a:r>
              <a:rPr lang="sk-SK" sz="4800" dirty="0"/>
              <a:t>Otázky?</a:t>
            </a:r>
            <a:endParaRPr lang="sk-SK" sz="4800" b="1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8" name="Rovná spojnica 17"/>
          <p:cNvCxnSpPr/>
          <p:nvPr/>
        </p:nvCxnSpPr>
        <p:spPr>
          <a:xfrm>
            <a:off x="0" y="1171073"/>
            <a:ext cx="12192000" cy="0"/>
          </a:xfrm>
          <a:prstGeom prst="line">
            <a:avLst/>
          </a:prstGeom>
          <a:ln w="22225"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Nadpis 1"/>
          <p:cNvSpPr txBox="1">
            <a:spLocks/>
          </p:cNvSpPr>
          <p:nvPr/>
        </p:nvSpPr>
        <p:spPr>
          <a:xfrm>
            <a:off x="361950" y="649704"/>
            <a:ext cx="10515600" cy="6737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Nadpis 1"/>
          <p:cNvSpPr txBox="1">
            <a:spLocks/>
          </p:cNvSpPr>
          <p:nvPr/>
        </p:nvSpPr>
        <p:spPr>
          <a:xfrm>
            <a:off x="135083" y="2858950"/>
            <a:ext cx="119183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8000" dirty="0" err="1">
                <a:solidFill>
                  <a:srgbClr val="00853F"/>
                </a:solidFill>
                <a:latin typeface="+mn-lt"/>
              </a:rPr>
              <a:t>Questions</a:t>
            </a:r>
            <a:r>
              <a:rPr lang="sk-SK" sz="8000" dirty="0">
                <a:solidFill>
                  <a:srgbClr val="00853F"/>
                </a:solidFill>
                <a:latin typeface="+mn-lt"/>
              </a:rPr>
              <a:t>?</a:t>
            </a:r>
            <a:endParaRPr lang="sk-SK" sz="8000" b="1" dirty="0">
              <a:solidFill>
                <a:srgbClr val="00853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08563688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C3BD38-278B-48E9-AC53-6EFD96AF7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Java </a:t>
            </a:r>
            <a:r>
              <a:rPr lang="sk-SK" b="1" dirty="0" err="1">
                <a:solidFill>
                  <a:srgbClr val="00853F"/>
                </a:solidFill>
              </a:rPr>
              <a:t>Assesment</a:t>
            </a:r>
            <a:r>
              <a:rPr lang="sk-SK" b="1" dirty="0">
                <a:solidFill>
                  <a:srgbClr val="00853F"/>
                </a:solidFill>
              </a:rPr>
              <a:t> Test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C1164033-7367-4AE1-B28A-EB41BCF10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B537E01F-A27D-4F3D-84A8-A7F3CA323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0545" y="0"/>
            <a:ext cx="7096309" cy="6858000"/>
          </a:xfrm>
          <a:prstGeom prst="rect">
            <a:avLst/>
          </a:prstGeom>
        </p:spPr>
      </p:pic>
      <p:graphicFrame>
        <p:nvGraphicFramePr>
          <p:cNvPr id="8" name="Zástupný objekt pre obsah 7">
            <a:extLst>
              <a:ext uri="{FF2B5EF4-FFF2-40B4-BE49-F238E27FC236}">
                <a16:creationId xmlns:a16="http://schemas.microsoft.com/office/drawing/2014/main" id="{280B8A75-8D01-4D41-9B13-061621452EFE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1633264"/>
              </p:ext>
            </p:extLst>
          </p:nvPr>
        </p:nvGraphicFramePr>
        <p:xfrm>
          <a:off x="839788" y="5116513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Acrobat Document" showAsIcon="1" r:id="rId5" imgW="914400" imgH="771480" progId="AcroExch.Document.DC">
                  <p:embed/>
                </p:oleObj>
              </mc:Choice>
              <mc:Fallback>
                <p:oleObj name="Acrobat Document" showAsIcon="1" r:id="rId5" imgW="914400" imgH="77148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9788" y="5116513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8831154"/>
      </p:ext>
    </p:extLst>
  </p:cSld>
  <p:clrMapOvr>
    <a:masterClrMapping/>
  </p:clrMapOvr>
  <p:transition spd="med">
    <p:pull/>
    <p:sndAc>
      <p:stSnd>
        <p:snd r:embed="rId3" name="click.wav"/>
      </p:stSnd>
    </p:sndAc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25A3E2-B529-467B-9FF8-F96BD0FEF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Java </a:t>
            </a:r>
            <a:r>
              <a:rPr lang="sk-SK" b="1" dirty="0" err="1">
                <a:solidFill>
                  <a:srgbClr val="00853F"/>
                </a:solidFill>
              </a:rPr>
              <a:t>Assesment</a:t>
            </a:r>
            <a:r>
              <a:rPr lang="sk-SK" b="1" dirty="0">
                <a:solidFill>
                  <a:srgbClr val="00853F"/>
                </a:solidFill>
              </a:rPr>
              <a:t> Test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243B9F4-440A-451E-B88B-9062AC70B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74A0FD76-85A8-4F66-9F5B-819770B5A0F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75D0B510-800A-4D1A-9F48-92B715DB8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495" y="0"/>
            <a:ext cx="7096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293494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03AD21-8E38-4FB4-BC56-3875767CA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Java </a:t>
            </a:r>
            <a:r>
              <a:rPr lang="sk-SK" b="1" dirty="0" err="1">
                <a:solidFill>
                  <a:srgbClr val="00853F"/>
                </a:solidFill>
              </a:rPr>
              <a:t>Assesment</a:t>
            </a:r>
            <a:r>
              <a:rPr lang="sk-SK" b="1" dirty="0">
                <a:solidFill>
                  <a:srgbClr val="00853F"/>
                </a:solidFill>
              </a:rPr>
              <a:t> Test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8AE7B6A-3230-4E95-B3CF-8AC277C78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DAC6114-48B4-4BA1-A5BC-AD44FB72F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93603FE-DA28-4EF6-B325-487B322AB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020" y="0"/>
            <a:ext cx="7096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14135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7CF33B-E90A-455E-8506-F64691722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Java </a:t>
            </a:r>
            <a:r>
              <a:rPr lang="sk-SK" b="1" dirty="0" err="1">
                <a:solidFill>
                  <a:srgbClr val="00853F"/>
                </a:solidFill>
              </a:rPr>
              <a:t>Assesment</a:t>
            </a:r>
            <a:r>
              <a:rPr lang="sk-SK" b="1" dirty="0">
                <a:solidFill>
                  <a:srgbClr val="00853F"/>
                </a:solidFill>
              </a:rPr>
              <a:t> Test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41C5E7C-2339-4BB1-8698-E4D5B8C1BD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9B952AB4-6D99-4B86-9343-F9FE7F2CD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60F64E3-FC10-431D-8EAE-BFCFA5D03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020" y="0"/>
            <a:ext cx="7096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55630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EB54C1-8CCF-45DF-9577-6E5252A2C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Java </a:t>
            </a:r>
            <a:r>
              <a:rPr lang="sk-SK" b="1" dirty="0" err="1">
                <a:solidFill>
                  <a:srgbClr val="00853F"/>
                </a:solidFill>
              </a:rPr>
              <a:t>Assesment</a:t>
            </a:r>
            <a:r>
              <a:rPr lang="sk-SK" b="1" dirty="0">
                <a:solidFill>
                  <a:srgbClr val="00853F"/>
                </a:solidFill>
              </a:rPr>
              <a:t> Test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31A86F0-B1D6-48AC-A681-A9591BFFA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5158804C-B1C4-4BC5-BB84-C0779C8B997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F3A7B01-A70F-4048-8334-0F682C1FF4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495" y="0"/>
            <a:ext cx="7096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304132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grpSp>
        <p:nvGrpSpPr>
          <p:cNvPr id="11" name="Skupina 10">
            <a:extLst>
              <a:ext uri="{FF2B5EF4-FFF2-40B4-BE49-F238E27FC236}">
                <a16:creationId xmlns:a16="http://schemas.microsoft.com/office/drawing/2014/main" id="{D99982E7-70D5-40B6-AE1D-FE277FB2223D}"/>
              </a:ext>
            </a:extLst>
          </p:cNvPr>
          <p:cNvGrpSpPr/>
          <p:nvPr/>
        </p:nvGrpSpPr>
        <p:grpSpPr>
          <a:xfrm>
            <a:off x="2633229" y="1171073"/>
            <a:ext cx="6667501" cy="4959083"/>
            <a:chOff x="5385954" y="1220298"/>
            <a:chExt cx="6667501" cy="4959083"/>
          </a:xfrm>
        </p:grpSpPr>
        <p:pic>
          <p:nvPicPr>
            <p:cNvPr id="38" name="Obrázok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85954" y="1220298"/>
              <a:ext cx="6667501" cy="4959083"/>
            </a:xfrm>
            <a:prstGeom prst="rect">
              <a:avLst/>
            </a:prstGeom>
          </p:spPr>
        </p:pic>
        <p:pic>
          <p:nvPicPr>
            <p:cNvPr id="41" name="Picture 4" descr="C:\Users\Dalibor\Desktop\Batch\Zvyraznovac__0005_kruzok.png"/>
            <p:cNvPicPr>
              <a:picLocks noChangeAspect="1" noChangeArrowheads="1"/>
            </p:cNvPicPr>
            <p:nvPr/>
          </p:nvPicPr>
          <p:blipFill>
            <a:blip r:embed="rId8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9827" y="4276712"/>
              <a:ext cx="575207" cy="561988"/>
            </a:xfrm>
            <a:prstGeom prst="rect">
              <a:avLst/>
            </a:prstGeom>
            <a:noFill/>
          </p:spPr>
        </p:pic>
      </p:grpSp>
      <p:sp>
        <p:nvSpPr>
          <p:cNvPr id="2" name="Obdĺžnik 1"/>
          <p:cNvSpPr/>
          <p:nvPr/>
        </p:nvSpPr>
        <p:spPr>
          <a:xfrm>
            <a:off x="-123582" y="-5344"/>
            <a:ext cx="8989995" cy="1174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Nadpis 1"/>
          <p:cNvSpPr txBox="1">
            <a:spLocks/>
          </p:cNvSpPr>
          <p:nvPr/>
        </p:nvSpPr>
        <p:spPr>
          <a:xfrm>
            <a:off x="238125" y="119438"/>
            <a:ext cx="10515600" cy="8341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800" dirty="0">
                <a:latin typeface="+mn-lt"/>
                <a:cs typeface="Arial" panose="020B0604020202020204" pitchFamily="34" charset="0"/>
              </a:rPr>
              <a:t>Business </a:t>
            </a:r>
            <a:r>
              <a:rPr lang="sk-SK" sz="4800" dirty="0" err="1">
                <a:latin typeface="+mn-lt"/>
                <a:cs typeface="Arial" panose="020B0604020202020204" pitchFamily="34" charset="0"/>
              </a:rPr>
              <a:t>school</a:t>
            </a:r>
            <a:r>
              <a:rPr lang="sk-SK" sz="4800" dirty="0">
                <a:latin typeface="+mn-lt"/>
                <a:cs typeface="Arial" panose="020B0604020202020204" pitchFamily="34" charset="0"/>
              </a:rPr>
              <a:t> </a:t>
            </a:r>
            <a:r>
              <a:rPr lang="sk-SK" sz="4800" dirty="0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in </a:t>
            </a:r>
            <a:r>
              <a:rPr lang="sk-SK" sz="4800" dirty="0" err="1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the</a:t>
            </a:r>
            <a:r>
              <a:rPr lang="sk-SK" sz="4800" dirty="0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sk-SK" sz="4800" dirty="0" err="1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heart</a:t>
            </a:r>
            <a:r>
              <a:rPr lang="sk-SK" sz="4800" dirty="0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sk-SK" sz="4800" dirty="0">
                <a:latin typeface="+mn-lt"/>
                <a:cs typeface="Arial" panose="020B0604020202020204" pitchFamily="34" charset="0"/>
              </a:rPr>
              <a:t>of </a:t>
            </a:r>
            <a:r>
              <a:rPr lang="sk-SK" sz="4800" dirty="0" err="1">
                <a:latin typeface="+mn-lt"/>
                <a:cs typeface="Arial" panose="020B0604020202020204" pitchFamily="34" charset="0"/>
              </a:rPr>
              <a:t>Europe</a:t>
            </a:r>
            <a:endParaRPr lang="sk-SK" sz="4800" b="1" dirty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44" name="Rovná spojnica 43"/>
          <p:cNvCxnSpPr/>
          <p:nvPr/>
        </p:nvCxnSpPr>
        <p:spPr>
          <a:xfrm>
            <a:off x="0" y="1171073"/>
            <a:ext cx="12192000" cy="0"/>
          </a:xfrm>
          <a:prstGeom prst="line">
            <a:avLst/>
          </a:prstGeom>
          <a:ln w="22225"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509174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0FA48C-B8D4-445B-805B-25BEA06A64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Java </a:t>
            </a:r>
            <a:r>
              <a:rPr lang="sk-SK" b="1" dirty="0" err="1">
                <a:solidFill>
                  <a:srgbClr val="00853F"/>
                </a:solidFill>
              </a:rPr>
              <a:t>Assesment</a:t>
            </a:r>
            <a:r>
              <a:rPr lang="sk-SK" b="1" dirty="0">
                <a:solidFill>
                  <a:srgbClr val="00853F"/>
                </a:solidFill>
              </a:rPr>
              <a:t> Test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4B536C4-3B4A-4293-9D86-CFC49D446F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F2113DC7-D1F6-4AF3-A342-0D635A324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876771D-98F3-436F-93A0-A152B5CA4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1020" y="0"/>
            <a:ext cx="7096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904458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140785-5F02-4A4E-A305-7EE9C2EB4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853F"/>
                </a:solidFill>
              </a:rPr>
              <a:t>Java </a:t>
            </a:r>
            <a:r>
              <a:rPr lang="sk-SK" b="1" dirty="0" err="1">
                <a:solidFill>
                  <a:srgbClr val="00853F"/>
                </a:solidFill>
              </a:rPr>
              <a:t>Assesment</a:t>
            </a:r>
            <a:r>
              <a:rPr lang="sk-SK" b="1" dirty="0">
                <a:solidFill>
                  <a:srgbClr val="00853F"/>
                </a:solidFill>
              </a:rPr>
              <a:t> Test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BF432A5-9D72-45F2-85BB-64F1E8E60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D962878B-6854-408B-876D-A6CFEFA32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BA0D67E2-DAAF-404E-A299-9A0AEC974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495" y="0"/>
            <a:ext cx="7096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4911"/>
      </p:ext>
    </p:extLst>
  </p:cSld>
  <p:clrMapOvr>
    <a:masterClrMapping/>
  </p:clrMapOvr>
  <p:transition spd="slow">
    <p:randomBar dir="vert"/>
    <p:sndAc>
      <p:stSnd>
        <p:snd r:embed="rId2" name="click.wav"/>
      </p:stSnd>
    </p:sndAc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238125" y="119438"/>
            <a:ext cx="10515600" cy="834190"/>
          </a:xfrm>
        </p:spPr>
        <p:txBody>
          <a:bodyPr>
            <a:normAutofit/>
          </a:bodyPr>
          <a:lstStyle/>
          <a:p>
            <a:r>
              <a:rPr lang="sk-SK" sz="4800" dirty="0"/>
              <a:t>Otázky?</a:t>
            </a:r>
            <a:endParaRPr lang="sk-SK" sz="4800" b="1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8" name="Rovná spojnica 17"/>
          <p:cNvCxnSpPr/>
          <p:nvPr/>
        </p:nvCxnSpPr>
        <p:spPr>
          <a:xfrm>
            <a:off x="0" y="1171073"/>
            <a:ext cx="12192000" cy="0"/>
          </a:xfrm>
          <a:prstGeom prst="line">
            <a:avLst/>
          </a:prstGeom>
          <a:ln w="22225"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Nadpis 1"/>
          <p:cNvSpPr txBox="1">
            <a:spLocks/>
          </p:cNvSpPr>
          <p:nvPr/>
        </p:nvSpPr>
        <p:spPr>
          <a:xfrm>
            <a:off x="361950" y="649704"/>
            <a:ext cx="10515600" cy="6737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Nadpis 1"/>
          <p:cNvSpPr txBox="1">
            <a:spLocks/>
          </p:cNvSpPr>
          <p:nvPr/>
        </p:nvSpPr>
        <p:spPr>
          <a:xfrm>
            <a:off x="135083" y="2858950"/>
            <a:ext cx="119183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8000" dirty="0" err="1">
                <a:solidFill>
                  <a:srgbClr val="00853F"/>
                </a:solidFill>
                <a:latin typeface="+mn-lt"/>
              </a:rPr>
              <a:t>Questions</a:t>
            </a:r>
            <a:r>
              <a:rPr lang="sk-SK" sz="8000" dirty="0">
                <a:solidFill>
                  <a:srgbClr val="00853F"/>
                </a:solidFill>
                <a:latin typeface="+mn-lt"/>
              </a:rPr>
              <a:t>?</a:t>
            </a:r>
            <a:endParaRPr lang="sk-SK" sz="8000" b="1" dirty="0">
              <a:solidFill>
                <a:srgbClr val="00853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47727302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238125" y="119438"/>
            <a:ext cx="10515600" cy="834190"/>
          </a:xfrm>
        </p:spPr>
        <p:txBody>
          <a:bodyPr>
            <a:normAutofit/>
          </a:bodyPr>
          <a:lstStyle/>
          <a:p>
            <a:r>
              <a:rPr lang="sk-SK" sz="4800" dirty="0"/>
              <a:t>Ďakujeme za pozornosť</a:t>
            </a:r>
            <a:r>
              <a:rPr lang="zh-CN" altLang="sk-SK" sz="4800" b="1" dirty="0">
                <a:solidFill>
                  <a:srgbClr val="00853F"/>
                </a:solidFill>
              </a:rPr>
              <a:t> </a:t>
            </a:r>
            <a:endParaRPr lang="sk-SK" sz="4800" b="1" dirty="0">
              <a:solidFill>
                <a:srgbClr val="00853F"/>
              </a:solidFill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8" name="Rovná spojnica 17"/>
          <p:cNvCxnSpPr/>
          <p:nvPr/>
        </p:nvCxnSpPr>
        <p:spPr>
          <a:xfrm>
            <a:off x="0" y="1171073"/>
            <a:ext cx="12192000" cy="0"/>
          </a:xfrm>
          <a:prstGeom prst="line">
            <a:avLst/>
          </a:prstGeom>
          <a:ln w="22225"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Nadpis 1"/>
          <p:cNvSpPr txBox="1">
            <a:spLocks/>
          </p:cNvSpPr>
          <p:nvPr/>
        </p:nvSpPr>
        <p:spPr>
          <a:xfrm>
            <a:off x="361950" y="649704"/>
            <a:ext cx="10515600" cy="6737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sk-SK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Nadpis 1"/>
          <p:cNvSpPr txBox="1">
            <a:spLocks/>
          </p:cNvSpPr>
          <p:nvPr/>
        </p:nvSpPr>
        <p:spPr>
          <a:xfrm>
            <a:off x="135083" y="2858950"/>
            <a:ext cx="119183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8000" dirty="0" err="1">
                <a:solidFill>
                  <a:srgbClr val="00853F"/>
                </a:solidFill>
                <a:latin typeface="+mn-lt"/>
              </a:rPr>
              <a:t>Thanks</a:t>
            </a:r>
            <a:r>
              <a:rPr lang="sk-SK" sz="8000" dirty="0">
                <a:solidFill>
                  <a:srgbClr val="00853F"/>
                </a:solidFill>
                <a:latin typeface="+mn-lt"/>
              </a:rPr>
              <a:t> </a:t>
            </a:r>
            <a:r>
              <a:rPr lang="sk-SK" sz="8000" dirty="0" err="1">
                <a:solidFill>
                  <a:srgbClr val="00853F"/>
                </a:solidFill>
                <a:latin typeface="+mn-lt"/>
              </a:rPr>
              <a:t>for</a:t>
            </a:r>
            <a:r>
              <a:rPr lang="sk-SK" sz="8000" dirty="0">
                <a:solidFill>
                  <a:srgbClr val="00853F"/>
                </a:solidFill>
                <a:latin typeface="+mn-lt"/>
              </a:rPr>
              <a:t> </a:t>
            </a:r>
            <a:r>
              <a:rPr lang="sk-SK" sz="8000" dirty="0" err="1">
                <a:solidFill>
                  <a:srgbClr val="00853F"/>
                </a:solidFill>
                <a:latin typeface="+mn-lt"/>
              </a:rPr>
              <a:t>Your</a:t>
            </a:r>
            <a:r>
              <a:rPr lang="sk-SK" sz="8000" dirty="0">
                <a:solidFill>
                  <a:srgbClr val="00853F"/>
                </a:solidFill>
                <a:latin typeface="+mn-lt"/>
              </a:rPr>
              <a:t> </a:t>
            </a:r>
            <a:r>
              <a:rPr lang="sk-SK" sz="8000" dirty="0" err="1">
                <a:solidFill>
                  <a:srgbClr val="00853F"/>
                </a:solidFill>
                <a:latin typeface="+mn-lt"/>
              </a:rPr>
              <a:t>Attention</a:t>
            </a:r>
            <a:r>
              <a:rPr lang="sk-SK" sz="8000" dirty="0">
                <a:solidFill>
                  <a:srgbClr val="00853F"/>
                </a:solidFill>
                <a:latin typeface="+mn-lt"/>
              </a:rPr>
              <a:t>!</a:t>
            </a:r>
            <a:endParaRPr lang="sk-SK" sz="8000" b="1" dirty="0">
              <a:solidFill>
                <a:srgbClr val="00853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1047228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044" y="0"/>
            <a:ext cx="1033411" cy="1002853"/>
          </a:xfrm>
          <a:prstGeom prst="rect">
            <a:avLst/>
          </a:prstGeom>
        </p:spPr>
      </p:pic>
      <p:cxnSp>
        <p:nvCxnSpPr>
          <p:cNvPr id="5" name="Rovná spojnica 4"/>
          <p:cNvCxnSpPr/>
          <p:nvPr/>
        </p:nvCxnSpPr>
        <p:spPr>
          <a:xfrm>
            <a:off x="0" y="6307282"/>
            <a:ext cx="12192000" cy="10391"/>
          </a:xfrm>
          <a:prstGeom prst="line">
            <a:avLst/>
          </a:prstGeom>
          <a:ln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BlokTextu 5"/>
          <p:cNvSpPr txBox="1"/>
          <p:nvPr/>
        </p:nvSpPr>
        <p:spPr>
          <a:xfrm>
            <a:off x="135083" y="6273225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Mission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is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chemeClr val="bg1">
                    <a:lumMod val="50000"/>
                  </a:schemeClr>
                </a:solidFill>
              </a:rPr>
              <a:t>your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sk-SK" sz="3200" dirty="0" err="1">
                <a:solidFill>
                  <a:srgbClr val="00853F"/>
                </a:solidFill>
              </a:rPr>
              <a:t>Success</a:t>
            </a:r>
            <a:r>
              <a:rPr lang="sk-SK" sz="3200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en-GB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6230809" y="6280977"/>
            <a:ext cx="6546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solidFill>
                  <a:srgbClr val="00853F"/>
                </a:solidFill>
              </a:rPr>
              <a:t>www.vsemvs.sk/en</a:t>
            </a:r>
            <a:endParaRPr lang="en-GB" sz="3200" dirty="0">
              <a:solidFill>
                <a:srgbClr val="00853F"/>
              </a:solidFill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61" y="6464098"/>
            <a:ext cx="140882" cy="25325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9847" y="6459153"/>
            <a:ext cx="272402" cy="25324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81053" y="6435000"/>
            <a:ext cx="272402" cy="264990"/>
          </a:xfrm>
          <a:prstGeom prst="rect">
            <a:avLst/>
          </a:prstGeom>
        </p:spPr>
      </p:pic>
      <p:sp>
        <p:nvSpPr>
          <p:cNvPr id="12" name="Nadpis 1"/>
          <p:cNvSpPr>
            <a:spLocks noGrp="1"/>
          </p:cNvSpPr>
          <p:nvPr>
            <p:ph type="title"/>
          </p:nvPr>
        </p:nvSpPr>
        <p:spPr>
          <a:xfrm>
            <a:off x="238125" y="119438"/>
            <a:ext cx="10515600" cy="834190"/>
          </a:xfrm>
        </p:spPr>
        <p:txBody>
          <a:bodyPr>
            <a:normAutofit/>
          </a:bodyPr>
          <a:lstStyle/>
          <a:p>
            <a:pPr lvl="0"/>
            <a:r>
              <a:rPr lang="sk-SK" sz="4800" dirty="0">
                <a:latin typeface="+mn-lt"/>
                <a:cs typeface="Arial" panose="020B0604020202020204" pitchFamily="34" charset="0"/>
              </a:rPr>
              <a:t>T</a:t>
            </a:r>
            <a:r>
              <a:rPr lang="en-US" sz="4800" dirty="0">
                <a:latin typeface="+mn-lt"/>
                <a:cs typeface="Arial" panose="020B0604020202020204" pitchFamily="34" charset="0"/>
              </a:rPr>
              <a:t>he </a:t>
            </a:r>
            <a:r>
              <a:rPr lang="en-US" sz="4800" dirty="0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1</a:t>
            </a:r>
            <a:r>
              <a:rPr lang="en-US" sz="4800" baseline="30000" dirty="0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st</a:t>
            </a:r>
            <a:r>
              <a:rPr lang="en-US" sz="4800" dirty="0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 private HEI* </a:t>
            </a:r>
            <a:r>
              <a:rPr lang="en-US" sz="4800" dirty="0">
                <a:latin typeface="+mn-lt"/>
                <a:cs typeface="Arial" panose="020B0604020202020204" pitchFamily="34" charset="0"/>
              </a:rPr>
              <a:t>in</a:t>
            </a:r>
            <a:r>
              <a:rPr lang="en-US" sz="4800" b="1" dirty="0">
                <a:solidFill>
                  <a:srgbClr val="00B05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00853F"/>
                </a:solidFill>
                <a:latin typeface="+mn-lt"/>
                <a:cs typeface="Arial" panose="020B0604020202020204" pitchFamily="34" charset="0"/>
              </a:rPr>
              <a:t>Slovakia</a:t>
            </a:r>
            <a:r>
              <a:rPr lang="en-US" sz="4800" dirty="0">
                <a:solidFill>
                  <a:srgbClr val="00B050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sk-SK" sz="4800" dirty="0">
              <a:latin typeface="+mn-lt"/>
              <a:cs typeface="Arial" panose="020B0604020202020204" pitchFamily="34" charset="0"/>
            </a:endParaRPr>
          </a:p>
        </p:txBody>
      </p:sp>
      <p:cxnSp>
        <p:nvCxnSpPr>
          <p:cNvPr id="18" name="Rovná spojnica 17"/>
          <p:cNvCxnSpPr/>
          <p:nvPr/>
        </p:nvCxnSpPr>
        <p:spPr>
          <a:xfrm>
            <a:off x="0" y="1171073"/>
            <a:ext cx="12192000" cy="0"/>
          </a:xfrm>
          <a:prstGeom prst="line">
            <a:avLst/>
          </a:prstGeom>
          <a:ln w="22225">
            <a:solidFill>
              <a:srgbClr val="0085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5"/>
          <p:cNvSpPr>
            <a:spLocks noChangeArrowheads="1"/>
          </p:cNvSpPr>
          <p:nvPr/>
        </p:nvSpPr>
        <p:spPr bwMode="auto">
          <a:xfrm rot="10800000" flipH="1" flipV="1">
            <a:off x="1313497" y="4860758"/>
            <a:ext cx="9601638" cy="1075362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 algn="ctr">
            <a:noFill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en-US" sz="2400" b="1" dirty="0"/>
              <a:t>V</a:t>
            </a:r>
            <a:r>
              <a:rPr lang="sk-SK" sz="2400" b="1" dirty="0"/>
              <a:t>ŠEM</a:t>
            </a:r>
            <a:r>
              <a:rPr lang="sk-SK" sz="2400" dirty="0"/>
              <a:t>VS/</a:t>
            </a:r>
            <a:r>
              <a:rPr lang="sk-SK" sz="2400" b="1" dirty="0"/>
              <a:t>SEM</a:t>
            </a:r>
            <a:r>
              <a:rPr lang="sk-SK" sz="2400" dirty="0"/>
              <a:t>PA has </a:t>
            </a:r>
            <a:r>
              <a:rPr lang="sk-SK" sz="2400" b="1" dirty="0"/>
              <a:t>in-</a:t>
            </a:r>
            <a:r>
              <a:rPr lang="sk-SK" sz="2400" b="1" dirty="0" err="1"/>
              <a:t>house</a:t>
            </a:r>
            <a:r>
              <a:rPr lang="sk-SK" sz="2400" b="1" dirty="0"/>
              <a:t> </a:t>
            </a:r>
            <a:r>
              <a:rPr lang="sk-SK" sz="2400" b="1" dirty="0" err="1"/>
              <a:t>knowledge</a:t>
            </a:r>
            <a:r>
              <a:rPr lang="sk-SK" sz="2400" b="1" dirty="0"/>
              <a:t> </a:t>
            </a:r>
            <a:r>
              <a:rPr lang="en-US" sz="2400" b="1" dirty="0"/>
              <a:t>of </a:t>
            </a:r>
            <a:r>
              <a:rPr lang="sk-SK" sz="2400" b="1" dirty="0" err="1"/>
              <a:t>creating</a:t>
            </a:r>
            <a:r>
              <a:rPr lang="sk-SK" sz="2400" b="1" dirty="0"/>
              <a:t> and </a:t>
            </a:r>
            <a:r>
              <a:rPr lang="en-US" sz="2400" b="1" dirty="0"/>
              <a:t>developing </a:t>
            </a:r>
            <a:r>
              <a:rPr lang="sk-SK" sz="2400" dirty="0"/>
              <a:t>(</a:t>
            </a:r>
            <a:r>
              <a:rPr lang="en-US" sz="2400" dirty="0"/>
              <a:t>fully</a:t>
            </a:r>
            <a:r>
              <a:rPr lang="sk-SK" sz="2400" dirty="0"/>
              <a:t>)</a:t>
            </a:r>
            <a:r>
              <a:rPr lang="en-US" sz="2400" dirty="0"/>
              <a:t> </a:t>
            </a:r>
            <a:r>
              <a:rPr lang="en-US" sz="2400" b="1" dirty="0"/>
              <a:t>customized</a:t>
            </a:r>
            <a:r>
              <a:rPr lang="en-US" sz="2400" dirty="0"/>
              <a:t> degree and non degree </a:t>
            </a:r>
            <a:r>
              <a:rPr lang="en-US" sz="2400" b="1" dirty="0"/>
              <a:t>study programs</a:t>
            </a:r>
            <a:endParaRPr lang="sk-SK" sz="2400" b="1" dirty="0"/>
          </a:p>
        </p:txBody>
      </p:sp>
      <p:sp>
        <p:nvSpPr>
          <p:cNvPr id="15" name="Obdĺžnik 14"/>
          <p:cNvSpPr/>
          <p:nvPr/>
        </p:nvSpPr>
        <p:spPr>
          <a:xfrm>
            <a:off x="297316" y="1443789"/>
            <a:ext cx="3612948" cy="29998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t"/>
          <a:lstStyle/>
          <a:p>
            <a:pPr algn="ctr"/>
            <a:r>
              <a:rPr lang="sk-SK" b="1" dirty="0" err="1">
                <a:solidFill>
                  <a:srgbClr val="008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sk-SK" b="1" dirty="0">
                <a:solidFill>
                  <a:srgbClr val="008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sk-SK" b="1" dirty="0" err="1">
                <a:solidFill>
                  <a:srgbClr val="008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Administration</a:t>
            </a:r>
            <a:endParaRPr lang="sk-SK" b="1" dirty="0">
              <a:solidFill>
                <a:srgbClr val="0085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k-SK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Titles</a:t>
            </a:r>
            <a:r>
              <a:rPr lang="sk-SK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Bachelor </a:t>
            </a:r>
            <a:r>
              <a:rPr lang="sk-S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</a:t>
            </a:r>
            <a:r>
              <a:rPr lang="sk-SK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(Mgr.)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  <a:r>
              <a:rPr lang="sk-SK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sk-SK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  <a:r>
              <a:rPr lang="sk-SK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(PhDr.)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  <a:r>
              <a:rPr lang="sk-SK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Full-time</a:t>
            </a:r>
            <a:r>
              <a:rPr lang="sk-SK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Part-</a:t>
            </a:r>
            <a:r>
              <a:rPr lang="sk-SK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sk-SK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bdĺžnik 16"/>
          <p:cNvSpPr/>
          <p:nvPr/>
        </p:nvSpPr>
        <p:spPr>
          <a:xfrm>
            <a:off x="4307842" y="1443789"/>
            <a:ext cx="3612948" cy="29998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t"/>
          <a:lstStyle/>
          <a:p>
            <a:pPr algn="ctr"/>
            <a:r>
              <a:rPr lang="en-GB" b="1" dirty="0">
                <a:solidFill>
                  <a:srgbClr val="008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of SME</a:t>
            </a:r>
            <a:r>
              <a:rPr lang="sk-SK" b="1" dirty="0">
                <a:solidFill>
                  <a:srgbClr val="008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br>
              <a:rPr lang="sk-SK" b="1" dirty="0">
                <a:solidFill>
                  <a:srgbClr val="00853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rgbClr val="008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Regions</a:t>
            </a:r>
            <a:endParaRPr lang="sk-SK" b="1" dirty="0">
              <a:solidFill>
                <a:srgbClr val="0085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Titles</a:t>
            </a:r>
            <a:r>
              <a:rPr lang="sk-SK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Bachelor </a:t>
            </a:r>
            <a:r>
              <a:rPr lang="sk-S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</a:t>
            </a:r>
            <a:r>
              <a:rPr lang="sk-SK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(Mgr.)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  <a:r>
              <a:rPr lang="sk-SK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sk-SK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  <a:r>
              <a:rPr lang="sk-SK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(PhDr.)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  <a:r>
              <a:rPr lang="sk-SK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Full-time</a:t>
            </a:r>
            <a:r>
              <a:rPr lang="sk-SK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Part-</a:t>
            </a:r>
            <a:r>
              <a:rPr lang="sk-SK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sk-SK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bdĺžnik 18"/>
          <p:cNvSpPr/>
          <p:nvPr/>
        </p:nvSpPr>
        <p:spPr>
          <a:xfrm>
            <a:off x="8318368" y="1443789"/>
            <a:ext cx="3612948" cy="299987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t"/>
          <a:lstStyle/>
          <a:p>
            <a:pPr algn="ctr"/>
            <a:r>
              <a:rPr lang="sk-SK" b="1" dirty="0" err="1">
                <a:solidFill>
                  <a:srgbClr val="008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Economics</a:t>
            </a:r>
            <a:r>
              <a:rPr lang="sk-SK" b="1" dirty="0">
                <a:solidFill>
                  <a:srgbClr val="008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Management </a:t>
            </a:r>
          </a:p>
          <a:p>
            <a:pPr algn="ctr"/>
            <a:r>
              <a:rPr lang="sk-SK" b="1" dirty="0">
                <a:solidFill>
                  <a:srgbClr val="008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sk-SK" b="1" dirty="0" err="1">
                <a:solidFill>
                  <a:srgbClr val="008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</a:t>
            </a:r>
            <a:r>
              <a:rPr lang="sk-SK" b="1" dirty="0">
                <a:solidFill>
                  <a:srgbClr val="008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n-GB" b="1" dirty="0" err="1">
                <a:solidFill>
                  <a:srgbClr val="0085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ervices</a:t>
            </a:r>
            <a:endParaRPr lang="sk-SK" b="1" dirty="0">
              <a:solidFill>
                <a:srgbClr val="0085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sk-SK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Titles</a:t>
            </a:r>
            <a:r>
              <a:rPr lang="sk-SK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Bachelor </a:t>
            </a:r>
            <a:r>
              <a:rPr lang="sk-S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</a:t>
            </a:r>
            <a:r>
              <a:rPr lang="sk-SK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(Mgr.)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  <a:r>
              <a:rPr lang="sk-SK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sk-SK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Philosophy</a:t>
            </a:r>
            <a:r>
              <a:rPr lang="sk-SK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(PhDr.)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u="sng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Options</a:t>
            </a:r>
            <a:r>
              <a:rPr lang="sk-SK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Full-time</a:t>
            </a:r>
            <a:r>
              <a:rPr lang="sk-SK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Part-</a:t>
            </a:r>
            <a:r>
              <a:rPr lang="sk-SK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endParaRPr lang="sk-SK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717816"/>
      </p:ext>
    </p:extLst>
  </p:cSld>
  <p:clrMapOvr>
    <a:masterClrMapping/>
  </p:clrMapOvr>
  <p:transition spd="med">
    <p:pull/>
    <p:sndAc>
      <p:stSnd>
        <p:snd r:embed="rId2" name="click.wav"/>
      </p:stSnd>
    </p:sndAc>
  </p:transition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</TotalTime>
  <Words>3449</Words>
  <Application>Microsoft Office PowerPoint</Application>
  <PresentationFormat>Širokouhlá</PresentationFormat>
  <Paragraphs>1204</Paragraphs>
  <Slides>83</Slides>
  <Notes>0</Notes>
  <HiddenSlides>21</HiddenSlides>
  <MMClips>0</MMClips>
  <ScaleCrop>false</ScaleCrop>
  <HeadingPairs>
    <vt:vector size="8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83</vt:i4>
      </vt:variant>
    </vt:vector>
  </HeadingPairs>
  <TitlesOfParts>
    <vt:vector size="88" baseType="lpstr">
      <vt:lpstr>Arial</vt:lpstr>
      <vt:lpstr>Calibri</vt:lpstr>
      <vt:lpstr>Calibri Light</vt:lpstr>
      <vt:lpstr>Motív Office</vt:lpstr>
      <vt:lpstr>Acrobat Document</vt:lpstr>
      <vt:lpstr> Double Degree Master Study Program for Ukrainan students with employment contract guarantee in Slovakia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The 1st private HEI* in Slovakia </vt:lpstr>
      <vt:lpstr>More than just a business school</vt:lpstr>
      <vt:lpstr>Let´s start      Cooperation!</vt:lpstr>
      <vt:lpstr>„There is a demand for 13k IT work positions in Slovakia that our UNIs are not able to deliver“</vt:lpstr>
      <vt:lpstr>Double Degree Master Study Program for Ukrainan students with 2Y Working contract guarantee  in Slovakia</vt:lpstr>
      <vt:lpstr>Double Degree Master Study Program by ITAS/VŠEMvs</vt:lpstr>
      <vt:lpstr>1. What does it mean?</vt:lpstr>
      <vt:lpstr>Double Degree Master Study Program for Ukrainan students with 2Y Working contract guarantee  in Slovakia</vt:lpstr>
      <vt:lpstr>Double Degree Master Study Program for Ukrainan students with 2Y Working contract guarantee  in Slovakia</vt:lpstr>
      <vt:lpstr>Double Degree Master Study Program for Ukrainan students with 2Y Working contract guarantee  in Slovakia</vt:lpstr>
      <vt:lpstr>1. What does it mean?</vt:lpstr>
      <vt:lpstr>2. What do we offer?</vt:lpstr>
      <vt:lpstr>2. What do we offer? (to students)</vt:lpstr>
      <vt:lpstr>3. What do we expect?</vt:lpstr>
      <vt:lpstr>3. What do we expect? (from students)</vt:lpstr>
      <vt:lpstr>4. Who are our partners?</vt:lpstr>
      <vt:lpstr>Simon Kuznets Kharkiv National University of Economics</vt:lpstr>
      <vt:lpstr>Uzhhorod National University</vt:lpstr>
      <vt:lpstr>Yurii Fedkovych Chernivtsi National University</vt:lpstr>
      <vt:lpstr>Kyiv National University of Trade and Economics</vt:lpstr>
      <vt:lpstr>Odessa National Polytechnic University</vt:lpstr>
      <vt:lpstr>Lviv Polytechnic National University</vt:lpstr>
      <vt:lpstr>Lviv Polytechnic National University</vt:lpstr>
      <vt:lpstr>Who are our partners?</vt:lpstr>
      <vt:lpstr>4. Who are our partners?</vt:lpstr>
      <vt:lpstr>5. How does it work?</vt:lpstr>
      <vt:lpstr>5. How does it work?</vt:lpstr>
      <vt:lpstr>5. How does it work?</vt:lpstr>
      <vt:lpstr>5. How does it work?</vt:lpstr>
      <vt:lpstr>5. How does it work?</vt:lpstr>
      <vt:lpstr>5. How does it work?</vt:lpstr>
      <vt:lpstr>5. How does it work?</vt:lpstr>
      <vt:lpstr>5. How does it work?</vt:lpstr>
      <vt:lpstr>5. How does it work?</vt:lpstr>
      <vt:lpstr>5. How does it work?</vt:lpstr>
      <vt:lpstr>5. How does it work?</vt:lpstr>
      <vt:lpstr>5. How does it work?</vt:lpstr>
      <vt:lpstr>6. What do students get?</vt:lpstr>
      <vt:lpstr>6. What do students get?</vt:lpstr>
      <vt:lpstr>6.1. EU (Schengen) Visa</vt:lpstr>
      <vt:lpstr>6.2. Slovak language course</vt:lpstr>
      <vt:lpstr>6.3. IT Specialization course</vt:lpstr>
      <vt:lpstr>6.4. IT Company selection</vt:lpstr>
      <vt:lpstr>6.4. IT Company selection</vt:lpstr>
      <vt:lpstr>6.5. IT Practice / 6.6. Student contract</vt:lpstr>
      <vt:lpstr>6.7. Working contract</vt:lpstr>
      <vt:lpstr>Ďakujeme za pozornosť </vt:lpstr>
      <vt:lpstr>Otázky?</vt:lpstr>
      <vt:lpstr>http://moodle.vsemvs.sk</vt:lpstr>
      <vt:lpstr>http://moodle.vsemvs.sk</vt:lpstr>
      <vt:lpstr>http://moodle.vsemvs.sk</vt:lpstr>
      <vt:lpstr>http://moodle.vsemvs.sk</vt:lpstr>
      <vt:lpstr>http://moodle.vsemvs.sk</vt:lpstr>
      <vt:lpstr>Slovak language courses</vt:lpstr>
      <vt:lpstr>Slovak language courses</vt:lpstr>
      <vt:lpstr>Slovak language courses</vt:lpstr>
      <vt:lpstr>Slovak language courses</vt:lpstr>
      <vt:lpstr>Slovak language courses</vt:lpstr>
      <vt:lpstr>Slovak language courses</vt:lpstr>
      <vt:lpstr>Slovak language courses</vt:lpstr>
      <vt:lpstr>Slovak language courses</vt:lpstr>
      <vt:lpstr>Slovak language courses</vt:lpstr>
      <vt:lpstr>Slovak language courses</vt:lpstr>
      <vt:lpstr>Slovak language courses</vt:lpstr>
      <vt:lpstr>Slovak language courses</vt:lpstr>
      <vt:lpstr>Otázky?</vt:lpstr>
      <vt:lpstr>Java Assesment Test</vt:lpstr>
      <vt:lpstr>Java Assesment Test</vt:lpstr>
      <vt:lpstr>Java Assesment Test</vt:lpstr>
      <vt:lpstr>Java Assesment Test</vt:lpstr>
      <vt:lpstr>Java Assesment Test</vt:lpstr>
      <vt:lpstr>Java Assesment Test</vt:lpstr>
      <vt:lpstr>Java Assesment Test</vt:lpstr>
      <vt:lpstr>Otázky?</vt:lpstr>
      <vt:lpstr>Ďakujeme za pozornosť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Katarina Hoes</dc:creator>
  <cp:lastModifiedBy>Cibák, Ľuboš</cp:lastModifiedBy>
  <cp:revision>128</cp:revision>
  <dcterms:created xsi:type="dcterms:W3CDTF">2016-05-17T07:31:29Z</dcterms:created>
  <dcterms:modified xsi:type="dcterms:W3CDTF">2019-09-24T21:28:42Z</dcterms:modified>
</cp:coreProperties>
</file>